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svg" ContentType="image/svg"/>
  <Default Extension="wdp" ContentType="image/vnd.ms-photo"/>
  <Default Extension="mp3" ContentType="audio/mp3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0.11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1"/>
  </p:sldMasterIdLst>
  <p:notesMasterIdLst>
    <p:notesMasterId r:id="rId2"/>
  </p:notesMasterIdLst>
  <p:sldIdLst>
    <p:sldId id="257" r:id="rId3"/>
    <p:sldId id="259" r:id="rId4"/>
    <p:sldId id="329" r:id="rId5"/>
    <p:sldId id="330" r:id="rId6"/>
    <p:sldId id="331" r:id="rId7"/>
    <p:sldId id="294" r:id="rId8"/>
    <p:sldId id="332" r:id="rId9"/>
    <p:sldId id="333" r:id="rId10"/>
    <p:sldId id="334" r:id="rId11"/>
    <p:sldId id="335" r:id="rId12"/>
    <p:sldId id="336" r:id="rId13"/>
    <p:sldId id="337" r:id="rId14"/>
    <p:sldId id="338" r:id="rId15"/>
    <p:sldId id="339" r:id="rId16"/>
    <p:sldId id="359" r:id="rId17"/>
    <p:sldId id="340" r:id="rId18"/>
    <p:sldId id="295" r:id="rId19"/>
    <p:sldId id="341" r:id="rId20"/>
    <p:sldId id="342" r:id="rId21"/>
    <p:sldId id="343" r:id="rId22"/>
    <p:sldId id="344" r:id="rId23"/>
    <p:sldId id="345" r:id="rId24"/>
    <p:sldId id="346" r:id="rId25"/>
    <p:sldId id="347" r:id="rId26"/>
    <p:sldId id="348" r:id="rId27"/>
    <p:sldId id="349" r:id="rId28"/>
    <p:sldId id="296" r:id="rId29"/>
    <p:sldId id="351" r:id="rId30"/>
    <p:sldId id="297" r:id="rId31"/>
    <p:sldId id="352" r:id="rId32"/>
    <p:sldId id="353" r:id="rId33"/>
    <p:sldId id="354" r:id="rId34"/>
    <p:sldId id="355" r:id="rId35"/>
    <p:sldId id="298" r:id="rId36"/>
    <p:sldId id="356" r:id="rId37"/>
    <p:sldId id="299" r:id="rId38"/>
    <p:sldId id="358" r:id="rId39"/>
    <p:sldId id="357" r:id="rId40"/>
    <p:sldId id="292" r:id="rId41"/>
  </p:sldIdLst>
  <p:sldSz cx="12192000" cy="6858000"/>
  <p:notesSz cx="6858000" cy="9144000"/>
  <p:custDataLst>
    <p:tags r:id="rId42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C4B1156A-380E-4F78-BDF5-A606A8083BF9}" styleName="中度样式 4 - 强调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fill>
          <a:solidFill>
            <a:schemeClr val="accent4">
              <a:tint val="40000"/>
            </a:schemeClr>
          </a:solidFill>
        </a:fill>
      </a:tcStyle>
    </a:band1H>
    <a:band1V>
      <a:tcStyle>
        <a:fill>
          <a:solidFill>
            <a:schemeClr val="accent4">
              <a:tint val="40000"/>
            </a:schemeClr>
          </a:solidFill>
        </a:fill>
      </a:tcStyle>
    </a:band1V>
    <a:lastCol>
      <a:tcTxStyle b="on"/>
    </a:lastCol>
    <a:firstCol>
      <a:tcTxStyle b="on"/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9862" autoAdjust="0"/>
    <p:restoredTop sz="94660"/>
  </p:normalViewPr>
  <p:slideViewPr>
    <p:cSldViewPr>
      <p:cViewPr varScale="1">
        <p:scale>
          <a:sx n="82" d="100"/>
          <a:sy n="82" d="100"/>
        </p:scale>
        <p:origin x="126" y="198"/>
      </p:cViewPr>
      <p:guideLst>
        <p:guide orient="horz" pos="2206"/>
        <p:guide pos="6335"/>
        <p:guide pos="133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slide" Target="slides/slide28.xml" /><Relationship Id="rId31" Type="http://schemas.openxmlformats.org/officeDocument/2006/relationships/slide" Target="slides/slide29.xml" /><Relationship Id="rId32" Type="http://schemas.openxmlformats.org/officeDocument/2006/relationships/slide" Target="slides/slide30.xml" /><Relationship Id="rId33" Type="http://schemas.openxmlformats.org/officeDocument/2006/relationships/slide" Target="slides/slide31.xml" /><Relationship Id="rId34" Type="http://schemas.openxmlformats.org/officeDocument/2006/relationships/slide" Target="slides/slide32.xml" /><Relationship Id="rId35" Type="http://schemas.openxmlformats.org/officeDocument/2006/relationships/slide" Target="slides/slide33.xml" /><Relationship Id="rId36" Type="http://schemas.openxmlformats.org/officeDocument/2006/relationships/slide" Target="slides/slide34.xml" /><Relationship Id="rId37" Type="http://schemas.openxmlformats.org/officeDocument/2006/relationships/slide" Target="slides/slide35.xml" /><Relationship Id="rId38" Type="http://schemas.openxmlformats.org/officeDocument/2006/relationships/slide" Target="slides/slide36.xml" /><Relationship Id="rId39" Type="http://schemas.openxmlformats.org/officeDocument/2006/relationships/slide" Target="slides/slide37.xml" /><Relationship Id="rId4" Type="http://schemas.openxmlformats.org/officeDocument/2006/relationships/slide" Target="slides/slide2.xml" /><Relationship Id="rId40" Type="http://schemas.openxmlformats.org/officeDocument/2006/relationships/slide" Target="slides/slide38.xml" /><Relationship Id="rId41" Type="http://schemas.openxmlformats.org/officeDocument/2006/relationships/slide" Target="slides/slide39.xml" /><Relationship Id="rId42" Type="http://schemas.openxmlformats.org/officeDocument/2006/relationships/tags" Target="tags/tag887.xml" /><Relationship Id="rId43" Type="http://schemas.openxmlformats.org/officeDocument/2006/relationships/presProps" Target="presProps.xml" /><Relationship Id="rId44" Type="http://schemas.openxmlformats.org/officeDocument/2006/relationships/viewProps" Target="viewProps.xml" /><Relationship Id="rId45" Type="http://schemas.openxmlformats.org/officeDocument/2006/relationships/theme" Target="theme/theme1.xml" /><Relationship Id="rId46" Type="http://schemas.openxmlformats.org/officeDocument/2006/relationships/tableStyles" Target="tableStyles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2.xml" /><Relationship Id="rId2" Type="http://schemas.openxmlformats.org/officeDocument/2006/relationships/tags" Target="../tags/tag73.xml" /><Relationship Id="rId3" Type="http://schemas.openxmlformats.org/officeDocument/2006/relationships/tags" Target="../tags/tag74.xml" /><Relationship Id="rId4" Type="http://schemas.openxmlformats.org/officeDocument/2006/relationships/tags" Target="../tags/tag75.xml" /><Relationship Id="rId5" Type="http://schemas.openxmlformats.org/officeDocument/2006/relationships/tags" Target="../tags/tag76.xml" /><Relationship Id="rId6" Type="http://schemas.openxmlformats.org/officeDocument/2006/relationships/tags" Target="../tags/tag77.xml" /><Relationship Id="rId7" Type="http://schemas.openxmlformats.org/officeDocument/2006/relationships/tags" Target="../tags/tag78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1049088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1049089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049090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1049091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9092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1049093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79.xml" /><Relationship Id="rId4" Type="http://schemas.openxmlformats.org/officeDocument/2006/relationships/tags" Target="../tags/tag80.xml" /><Relationship Id="rId5" Type="http://schemas.openxmlformats.org/officeDocument/2006/relationships/tags" Target="../tags/tag8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96.xml" /><Relationship Id="rId4" Type="http://schemas.openxmlformats.org/officeDocument/2006/relationships/tags" Target="../tags/tag97.xml" /><Relationship Id="rId5" Type="http://schemas.openxmlformats.org/officeDocument/2006/relationships/tags" Target="../tags/tag98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19.xml" /><Relationship Id="rId4" Type="http://schemas.openxmlformats.org/officeDocument/2006/relationships/tags" Target="../tags/tag120.xml" /><Relationship Id="rId5" Type="http://schemas.openxmlformats.org/officeDocument/2006/relationships/tags" Target="../tags/tag12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42.xml" /><Relationship Id="rId4" Type="http://schemas.openxmlformats.org/officeDocument/2006/relationships/tags" Target="../tags/tag143.xml" /><Relationship Id="rId5" Type="http://schemas.openxmlformats.org/officeDocument/2006/relationships/tags" Target="../tags/tag144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636.xml" /><Relationship Id="rId4" Type="http://schemas.openxmlformats.org/officeDocument/2006/relationships/tags" Target="../tags/tag637.xml" /><Relationship Id="rId5" Type="http://schemas.openxmlformats.org/officeDocument/2006/relationships/tags" Target="../tags/tag638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48666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/>
      </p:sp>
      <p:sp>
        <p:nvSpPr>
          <p:cNvPr id="1048667" name="文本占位符 2"/>
          <p:cNvSpPr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image" Target="../media/image1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3.xml" /><Relationship Id="rId2" Type="http://schemas.openxmlformats.org/officeDocument/2006/relationships/tags" Target="../tags/tag54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9.xml" /><Relationship Id="rId2" Type="http://schemas.openxmlformats.org/officeDocument/2006/relationships/tags" Target="../tags/tag60.xml" /><Relationship Id="rId3" Type="http://schemas.openxmlformats.org/officeDocument/2006/relationships/tags" Target="../tags/tag61.xml" /><Relationship Id="rId4" Type="http://schemas.openxmlformats.org/officeDocument/2006/relationships/tags" Target="../tags/tag62.xml" /><Relationship Id="rId5" Type="http://schemas.openxmlformats.org/officeDocument/2006/relationships/tags" Target="../tags/tag63.xml" /><Relationship Id="rId6" Type="http://schemas.openxmlformats.org/officeDocument/2006/relationships/tags" Target="../tags/tag64.xml" /><Relationship Id="rId7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.xml" /><Relationship Id="rId2" Type="http://schemas.openxmlformats.org/officeDocument/2006/relationships/tags" Target="../tags/tag3.xml" /><Relationship Id="rId3" Type="http://schemas.openxmlformats.org/officeDocument/2006/relationships/tags" Target="../tags/tag4.xml" /><Relationship Id="rId4" Type="http://schemas.openxmlformats.org/officeDocument/2006/relationships/tags" Target="../tags/tag5.xml" /><Relationship Id="rId5" Type="http://schemas.openxmlformats.org/officeDocument/2006/relationships/tags" Target="../tags/tag6.xml" /><Relationship Id="rId6" Type="http://schemas.openxmlformats.org/officeDocument/2006/relationships/tags" Target="../tags/tag7.xml" /><Relationship Id="rId7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.xml" /><Relationship Id="rId2" Type="http://schemas.openxmlformats.org/officeDocument/2006/relationships/tags" Target="../tags/tag9.xml" /><Relationship Id="rId3" Type="http://schemas.openxmlformats.org/officeDocument/2006/relationships/tags" Target="../tags/tag10.xml" /><Relationship Id="rId4" Type="http://schemas.openxmlformats.org/officeDocument/2006/relationships/tags" Target="../tags/tag11.xml" /><Relationship Id="rId5" Type="http://schemas.openxmlformats.org/officeDocument/2006/relationships/tags" Target="../tags/tag12.xml" /><Relationship Id="rId6" Type="http://schemas.openxmlformats.org/officeDocument/2006/relationships/tags" Target="../tags/tag13.xml" /><Relationship Id="rId7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4.xml" /><Relationship Id="rId2" Type="http://schemas.openxmlformats.org/officeDocument/2006/relationships/tags" Target="../tags/tag15.xml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tags" Target="../tags/tag18.xml" /><Relationship Id="rId6" Type="http://schemas.openxmlformats.org/officeDocument/2006/relationships/tags" Target="../tags/tag19.xml" /><Relationship Id="rId7" Type="http://schemas.openxmlformats.org/officeDocument/2006/relationships/tags" Target="../tags/tag20.xml" /><Relationship Id="rId8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1.xml" /><Relationship Id="rId10" Type="http://schemas.openxmlformats.org/officeDocument/2006/relationships/slideMaster" Target="../slideMasters/slideMaster1.xml" /><Relationship Id="rId2" Type="http://schemas.openxmlformats.org/officeDocument/2006/relationships/tags" Target="../tags/tag22.xml" /><Relationship Id="rId3" Type="http://schemas.openxmlformats.org/officeDocument/2006/relationships/tags" Target="../tags/tag23.xml" /><Relationship Id="rId4" Type="http://schemas.openxmlformats.org/officeDocument/2006/relationships/tags" Target="../tags/tag24.xml" /><Relationship Id="rId5" Type="http://schemas.openxmlformats.org/officeDocument/2006/relationships/tags" Target="../tags/tag25.xml" /><Relationship Id="rId6" Type="http://schemas.openxmlformats.org/officeDocument/2006/relationships/tags" Target="../tags/tag26.xml" /><Relationship Id="rId7" Type="http://schemas.openxmlformats.org/officeDocument/2006/relationships/tags" Target="../tags/tag27.xml" /><Relationship Id="rId8" Type="http://schemas.openxmlformats.org/officeDocument/2006/relationships/tags" Target="../tags/tag28.xml" /><Relationship Id="rId9" Type="http://schemas.openxmlformats.org/officeDocument/2006/relationships/tags" Target="../tags/tag29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0.xml" /><Relationship Id="rId2" Type="http://schemas.openxmlformats.org/officeDocument/2006/relationships/tags" Target="../tags/tag31.xml" /><Relationship Id="rId3" Type="http://schemas.openxmlformats.org/officeDocument/2006/relationships/tags" Target="../tags/tag32.xml" /><Relationship Id="rId4" Type="http://schemas.openxmlformats.org/officeDocument/2006/relationships/tags" Target="../tags/tag33.xml" /><Relationship Id="rId5" Type="http://schemas.openxmlformats.org/officeDocument/2006/relationships/tags" Target="../tags/tag34.xml" /><Relationship Id="rId6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5.xml" /><Relationship Id="rId2" Type="http://schemas.openxmlformats.org/officeDocument/2006/relationships/tags" Target="../tags/tag36.xml" /><Relationship Id="rId3" Type="http://schemas.openxmlformats.org/officeDocument/2006/relationships/tags" Target="../tags/tag37.xml" /><Relationship Id="rId4" Type="http://schemas.openxmlformats.org/officeDocument/2006/relationships/tags" Target="../tags/tag38.xml" /><Relationship Id="rId5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9.xml" /><Relationship Id="rId2" Type="http://schemas.openxmlformats.org/officeDocument/2006/relationships/tags" Target="../tags/tag40.xml" /><Relationship Id="rId3" Type="http://schemas.openxmlformats.org/officeDocument/2006/relationships/tags" Target="../tags/tag41.xml" /><Relationship Id="rId4" Type="http://schemas.openxmlformats.org/officeDocument/2006/relationships/tags" Target="../tags/tag42.xml" /><Relationship Id="rId5" Type="http://schemas.openxmlformats.org/officeDocument/2006/relationships/tags" Target="../tags/tag43.xml" /><Relationship Id="rId6" Type="http://schemas.openxmlformats.org/officeDocument/2006/relationships/tags" Target="../tags/tag44.xml" /><Relationship Id="rId7" Type="http://schemas.openxmlformats.org/officeDocument/2006/relationships/tags" Target="../tags/tag45.xml" /><Relationship Id="rId8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6.xml" /><Relationship Id="rId2" Type="http://schemas.openxmlformats.org/officeDocument/2006/relationships/tags" Target="../tags/tag47.xml" /><Relationship Id="rId3" Type="http://schemas.openxmlformats.org/officeDocument/2006/relationships/tags" Target="../tags/tag48.xml" /><Relationship Id="rId4" Type="http://schemas.openxmlformats.org/officeDocument/2006/relationships/tags" Target="../tags/tag49.xml" /><Relationship Id="rId5" Type="http://schemas.openxmlformats.org/officeDocument/2006/relationships/tags" Target="../tags/tag50.xml" /><Relationship Id="rId6" Type="http://schemas.openxmlformats.org/officeDocument/2006/relationships/tags" Target="../tags/tag51.xml" /><Relationship Id="rId7" Type="http://schemas.openxmlformats.org/officeDocument/2006/relationships/tags" Target="../tags/tag52.xml" /><Relationship Id="rId8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bg>
      <p:bgPr>
        <a:blipFill dpi="0" rotWithShape="1">
          <a:blip r:embed="rId2">
            <a:alphaModFix amt="60000"/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 spd="slow" advTm="3000">
    <p:fade/>
  </p:transition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标题和竖排文字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1049055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1049056" name="Vertical Text Placeholder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1049057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zh-CN"/>
          </a:p>
        </p:txBody>
      </p:sp>
      <p:sp>
        <p:nvSpPr>
          <p:cNvPr id="1049058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zh-CN"/>
          </a:p>
        </p:txBody>
      </p:sp>
      <p:sp>
        <p:nvSpPr>
          <p:cNvPr id="1049059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DF3C2372-0927-4873-B8A4-B1D1E29C1CB7}" type="slidenum">
              <a:rPr lang="zh-CN" altLang="zh-CN"/>
              <a:t/>
            </a:fld>
            <a:endParaRPr lang="zh-CN" altLang="zh-CN"/>
          </a:p>
        </p:txBody>
      </p:sp>
    </p:spTree>
  </p:cSld>
  <p:clrMapOvr>
    <a:masterClrMapping/>
  </p:clrMapOvr>
  <p:transition spd="slow" advTm="3000">
    <p:fade/>
  </p:transition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竖排标题与文本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1049039" name="Vertical Title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1049040" name="Vertical Text Placeholder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1049041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zh-CN"/>
          </a:p>
        </p:txBody>
      </p:sp>
      <p:sp>
        <p:nvSpPr>
          <p:cNvPr id="1049042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zh-CN"/>
          </a:p>
        </p:txBody>
      </p:sp>
      <p:sp>
        <p:nvSpPr>
          <p:cNvPr id="1049043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7B0AF8DC-20F2-49BF-B11F-C9CC37C7D9B1}" type="slidenum">
              <a:rPr lang="zh-CN" altLang="zh-CN"/>
              <a:t/>
            </a:fld>
            <a:endParaRPr lang="zh-CN" altLang="zh-CN"/>
          </a:p>
        </p:txBody>
      </p:sp>
    </p:spTree>
  </p:cSld>
  <p:clrMapOvr>
    <a:masterClrMapping/>
  </p:clrMapOvr>
  <p:transition spd="slow" advTm="3000">
    <p:fade/>
  </p:transition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1049044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1049045" name="Content Placehold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1049046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zh-CN"/>
          </a:p>
        </p:txBody>
      </p:sp>
      <p:sp>
        <p:nvSpPr>
          <p:cNvPr id="1049047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zh-CN"/>
          </a:p>
        </p:txBody>
      </p:sp>
      <p:sp>
        <p:nvSpPr>
          <p:cNvPr id="1049048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2709B58-56B3-4178-9362-3D2C0DE1C8E5}" type="slidenum">
              <a:rPr lang="zh-CN" altLang="zh-CN"/>
              <a:t/>
            </a:fld>
            <a:endParaRPr lang="zh-CN" altLang="zh-CN"/>
          </a:p>
        </p:txBody>
      </p:sp>
    </p:spTree>
  </p:cSld>
  <p:clrMapOvr>
    <a:masterClrMapping/>
  </p:clrMapOvr>
  <p:transition spd="slow" advTm="3000">
    <p:fade/>
  </p:transition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节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1049060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1049061" name="Text Placeholder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49062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zh-CN"/>
          </a:p>
        </p:txBody>
      </p:sp>
      <p:sp>
        <p:nvSpPr>
          <p:cNvPr id="1049063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zh-CN"/>
          </a:p>
        </p:txBody>
      </p:sp>
      <p:sp>
        <p:nvSpPr>
          <p:cNvPr id="1049064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8377B6D-DA5A-4A4A-938E-EC746120D683}" type="slidenum">
              <a:rPr lang="zh-CN" altLang="zh-CN"/>
              <a:t/>
            </a:fld>
            <a:endParaRPr lang="zh-CN" altLang="zh-CN"/>
          </a:p>
        </p:txBody>
      </p:sp>
    </p:spTree>
  </p:cSld>
  <p:clrMapOvr>
    <a:masterClrMapping/>
  </p:clrMapOvr>
  <p:transition spd="slow" advTm="3000">
    <p:fade/>
  </p:transition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两栏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1049065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1049066" name="Content Placeholder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1049067" name="Content Placeholder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1049068" name="Date Placeholder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zh-CN"/>
          </a:p>
        </p:txBody>
      </p:sp>
      <p:sp>
        <p:nvSpPr>
          <p:cNvPr id="1049069" name="Footer Placeholder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zh-CN"/>
          </a:p>
        </p:txBody>
      </p:sp>
      <p:sp>
        <p:nvSpPr>
          <p:cNvPr id="1049070" name="Slide Number Placeholder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FC434E84-DC47-4397-9C71-76D417FEE279}" type="slidenum">
              <a:rPr lang="zh-CN" altLang="zh-CN"/>
              <a:t/>
            </a:fld>
            <a:endParaRPr lang="zh-CN" altLang="zh-CN"/>
          </a:p>
        </p:txBody>
      </p:sp>
    </p:spTree>
  </p:cSld>
  <p:clrMapOvr>
    <a:masterClrMapping/>
  </p:clrMapOvr>
  <p:transition spd="slow" advTm="3000">
    <p:fade/>
  </p:transition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比较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1049071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1049072" name="Text Placeholder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49073" name="Content Placeholder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1049074" name="Text Placeholder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49075" name="Content Placeholder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1049076" name="Date Placeholder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zh-CN"/>
          </a:p>
        </p:txBody>
      </p:sp>
      <p:sp>
        <p:nvSpPr>
          <p:cNvPr id="1049077" name="Footer Placeholder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zh-CN"/>
          </a:p>
        </p:txBody>
      </p:sp>
      <p:sp>
        <p:nvSpPr>
          <p:cNvPr id="1049078" name="Slide Number Placeholder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1312956C-7FEA-40D4-A52F-3B10A3F3B2FE}" type="slidenum">
              <a:rPr lang="zh-CN" altLang="zh-CN"/>
              <a:t/>
            </a:fld>
            <a:endParaRPr lang="zh-CN" altLang="zh-CN"/>
          </a:p>
        </p:txBody>
      </p:sp>
    </p:spTree>
  </p:cSld>
  <p:clrMapOvr>
    <a:masterClrMapping/>
  </p:clrMapOvr>
  <p:transition spd="slow" advTm="3000">
    <p:fade/>
  </p:transition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1049035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1049036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zh-CN"/>
          </a:p>
        </p:txBody>
      </p:sp>
      <p:sp>
        <p:nvSpPr>
          <p:cNvPr id="1049037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zh-CN"/>
          </a:p>
        </p:txBody>
      </p:sp>
      <p:sp>
        <p:nvSpPr>
          <p:cNvPr id="1049038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D65E9D22-6518-4407-8075-776B9724C325}" type="slidenum">
              <a:rPr lang="zh-CN" altLang="zh-CN"/>
              <a:t/>
            </a:fld>
            <a:endParaRPr lang="zh-CN" altLang="zh-CN"/>
          </a:p>
        </p:txBody>
      </p:sp>
    </p:spTree>
  </p:cSld>
  <p:clrMapOvr>
    <a:masterClrMapping/>
  </p:clrMapOvr>
  <p:transition spd="slow" advTm="3000">
    <p:fade/>
  </p:transition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1049079" name="Date Placeholder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zh-CN"/>
          </a:p>
        </p:txBody>
      </p:sp>
      <p:sp>
        <p:nvSpPr>
          <p:cNvPr id="1049080" name="Footer Placeholder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zh-CN"/>
          </a:p>
        </p:txBody>
      </p:sp>
      <p:sp>
        <p:nvSpPr>
          <p:cNvPr id="1049081" name="Slide Number Placeholder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D1964BFD-7A44-408A-B9EC-85BC150BAB6A}" type="slidenum">
              <a:rPr lang="zh-CN" altLang="zh-CN"/>
              <a:t/>
            </a:fld>
            <a:endParaRPr lang="zh-CN" altLang="zh-CN"/>
          </a:p>
        </p:txBody>
      </p:sp>
    </p:spTree>
  </p:cSld>
  <p:clrMapOvr>
    <a:masterClrMapping/>
  </p:clrMapOvr>
  <p:transition spd="slow" advTm="3000">
    <p:fade/>
  </p:transition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内容与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104908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1049083" name="Content Placehold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1049084" name="Text Placeholder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49085" name="Date Placeholder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zh-CN"/>
          </a:p>
        </p:txBody>
      </p:sp>
      <p:sp>
        <p:nvSpPr>
          <p:cNvPr id="1049086" name="Footer Placeholder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zh-CN"/>
          </a:p>
        </p:txBody>
      </p:sp>
      <p:sp>
        <p:nvSpPr>
          <p:cNvPr id="1049087" name="Slide Number Placeholder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EB8F28E-EED8-4729-918D-2FDEE53838F3}" type="slidenum">
              <a:rPr lang="zh-CN" altLang="zh-CN"/>
              <a:t/>
            </a:fld>
            <a:endParaRPr lang="zh-CN" altLang="zh-CN"/>
          </a:p>
        </p:txBody>
      </p:sp>
    </p:spTree>
  </p:cSld>
  <p:clrMapOvr>
    <a:masterClrMapping/>
  </p:clrMapOvr>
  <p:transition spd="slow" advTm="3000">
    <p:fade/>
  </p:transition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图片与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1049049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1049050" name="Picture Placeholder 2"/>
          <p:cNvSpPr>
            <a:spLocks noGrp="1" noChangeAspect="1"/>
          </p:cNvSpPr>
          <p:nvPr>
            <p:ph type="pic"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en-US" noProof="0"/>
          </a:p>
        </p:txBody>
      </p:sp>
      <p:sp>
        <p:nvSpPr>
          <p:cNvPr id="1049051" name="Text Placeholder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49052" name="Date Placeholder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zh-CN"/>
          </a:p>
        </p:txBody>
      </p:sp>
      <p:sp>
        <p:nvSpPr>
          <p:cNvPr id="1049053" name="Footer Placeholder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zh-CN"/>
          </a:p>
        </p:txBody>
      </p:sp>
      <p:sp>
        <p:nvSpPr>
          <p:cNvPr id="1049054" name="Slide Number Placeholder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2E0B5488-F59C-4D31-A337-337F2354E7A1}" type="slidenum">
              <a:rPr lang="zh-CN" altLang="zh-CN"/>
              <a:t/>
            </a:fld>
            <a:endParaRPr lang="zh-CN" altLang="zh-CN"/>
          </a:p>
        </p:txBody>
      </p:sp>
    </p:spTree>
  </p:cSld>
  <p:clrMapOvr>
    <a:masterClrMapping/>
  </p:clrMapOvr>
  <p:transition spd="slow" advTm="3000">
    <p:fade/>
  </p:transition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ags" Target="../tags/tag65.xml" /><Relationship Id="rId13" Type="http://schemas.openxmlformats.org/officeDocument/2006/relationships/tags" Target="../tags/tag66.xml" /><Relationship Id="rId14" Type="http://schemas.openxmlformats.org/officeDocument/2006/relationships/tags" Target="../tags/tag67.xml" /><Relationship Id="rId15" Type="http://schemas.openxmlformats.org/officeDocument/2006/relationships/tags" Target="../tags/tag68.xml" /><Relationship Id="rId16" Type="http://schemas.openxmlformats.org/officeDocument/2006/relationships/tags" Target="../tags/tag69.xml" /><Relationship Id="rId17" Type="http://schemas.openxmlformats.org/officeDocument/2006/relationships/tags" Target="../tags/tag70.xml" /><Relationship Id="rId18" Type="http://schemas.openxmlformats.org/officeDocument/2006/relationships/image" Target="file:///D:\qq&#25991;&#20214;\712321467\Image\C2C\Image2\%7b75232B38-A165-1FB7-499C-2E1C792CACB5%7d.png" TargetMode="External" /><Relationship Id="rId19" Type="http://schemas.openxmlformats.org/officeDocument/2006/relationships/image" Target="../media/image2.png" /><Relationship Id="rId2" Type="http://schemas.openxmlformats.org/officeDocument/2006/relationships/slideLayout" Target="../slideLayouts/slideLayout2.xml" /><Relationship Id="rId20" Type="http://schemas.openxmlformats.org/officeDocument/2006/relationships/tags" Target="../tags/tag71.xml" /><Relationship Id="rId21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2"/>
          </p:custDataLst>
        </p:nvPr>
      </p:nvGrpSpPr>
      <p:grpSpPr>
        <a:xfrm>
          <a:off x="0" y="0"/>
          <a: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zh-CN" altLang="zh-CN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zh-CN" altLang="zh-CN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65500DD5-F7F3-419B-A00F-B1F475D9CB56}" type="slidenum">
              <a:rPr lang="zh-CN" altLang="zh-CN"/>
              <a:t/>
            </a:fld>
            <a:endParaRPr lang="zh-CN" altLang="zh-CN"/>
          </a:p>
        </p:txBody>
      </p:sp>
      <p:pic>
        <p:nvPicPr>
          <p:cNvPr id="1048581" name="图片 1073743875" descr="学科网 zxxk.com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9" r:link="rId1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Tm="3000">
    <p:fade/>
  </p:transition>
  <p:timing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82.xml" /><Relationship Id="rId4" Type="http://schemas.openxmlformats.org/officeDocument/2006/relationships/tags" Target="../tags/tag83.xml" /><Relationship Id="rId5" Type="http://schemas.openxmlformats.org/officeDocument/2006/relationships/tags" Target="../tags/tag84.xml" /><Relationship Id="rId6" Type="http://schemas.openxmlformats.org/officeDocument/2006/relationships/tags" Target="../tags/tag85.xml" /><Relationship Id="rId7" Type="http://schemas.openxmlformats.org/officeDocument/2006/relationships/tags" Target="../tags/tag86.xml" /><Relationship Id="rId8" Type="http://schemas.openxmlformats.org/officeDocument/2006/relationships/tags" Target="../tags/tag87.xml" /><Relationship Id="rId9" Type="http://schemas.openxmlformats.org/officeDocument/2006/relationships/image" Target="../media/image3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microsoft.com/office/2007/relationships/hdphoto" Target="../media/image16.wdp" /><Relationship Id="rId11" Type="http://schemas.openxmlformats.org/officeDocument/2006/relationships/tags" Target="../tags/tag240.xml" /><Relationship Id="rId12" Type="http://schemas.openxmlformats.org/officeDocument/2006/relationships/tags" Target="../tags/tag241.xml" /><Relationship Id="rId13" Type="http://schemas.openxmlformats.org/officeDocument/2006/relationships/tags" Target="../tags/tag242.xml" /><Relationship Id="rId14" Type="http://schemas.openxmlformats.org/officeDocument/2006/relationships/tags" Target="../tags/tag243.xml" /><Relationship Id="rId15" Type="http://schemas.openxmlformats.org/officeDocument/2006/relationships/tags" Target="../tags/tag244.xml" /><Relationship Id="rId16" Type="http://schemas.openxmlformats.org/officeDocument/2006/relationships/tags" Target="../tags/tag245.xml" /><Relationship Id="rId17" Type="http://schemas.openxmlformats.org/officeDocument/2006/relationships/tags" Target="../tags/tag246.xml" /><Relationship Id="rId18" Type="http://schemas.openxmlformats.org/officeDocument/2006/relationships/tags" Target="../tags/tag247.xml" /><Relationship Id="rId19" Type="http://schemas.openxmlformats.org/officeDocument/2006/relationships/tags" Target="../tags/tag248.xml" /><Relationship Id="rId2" Type="http://schemas.openxmlformats.org/officeDocument/2006/relationships/tags" Target="../tags/tag234.xml" /><Relationship Id="rId20" Type="http://schemas.openxmlformats.org/officeDocument/2006/relationships/tags" Target="../tags/tag249.xml" /><Relationship Id="rId21" Type="http://schemas.openxmlformats.org/officeDocument/2006/relationships/tags" Target="../tags/tag250.xml" /><Relationship Id="rId22" Type="http://schemas.openxmlformats.org/officeDocument/2006/relationships/tags" Target="../tags/tag251.xml" /><Relationship Id="rId23" Type="http://schemas.openxmlformats.org/officeDocument/2006/relationships/tags" Target="../tags/tag252.xml" /><Relationship Id="rId24" Type="http://schemas.openxmlformats.org/officeDocument/2006/relationships/tags" Target="../tags/tag253.xml" /><Relationship Id="rId25" Type="http://schemas.openxmlformats.org/officeDocument/2006/relationships/tags" Target="../tags/tag254.xml" /><Relationship Id="rId26" Type="http://schemas.openxmlformats.org/officeDocument/2006/relationships/tags" Target="../tags/tag255.xml" /><Relationship Id="rId27" Type="http://schemas.openxmlformats.org/officeDocument/2006/relationships/tags" Target="../tags/tag256.xml" /><Relationship Id="rId28" Type="http://schemas.openxmlformats.org/officeDocument/2006/relationships/tags" Target="../tags/tag257.xml" /><Relationship Id="rId29" Type="http://schemas.openxmlformats.org/officeDocument/2006/relationships/tags" Target="../tags/tag258.xml" /><Relationship Id="rId3" Type="http://schemas.openxmlformats.org/officeDocument/2006/relationships/tags" Target="../tags/tag235.xml" /><Relationship Id="rId30" Type="http://schemas.openxmlformats.org/officeDocument/2006/relationships/tags" Target="../tags/tag259.xml" /><Relationship Id="rId31" Type="http://schemas.openxmlformats.org/officeDocument/2006/relationships/tags" Target="../tags/tag260.xml" /><Relationship Id="rId32" Type="http://schemas.openxmlformats.org/officeDocument/2006/relationships/tags" Target="../tags/tag261.xml" /><Relationship Id="rId33" Type="http://schemas.openxmlformats.org/officeDocument/2006/relationships/tags" Target="../tags/tag262.xml" /><Relationship Id="rId34" Type="http://schemas.openxmlformats.org/officeDocument/2006/relationships/tags" Target="../tags/tag263.xml" /><Relationship Id="rId35" Type="http://schemas.openxmlformats.org/officeDocument/2006/relationships/tags" Target="../tags/tag264.xml" /><Relationship Id="rId36" Type="http://schemas.openxmlformats.org/officeDocument/2006/relationships/tags" Target="../tags/tag265.xml" /><Relationship Id="rId37" Type="http://schemas.openxmlformats.org/officeDocument/2006/relationships/tags" Target="../tags/tag266.xml" /><Relationship Id="rId38" Type="http://schemas.openxmlformats.org/officeDocument/2006/relationships/tags" Target="../tags/tag267.xml" /><Relationship Id="rId39" Type="http://schemas.openxmlformats.org/officeDocument/2006/relationships/tags" Target="../tags/tag268.xml" /><Relationship Id="rId4" Type="http://schemas.openxmlformats.org/officeDocument/2006/relationships/tags" Target="../tags/tag236.xml" /><Relationship Id="rId40" Type="http://schemas.openxmlformats.org/officeDocument/2006/relationships/tags" Target="../tags/tag269.xml" /><Relationship Id="rId41" Type="http://schemas.openxmlformats.org/officeDocument/2006/relationships/tags" Target="../tags/tag270.xml" /><Relationship Id="rId42" Type="http://schemas.openxmlformats.org/officeDocument/2006/relationships/tags" Target="../tags/tag271.xml" /><Relationship Id="rId43" Type="http://schemas.openxmlformats.org/officeDocument/2006/relationships/tags" Target="../tags/tag272.xml" /><Relationship Id="rId44" Type="http://schemas.openxmlformats.org/officeDocument/2006/relationships/tags" Target="../tags/tag273.xml" /><Relationship Id="rId45" Type="http://schemas.openxmlformats.org/officeDocument/2006/relationships/tags" Target="../tags/tag274.xml" /><Relationship Id="rId46" Type="http://schemas.openxmlformats.org/officeDocument/2006/relationships/tags" Target="../tags/tag275.xml" /><Relationship Id="rId47" Type="http://schemas.openxmlformats.org/officeDocument/2006/relationships/tags" Target="../tags/tag276.xml" /><Relationship Id="rId48" Type="http://schemas.openxmlformats.org/officeDocument/2006/relationships/tags" Target="../tags/tag277.xml" /><Relationship Id="rId49" Type="http://schemas.openxmlformats.org/officeDocument/2006/relationships/tags" Target="../tags/tag278.xml" /><Relationship Id="rId5" Type="http://schemas.openxmlformats.org/officeDocument/2006/relationships/tags" Target="../tags/tag237.xml" /><Relationship Id="rId50" Type="http://schemas.openxmlformats.org/officeDocument/2006/relationships/tags" Target="../tags/tag279.xml" /><Relationship Id="rId51" Type="http://schemas.openxmlformats.org/officeDocument/2006/relationships/tags" Target="../tags/tag280.xml" /><Relationship Id="rId52" Type="http://schemas.openxmlformats.org/officeDocument/2006/relationships/tags" Target="../tags/tag281.xml" /><Relationship Id="rId53" Type="http://schemas.openxmlformats.org/officeDocument/2006/relationships/tags" Target="../tags/tag282.xml" /><Relationship Id="rId54" Type="http://schemas.openxmlformats.org/officeDocument/2006/relationships/tags" Target="../tags/tag283.xml" /><Relationship Id="rId55" Type="http://schemas.openxmlformats.org/officeDocument/2006/relationships/tags" Target="../tags/tag284.xml" /><Relationship Id="rId56" Type="http://schemas.openxmlformats.org/officeDocument/2006/relationships/tags" Target="../tags/tag285.xml" /><Relationship Id="rId57" Type="http://schemas.openxmlformats.org/officeDocument/2006/relationships/tags" Target="../tags/tag286.xml" /><Relationship Id="rId58" Type="http://schemas.openxmlformats.org/officeDocument/2006/relationships/tags" Target="../tags/tag287.xml" /><Relationship Id="rId59" Type="http://schemas.openxmlformats.org/officeDocument/2006/relationships/tags" Target="../tags/tag288.xml" /><Relationship Id="rId6" Type="http://schemas.openxmlformats.org/officeDocument/2006/relationships/image" Target="../media/image12.png" /><Relationship Id="rId60" Type="http://schemas.openxmlformats.org/officeDocument/2006/relationships/tags" Target="../tags/tag289.xml" /><Relationship Id="rId61" Type="http://schemas.openxmlformats.org/officeDocument/2006/relationships/tags" Target="../tags/tag290.xml" /><Relationship Id="rId62" Type="http://schemas.openxmlformats.org/officeDocument/2006/relationships/tags" Target="../tags/tag291.xml" /><Relationship Id="rId63" Type="http://schemas.openxmlformats.org/officeDocument/2006/relationships/tags" Target="../tags/tag292.xml" /><Relationship Id="rId64" Type="http://schemas.openxmlformats.org/officeDocument/2006/relationships/tags" Target="../tags/tag293.xml" /><Relationship Id="rId65" Type="http://schemas.openxmlformats.org/officeDocument/2006/relationships/tags" Target="../tags/tag294.xml" /><Relationship Id="rId7" Type="http://schemas.openxmlformats.org/officeDocument/2006/relationships/tags" Target="../tags/tag238.xml" /><Relationship Id="rId8" Type="http://schemas.openxmlformats.org/officeDocument/2006/relationships/tags" Target="../tags/tag239.xml" /><Relationship Id="rId9" Type="http://schemas.openxmlformats.org/officeDocument/2006/relationships/image" Target="../media/image15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300.xml" /><Relationship Id="rId11" Type="http://schemas.openxmlformats.org/officeDocument/2006/relationships/tags" Target="../tags/tag301.xml" /><Relationship Id="rId12" Type="http://schemas.openxmlformats.org/officeDocument/2006/relationships/tags" Target="../tags/tag302.xml" /><Relationship Id="rId13" Type="http://schemas.openxmlformats.org/officeDocument/2006/relationships/tags" Target="../tags/tag303.xml" /><Relationship Id="rId14" Type="http://schemas.openxmlformats.org/officeDocument/2006/relationships/tags" Target="../tags/tag304.xml" /><Relationship Id="rId15" Type="http://schemas.openxmlformats.org/officeDocument/2006/relationships/tags" Target="../tags/tag305.xml" /><Relationship Id="rId16" Type="http://schemas.openxmlformats.org/officeDocument/2006/relationships/tags" Target="../tags/tag306.xml" /><Relationship Id="rId17" Type="http://schemas.openxmlformats.org/officeDocument/2006/relationships/tags" Target="../tags/tag307.xml" /><Relationship Id="rId18" Type="http://schemas.openxmlformats.org/officeDocument/2006/relationships/tags" Target="../tags/tag308.xml" /><Relationship Id="rId19" Type="http://schemas.openxmlformats.org/officeDocument/2006/relationships/tags" Target="../tags/tag309.xml" /><Relationship Id="rId2" Type="http://schemas.openxmlformats.org/officeDocument/2006/relationships/tags" Target="../tags/tag295.xml" /><Relationship Id="rId20" Type="http://schemas.openxmlformats.org/officeDocument/2006/relationships/tags" Target="../tags/tag310.xml" /><Relationship Id="rId21" Type="http://schemas.openxmlformats.org/officeDocument/2006/relationships/tags" Target="../tags/tag311.xml" /><Relationship Id="rId22" Type="http://schemas.openxmlformats.org/officeDocument/2006/relationships/tags" Target="../tags/tag312.xml" /><Relationship Id="rId23" Type="http://schemas.openxmlformats.org/officeDocument/2006/relationships/tags" Target="../tags/tag313.xml" /><Relationship Id="rId24" Type="http://schemas.openxmlformats.org/officeDocument/2006/relationships/tags" Target="../tags/tag314.xml" /><Relationship Id="rId25" Type="http://schemas.openxmlformats.org/officeDocument/2006/relationships/tags" Target="../tags/tag315.xml" /><Relationship Id="rId26" Type="http://schemas.openxmlformats.org/officeDocument/2006/relationships/tags" Target="../tags/tag316.xml" /><Relationship Id="rId27" Type="http://schemas.openxmlformats.org/officeDocument/2006/relationships/tags" Target="../tags/tag317.xml" /><Relationship Id="rId28" Type="http://schemas.openxmlformats.org/officeDocument/2006/relationships/tags" Target="../tags/tag318.xml" /><Relationship Id="rId29" Type="http://schemas.openxmlformats.org/officeDocument/2006/relationships/tags" Target="../tags/tag319.xml" /><Relationship Id="rId3" Type="http://schemas.openxmlformats.org/officeDocument/2006/relationships/tags" Target="../tags/tag296.xml" /><Relationship Id="rId30" Type="http://schemas.openxmlformats.org/officeDocument/2006/relationships/tags" Target="../tags/tag320.xml" /><Relationship Id="rId31" Type="http://schemas.openxmlformats.org/officeDocument/2006/relationships/tags" Target="../tags/tag321.xml" /><Relationship Id="rId32" Type="http://schemas.openxmlformats.org/officeDocument/2006/relationships/tags" Target="../tags/tag322.xml" /><Relationship Id="rId33" Type="http://schemas.openxmlformats.org/officeDocument/2006/relationships/tags" Target="../tags/tag323.xml" /><Relationship Id="rId34" Type="http://schemas.openxmlformats.org/officeDocument/2006/relationships/tags" Target="../tags/tag324.xml" /><Relationship Id="rId35" Type="http://schemas.openxmlformats.org/officeDocument/2006/relationships/tags" Target="../tags/tag325.xml" /><Relationship Id="rId36" Type="http://schemas.openxmlformats.org/officeDocument/2006/relationships/tags" Target="../tags/tag326.xml" /><Relationship Id="rId37" Type="http://schemas.openxmlformats.org/officeDocument/2006/relationships/tags" Target="../tags/tag327.xml" /><Relationship Id="rId38" Type="http://schemas.openxmlformats.org/officeDocument/2006/relationships/tags" Target="../tags/tag328.xml" /><Relationship Id="rId39" Type="http://schemas.openxmlformats.org/officeDocument/2006/relationships/tags" Target="../tags/tag329.xml" /><Relationship Id="rId4" Type="http://schemas.openxmlformats.org/officeDocument/2006/relationships/tags" Target="../tags/tag297.xml" /><Relationship Id="rId40" Type="http://schemas.openxmlformats.org/officeDocument/2006/relationships/tags" Target="../tags/tag330.xml" /><Relationship Id="rId41" Type="http://schemas.openxmlformats.org/officeDocument/2006/relationships/tags" Target="../tags/tag331.xml" /><Relationship Id="rId42" Type="http://schemas.openxmlformats.org/officeDocument/2006/relationships/tags" Target="../tags/tag332.xml" /><Relationship Id="rId43" Type="http://schemas.openxmlformats.org/officeDocument/2006/relationships/tags" Target="../tags/tag333.xml" /><Relationship Id="rId44" Type="http://schemas.openxmlformats.org/officeDocument/2006/relationships/tags" Target="../tags/tag334.xml" /><Relationship Id="rId45" Type="http://schemas.openxmlformats.org/officeDocument/2006/relationships/tags" Target="../tags/tag335.xml" /><Relationship Id="rId46" Type="http://schemas.openxmlformats.org/officeDocument/2006/relationships/tags" Target="../tags/tag336.xml" /><Relationship Id="rId47" Type="http://schemas.openxmlformats.org/officeDocument/2006/relationships/tags" Target="../tags/tag337.xml" /><Relationship Id="rId48" Type="http://schemas.openxmlformats.org/officeDocument/2006/relationships/tags" Target="../tags/tag338.xml" /><Relationship Id="rId49" Type="http://schemas.openxmlformats.org/officeDocument/2006/relationships/tags" Target="../tags/tag339.xml" /><Relationship Id="rId5" Type="http://schemas.openxmlformats.org/officeDocument/2006/relationships/image" Target="../media/image12.png" /><Relationship Id="rId50" Type="http://schemas.openxmlformats.org/officeDocument/2006/relationships/tags" Target="../tags/tag340.xml" /><Relationship Id="rId51" Type="http://schemas.openxmlformats.org/officeDocument/2006/relationships/tags" Target="../tags/tag341.xml" /><Relationship Id="rId52" Type="http://schemas.openxmlformats.org/officeDocument/2006/relationships/tags" Target="../tags/tag342.xml" /><Relationship Id="rId53" Type="http://schemas.openxmlformats.org/officeDocument/2006/relationships/tags" Target="../tags/tag343.xml" /><Relationship Id="rId54" Type="http://schemas.openxmlformats.org/officeDocument/2006/relationships/tags" Target="../tags/tag344.xml" /><Relationship Id="rId55" Type="http://schemas.openxmlformats.org/officeDocument/2006/relationships/tags" Target="../tags/tag345.xml" /><Relationship Id="rId56" Type="http://schemas.openxmlformats.org/officeDocument/2006/relationships/tags" Target="../tags/tag346.xml" /><Relationship Id="rId6" Type="http://schemas.openxmlformats.org/officeDocument/2006/relationships/tags" Target="../tags/tag298.xml" /><Relationship Id="rId7" Type="http://schemas.openxmlformats.org/officeDocument/2006/relationships/tags" Target="../tags/tag299.xml" /><Relationship Id="rId8" Type="http://schemas.openxmlformats.org/officeDocument/2006/relationships/image" Target="../media/image15.png" /><Relationship Id="rId9" Type="http://schemas.microsoft.com/office/2007/relationships/hdphoto" Target="../media/image16.wdp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354.xml" /><Relationship Id="rId11" Type="http://schemas.openxmlformats.org/officeDocument/2006/relationships/tags" Target="../tags/tag355.xml" /><Relationship Id="rId12" Type="http://schemas.openxmlformats.org/officeDocument/2006/relationships/tags" Target="../tags/tag356.xml" /><Relationship Id="rId13" Type="http://schemas.openxmlformats.org/officeDocument/2006/relationships/tags" Target="../tags/tag357.xml" /><Relationship Id="rId14" Type="http://schemas.openxmlformats.org/officeDocument/2006/relationships/tags" Target="../tags/tag358.xml" /><Relationship Id="rId15" Type="http://schemas.openxmlformats.org/officeDocument/2006/relationships/tags" Target="../tags/tag359.xml" /><Relationship Id="rId16" Type="http://schemas.openxmlformats.org/officeDocument/2006/relationships/tags" Target="../tags/tag360.xml" /><Relationship Id="rId17" Type="http://schemas.openxmlformats.org/officeDocument/2006/relationships/tags" Target="../tags/tag361.xml" /><Relationship Id="rId18" Type="http://schemas.openxmlformats.org/officeDocument/2006/relationships/tags" Target="../tags/tag362.xml" /><Relationship Id="rId19" Type="http://schemas.openxmlformats.org/officeDocument/2006/relationships/tags" Target="../tags/tag363.xml" /><Relationship Id="rId2" Type="http://schemas.openxmlformats.org/officeDocument/2006/relationships/tags" Target="../tags/tag347.xml" /><Relationship Id="rId20" Type="http://schemas.openxmlformats.org/officeDocument/2006/relationships/tags" Target="../tags/tag364.xml" /><Relationship Id="rId21" Type="http://schemas.openxmlformats.org/officeDocument/2006/relationships/tags" Target="../tags/tag365.xml" /><Relationship Id="rId22" Type="http://schemas.openxmlformats.org/officeDocument/2006/relationships/tags" Target="../tags/tag366.xml" /><Relationship Id="rId23" Type="http://schemas.openxmlformats.org/officeDocument/2006/relationships/tags" Target="../tags/tag367.xml" /><Relationship Id="rId3" Type="http://schemas.openxmlformats.org/officeDocument/2006/relationships/tags" Target="../tags/tag348.xml" /><Relationship Id="rId4" Type="http://schemas.openxmlformats.org/officeDocument/2006/relationships/tags" Target="../tags/tag349.xml" /><Relationship Id="rId5" Type="http://schemas.openxmlformats.org/officeDocument/2006/relationships/tags" Target="../tags/tag350.xml" /><Relationship Id="rId6" Type="http://schemas.openxmlformats.org/officeDocument/2006/relationships/image" Target="../media/image12.png" /><Relationship Id="rId7" Type="http://schemas.openxmlformats.org/officeDocument/2006/relationships/tags" Target="../tags/tag351.xml" /><Relationship Id="rId8" Type="http://schemas.openxmlformats.org/officeDocument/2006/relationships/tags" Target="../tags/tag352.xml" /><Relationship Id="rId9" Type="http://schemas.openxmlformats.org/officeDocument/2006/relationships/tags" Target="../tags/tag353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375.xml" /><Relationship Id="rId11" Type="http://schemas.openxmlformats.org/officeDocument/2006/relationships/tags" Target="../tags/tag376.xml" /><Relationship Id="rId12" Type="http://schemas.openxmlformats.org/officeDocument/2006/relationships/tags" Target="../tags/tag377.xml" /><Relationship Id="rId13" Type="http://schemas.openxmlformats.org/officeDocument/2006/relationships/tags" Target="../tags/tag378.xml" /><Relationship Id="rId14" Type="http://schemas.openxmlformats.org/officeDocument/2006/relationships/tags" Target="../tags/tag379.xml" /><Relationship Id="rId15" Type="http://schemas.openxmlformats.org/officeDocument/2006/relationships/tags" Target="../tags/tag380.xml" /><Relationship Id="rId16" Type="http://schemas.openxmlformats.org/officeDocument/2006/relationships/tags" Target="../tags/tag381.xml" /><Relationship Id="rId17" Type="http://schemas.openxmlformats.org/officeDocument/2006/relationships/tags" Target="../tags/tag382.xml" /><Relationship Id="rId18" Type="http://schemas.openxmlformats.org/officeDocument/2006/relationships/tags" Target="../tags/tag383.xml" /><Relationship Id="rId19" Type="http://schemas.openxmlformats.org/officeDocument/2006/relationships/tags" Target="../tags/tag384.xml" /><Relationship Id="rId2" Type="http://schemas.openxmlformats.org/officeDocument/2006/relationships/tags" Target="../tags/tag368.xml" /><Relationship Id="rId20" Type="http://schemas.openxmlformats.org/officeDocument/2006/relationships/tags" Target="../tags/tag385.xml" /><Relationship Id="rId21" Type="http://schemas.openxmlformats.org/officeDocument/2006/relationships/tags" Target="../tags/tag386.xml" /><Relationship Id="rId22" Type="http://schemas.openxmlformats.org/officeDocument/2006/relationships/tags" Target="../tags/tag387.xml" /><Relationship Id="rId23" Type="http://schemas.openxmlformats.org/officeDocument/2006/relationships/tags" Target="../tags/tag388.xml" /><Relationship Id="rId3" Type="http://schemas.openxmlformats.org/officeDocument/2006/relationships/tags" Target="../tags/tag369.xml" /><Relationship Id="rId4" Type="http://schemas.openxmlformats.org/officeDocument/2006/relationships/tags" Target="../tags/tag370.xml" /><Relationship Id="rId5" Type="http://schemas.openxmlformats.org/officeDocument/2006/relationships/tags" Target="../tags/tag371.xml" /><Relationship Id="rId6" Type="http://schemas.openxmlformats.org/officeDocument/2006/relationships/image" Target="../media/image12.png" /><Relationship Id="rId7" Type="http://schemas.openxmlformats.org/officeDocument/2006/relationships/tags" Target="../tags/tag372.xml" /><Relationship Id="rId8" Type="http://schemas.openxmlformats.org/officeDocument/2006/relationships/tags" Target="../tags/tag373.xml" /><Relationship Id="rId9" Type="http://schemas.openxmlformats.org/officeDocument/2006/relationships/tags" Target="../tags/tag374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395.xml" /><Relationship Id="rId11" Type="http://schemas.openxmlformats.org/officeDocument/2006/relationships/tags" Target="../tags/tag396.xml" /><Relationship Id="rId12" Type="http://schemas.openxmlformats.org/officeDocument/2006/relationships/tags" Target="../tags/tag397.xml" /><Relationship Id="rId13" Type="http://schemas.openxmlformats.org/officeDocument/2006/relationships/tags" Target="../tags/tag398.xml" /><Relationship Id="rId14" Type="http://schemas.openxmlformats.org/officeDocument/2006/relationships/tags" Target="../tags/tag399.xml" /><Relationship Id="rId15" Type="http://schemas.openxmlformats.org/officeDocument/2006/relationships/tags" Target="../tags/tag400.xml" /><Relationship Id="rId16" Type="http://schemas.openxmlformats.org/officeDocument/2006/relationships/tags" Target="../tags/tag401.xml" /><Relationship Id="rId17" Type="http://schemas.openxmlformats.org/officeDocument/2006/relationships/tags" Target="../tags/tag402.xml" /><Relationship Id="rId18" Type="http://schemas.openxmlformats.org/officeDocument/2006/relationships/tags" Target="../tags/tag403.xml" /><Relationship Id="rId19" Type="http://schemas.openxmlformats.org/officeDocument/2006/relationships/tags" Target="../tags/tag404.xml" /><Relationship Id="rId2" Type="http://schemas.openxmlformats.org/officeDocument/2006/relationships/tags" Target="../tags/tag389.xml" /><Relationship Id="rId20" Type="http://schemas.openxmlformats.org/officeDocument/2006/relationships/tags" Target="../tags/tag405.xml" /><Relationship Id="rId21" Type="http://schemas.openxmlformats.org/officeDocument/2006/relationships/tags" Target="../tags/tag406.xml" /><Relationship Id="rId22" Type="http://schemas.openxmlformats.org/officeDocument/2006/relationships/tags" Target="../tags/tag407.xml" /><Relationship Id="rId23" Type="http://schemas.openxmlformats.org/officeDocument/2006/relationships/tags" Target="../tags/tag408.xml" /><Relationship Id="rId24" Type="http://schemas.openxmlformats.org/officeDocument/2006/relationships/tags" Target="../tags/tag409.xml" /><Relationship Id="rId25" Type="http://schemas.openxmlformats.org/officeDocument/2006/relationships/tags" Target="../tags/tag410.xml" /><Relationship Id="rId26" Type="http://schemas.openxmlformats.org/officeDocument/2006/relationships/image" Target="../media/image18.png" /><Relationship Id="rId27" Type="http://schemas.openxmlformats.org/officeDocument/2006/relationships/tags" Target="../tags/tag411.xml" /><Relationship Id="rId28" Type="http://schemas.microsoft.com/office/2007/relationships/media" Target="../media/media1.mp3" /><Relationship Id="rId29" Type="http://schemas.microsoft.com/office/2007/relationships/media" Target="../media/media1.mp3" TargetMode="Internal" /><Relationship Id="rId3" Type="http://schemas.openxmlformats.org/officeDocument/2006/relationships/image" Target="../media/image17.png" /><Relationship Id="rId4" Type="http://schemas.openxmlformats.org/officeDocument/2006/relationships/tags" Target="../tags/tag390.xml" /><Relationship Id="rId5" Type="http://schemas.openxmlformats.org/officeDocument/2006/relationships/tags" Target="../tags/tag391.xml" /><Relationship Id="rId6" Type="http://schemas.openxmlformats.org/officeDocument/2006/relationships/tags" Target="../tags/tag392.xml" /><Relationship Id="rId7" Type="http://schemas.openxmlformats.org/officeDocument/2006/relationships/tags" Target="../tags/tag393.xml" /><Relationship Id="rId8" Type="http://schemas.openxmlformats.org/officeDocument/2006/relationships/image" Target="../media/image12.png" /><Relationship Id="rId9" Type="http://schemas.openxmlformats.org/officeDocument/2006/relationships/tags" Target="../tags/tag394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419.xml" /><Relationship Id="rId11" Type="http://schemas.openxmlformats.org/officeDocument/2006/relationships/tags" Target="../tags/tag420.xml" /><Relationship Id="rId12" Type="http://schemas.openxmlformats.org/officeDocument/2006/relationships/tags" Target="../tags/tag421.xml" /><Relationship Id="rId13" Type="http://schemas.openxmlformats.org/officeDocument/2006/relationships/tags" Target="../tags/tag422.xml" /><Relationship Id="rId14" Type="http://schemas.openxmlformats.org/officeDocument/2006/relationships/tags" Target="../tags/tag423.xml" /><Relationship Id="rId15" Type="http://schemas.openxmlformats.org/officeDocument/2006/relationships/tags" Target="../tags/tag424.xml" /><Relationship Id="rId16" Type="http://schemas.openxmlformats.org/officeDocument/2006/relationships/tags" Target="../tags/tag425.xml" /><Relationship Id="rId17" Type="http://schemas.openxmlformats.org/officeDocument/2006/relationships/tags" Target="../tags/tag426.xml" /><Relationship Id="rId18" Type="http://schemas.openxmlformats.org/officeDocument/2006/relationships/tags" Target="../tags/tag427.xml" /><Relationship Id="rId19" Type="http://schemas.openxmlformats.org/officeDocument/2006/relationships/tags" Target="../tags/tag428.xml" /><Relationship Id="rId2" Type="http://schemas.openxmlformats.org/officeDocument/2006/relationships/tags" Target="../tags/tag412.xml" /><Relationship Id="rId20" Type="http://schemas.openxmlformats.org/officeDocument/2006/relationships/tags" Target="../tags/tag429.xml" /><Relationship Id="rId21" Type="http://schemas.openxmlformats.org/officeDocument/2006/relationships/tags" Target="../tags/tag430.xml" /><Relationship Id="rId22" Type="http://schemas.openxmlformats.org/officeDocument/2006/relationships/tags" Target="../tags/tag431.xml" /><Relationship Id="rId23" Type="http://schemas.openxmlformats.org/officeDocument/2006/relationships/tags" Target="../tags/tag432.xml" /><Relationship Id="rId24" Type="http://schemas.openxmlformats.org/officeDocument/2006/relationships/image" Target="../media/image19.png" /><Relationship Id="rId25" Type="http://schemas.openxmlformats.org/officeDocument/2006/relationships/tags" Target="../tags/tag433.xml" /><Relationship Id="rId26" Type="http://schemas.openxmlformats.org/officeDocument/2006/relationships/video" Target="../media/media2.mp4" /><Relationship Id="rId27" Type="http://schemas.microsoft.com/office/2007/relationships/media" Target="../media/media2.mp4" /><Relationship Id="rId3" Type="http://schemas.openxmlformats.org/officeDocument/2006/relationships/tags" Target="../tags/tag413.xml" /><Relationship Id="rId4" Type="http://schemas.openxmlformats.org/officeDocument/2006/relationships/tags" Target="../tags/tag414.xml" /><Relationship Id="rId5" Type="http://schemas.openxmlformats.org/officeDocument/2006/relationships/image" Target="../media/image12.png" /><Relationship Id="rId6" Type="http://schemas.openxmlformats.org/officeDocument/2006/relationships/tags" Target="../tags/tag415.xml" /><Relationship Id="rId7" Type="http://schemas.openxmlformats.org/officeDocument/2006/relationships/tags" Target="../tags/tag416.xml" /><Relationship Id="rId8" Type="http://schemas.openxmlformats.org/officeDocument/2006/relationships/tags" Target="../tags/tag417.xml" /><Relationship Id="rId9" Type="http://schemas.openxmlformats.org/officeDocument/2006/relationships/tags" Target="../tags/tag418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441.xml" /><Relationship Id="rId11" Type="http://schemas.openxmlformats.org/officeDocument/2006/relationships/tags" Target="../tags/tag442.xml" /><Relationship Id="rId12" Type="http://schemas.openxmlformats.org/officeDocument/2006/relationships/tags" Target="../tags/tag443.xml" /><Relationship Id="rId13" Type="http://schemas.openxmlformats.org/officeDocument/2006/relationships/tags" Target="../tags/tag444.xml" /><Relationship Id="rId14" Type="http://schemas.openxmlformats.org/officeDocument/2006/relationships/tags" Target="../tags/tag445.xml" /><Relationship Id="rId15" Type="http://schemas.openxmlformats.org/officeDocument/2006/relationships/tags" Target="../tags/tag446.xml" /><Relationship Id="rId16" Type="http://schemas.openxmlformats.org/officeDocument/2006/relationships/tags" Target="../tags/tag447.xml" /><Relationship Id="rId17" Type="http://schemas.openxmlformats.org/officeDocument/2006/relationships/tags" Target="../tags/tag448.xml" /><Relationship Id="rId18" Type="http://schemas.openxmlformats.org/officeDocument/2006/relationships/tags" Target="../tags/tag449.xml" /><Relationship Id="rId19" Type="http://schemas.openxmlformats.org/officeDocument/2006/relationships/tags" Target="../tags/tag450.xml" /><Relationship Id="rId2" Type="http://schemas.openxmlformats.org/officeDocument/2006/relationships/tags" Target="../tags/tag434.xml" /><Relationship Id="rId20" Type="http://schemas.openxmlformats.org/officeDocument/2006/relationships/tags" Target="../tags/tag451.xml" /><Relationship Id="rId21" Type="http://schemas.openxmlformats.org/officeDocument/2006/relationships/tags" Target="../tags/tag452.xml" /><Relationship Id="rId22" Type="http://schemas.openxmlformats.org/officeDocument/2006/relationships/tags" Target="../tags/tag453.xml" /><Relationship Id="rId23" Type="http://schemas.openxmlformats.org/officeDocument/2006/relationships/tags" Target="../tags/tag454.xml" /><Relationship Id="rId24" Type="http://schemas.openxmlformats.org/officeDocument/2006/relationships/tags" Target="../tags/tag455.xml" /><Relationship Id="rId3" Type="http://schemas.openxmlformats.org/officeDocument/2006/relationships/tags" Target="../tags/tag435.xml" /><Relationship Id="rId4" Type="http://schemas.openxmlformats.org/officeDocument/2006/relationships/tags" Target="../tags/tag436.xml" /><Relationship Id="rId5" Type="http://schemas.openxmlformats.org/officeDocument/2006/relationships/tags" Target="../tags/tag437.xml" /><Relationship Id="rId6" Type="http://schemas.openxmlformats.org/officeDocument/2006/relationships/image" Target="../media/image12.png" /><Relationship Id="rId7" Type="http://schemas.openxmlformats.org/officeDocument/2006/relationships/tags" Target="../tags/tag438.xml" /><Relationship Id="rId8" Type="http://schemas.openxmlformats.org/officeDocument/2006/relationships/tags" Target="../tags/tag439.xml" /><Relationship Id="rId9" Type="http://schemas.openxmlformats.org/officeDocument/2006/relationships/tags" Target="../tags/tag440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462.xml" /><Relationship Id="rId11" Type="http://schemas.openxmlformats.org/officeDocument/2006/relationships/image" Target="../media/image6.png" /><Relationship Id="rId2" Type="http://schemas.openxmlformats.org/officeDocument/2006/relationships/tags" Target="../tags/tag456.xml" /><Relationship Id="rId3" Type="http://schemas.openxmlformats.org/officeDocument/2006/relationships/image" Target="../media/image4.png" /><Relationship Id="rId4" Type="http://schemas.microsoft.com/office/2007/relationships/hdphoto" Target="../media/image5.wdp" /><Relationship Id="rId5" Type="http://schemas.openxmlformats.org/officeDocument/2006/relationships/tags" Target="../tags/tag457.xml" /><Relationship Id="rId6" Type="http://schemas.openxmlformats.org/officeDocument/2006/relationships/tags" Target="../tags/tag458.xml" /><Relationship Id="rId7" Type="http://schemas.openxmlformats.org/officeDocument/2006/relationships/tags" Target="../tags/tag459.xml" /><Relationship Id="rId8" Type="http://schemas.openxmlformats.org/officeDocument/2006/relationships/tags" Target="../tags/tag460.xml" /><Relationship Id="rId9" Type="http://schemas.openxmlformats.org/officeDocument/2006/relationships/tags" Target="../tags/tag461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469.xml" /><Relationship Id="rId11" Type="http://schemas.openxmlformats.org/officeDocument/2006/relationships/tags" Target="../tags/tag470.xml" /><Relationship Id="rId12" Type="http://schemas.openxmlformats.org/officeDocument/2006/relationships/tags" Target="../tags/tag471.xml" /><Relationship Id="rId13" Type="http://schemas.openxmlformats.org/officeDocument/2006/relationships/tags" Target="../tags/tag472.xml" /><Relationship Id="rId14" Type="http://schemas.openxmlformats.org/officeDocument/2006/relationships/tags" Target="../tags/tag473.xml" /><Relationship Id="rId15" Type="http://schemas.openxmlformats.org/officeDocument/2006/relationships/tags" Target="../tags/tag474.xml" /><Relationship Id="rId16" Type="http://schemas.openxmlformats.org/officeDocument/2006/relationships/tags" Target="../tags/tag475.xml" /><Relationship Id="rId17" Type="http://schemas.openxmlformats.org/officeDocument/2006/relationships/tags" Target="../tags/tag476.xml" /><Relationship Id="rId18" Type="http://schemas.openxmlformats.org/officeDocument/2006/relationships/tags" Target="../tags/tag477.xml" /><Relationship Id="rId19" Type="http://schemas.openxmlformats.org/officeDocument/2006/relationships/tags" Target="../tags/tag478.xml" /><Relationship Id="rId2" Type="http://schemas.openxmlformats.org/officeDocument/2006/relationships/tags" Target="../tags/tag463.xml" /><Relationship Id="rId20" Type="http://schemas.openxmlformats.org/officeDocument/2006/relationships/tags" Target="../tags/tag479.xml" /><Relationship Id="rId21" Type="http://schemas.openxmlformats.org/officeDocument/2006/relationships/tags" Target="../tags/tag480.xml" /><Relationship Id="rId22" Type="http://schemas.openxmlformats.org/officeDocument/2006/relationships/tags" Target="../tags/tag481.xml" /><Relationship Id="rId23" Type="http://schemas.openxmlformats.org/officeDocument/2006/relationships/tags" Target="../tags/tag482.xml" /><Relationship Id="rId24" Type="http://schemas.openxmlformats.org/officeDocument/2006/relationships/tags" Target="../tags/tag483.xml" /><Relationship Id="rId25" Type="http://schemas.openxmlformats.org/officeDocument/2006/relationships/tags" Target="../tags/tag484.xml" /><Relationship Id="rId26" Type="http://schemas.openxmlformats.org/officeDocument/2006/relationships/tags" Target="../tags/tag485.xml" /><Relationship Id="rId27" Type="http://schemas.openxmlformats.org/officeDocument/2006/relationships/tags" Target="../tags/tag486.xml" /><Relationship Id="rId28" Type="http://schemas.openxmlformats.org/officeDocument/2006/relationships/tags" Target="../tags/tag487.xml" /><Relationship Id="rId29" Type="http://schemas.openxmlformats.org/officeDocument/2006/relationships/tags" Target="../tags/tag488.xml" /><Relationship Id="rId3" Type="http://schemas.openxmlformats.org/officeDocument/2006/relationships/tags" Target="../tags/tag464.xml" /><Relationship Id="rId30" Type="http://schemas.openxmlformats.org/officeDocument/2006/relationships/tags" Target="../tags/tag489.xml" /><Relationship Id="rId4" Type="http://schemas.openxmlformats.org/officeDocument/2006/relationships/tags" Target="../tags/tag465.xml" /><Relationship Id="rId5" Type="http://schemas.openxmlformats.org/officeDocument/2006/relationships/image" Target="../media/image20.png" /><Relationship Id="rId6" Type="http://schemas.openxmlformats.org/officeDocument/2006/relationships/image" Target="../media/image21.svg" /><Relationship Id="rId7" Type="http://schemas.openxmlformats.org/officeDocument/2006/relationships/tags" Target="../tags/tag466.xml" /><Relationship Id="rId8" Type="http://schemas.openxmlformats.org/officeDocument/2006/relationships/tags" Target="../tags/tag467.xml" /><Relationship Id="rId9" Type="http://schemas.openxmlformats.org/officeDocument/2006/relationships/tags" Target="../tags/tag468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496.xml" /><Relationship Id="rId11" Type="http://schemas.openxmlformats.org/officeDocument/2006/relationships/tags" Target="../tags/tag497.xml" /><Relationship Id="rId12" Type="http://schemas.openxmlformats.org/officeDocument/2006/relationships/tags" Target="../tags/tag498.xml" /><Relationship Id="rId13" Type="http://schemas.openxmlformats.org/officeDocument/2006/relationships/tags" Target="../tags/tag499.xml" /><Relationship Id="rId14" Type="http://schemas.openxmlformats.org/officeDocument/2006/relationships/tags" Target="../tags/tag500.xml" /><Relationship Id="rId15" Type="http://schemas.openxmlformats.org/officeDocument/2006/relationships/tags" Target="../tags/tag501.xml" /><Relationship Id="rId16" Type="http://schemas.openxmlformats.org/officeDocument/2006/relationships/tags" Target="../tags/tag502.xml" /><Relationship Id="rId17" Type="http://schemas.openxmlformats.org/officeDocument/2006/relationships/tags" Target="../tags/tag503.xml" /><Relationship Id="rId18" Type="http://schemas.openxmlformats.org/officeDocument/2006/relationships/tags" Target="../tags/tag504.xml" /><Relationship Id="rId19" Type="http://schemas.openxmlformats.org/officeDocument/2006/relationships/tags" Target="../tags/tag505.xml" /><Relationship Id="rId2" Type="http://schemas.openxmlformats.org/officeDocument/2006/relationships/tags" Target="../tags/tag490.xml" /><Relationship Id="rId20" Type="http://schemas.openxmlformats.org/officeDocument/2006/relationships/tags" Target="../tags/tag506.xml" /><Relationship Id="rId21" Type="http://schemas.openxmlformats.org/officeDocument/2006/relationships/tags" Target="../tags/tag507.xml" /><Relationship Id="rId22" Type="http://schemas.openxmlformats.org/officeDocument/2006/relationships/tags" Target="../tags/tag508.xml" /><Relationship Id="rId23" Type="http://schemas.openxmlformats.org/officeDocument/2006/relationships/tags" Target="../tags/tag509.xml" /><Relationship Id="rId24" Type="http://schemas.openxmlformats.org/officeDocument/2006/relationships/tags" Target="../tags/tag510.xml" /><Relationship Id="rId25" Type="http://schemas.openxmlformats.org/officeDocument/2006/relationships/tags" Target="../tags/tag511.xml" /><Relationship Id="rId26" Type="http://schemas.openxmlformats.org/officeDocument/2006/relationships/tags" Target="../tags/tag512.xml" /><Relationship Id="rId27" Type="http://schemas.openxmlformats.org/officeDocument/2006/relationships/tags" Target="../tags/tag513.xml" /><Relationship Id="rId28" Type="http://schemas.openxmlformats.org/officeDocument/2006/relationships/tags" Target="../tags/tag514.xml" /><Relationship Id="rId29" Type="http://schemas.openxmlformats.org/officeDocument/2006/relationships/tags" Target="../tags/tag515.xml" /><Relationship Id="rId3" Type="http://schemas.openxmlformats.org/officeDocument/2006/relationships/tags" Target="../tags/tag491.xml" /><Relationship Id="rId30" Type="http://schemas.openxmlformats.org/officeDocument/2006/relationships/tags" Target="../tags/tag516.xml" /><Relationship Id="rId4" Type="http://schemas.openxmlformats.org/officeDocument/2006/relationships/tags" Target="../tags/tag492.xml" /><Relationship Id="rId5" Type="http://schemas.openxmlformats.org/officeDocument/2006/relationships/image" Target="../media/image20.png" /><Relationship Id="rId6" Type="http://schemas.openxmlformats.org/officeDocument/2006/relationships/image" Target="../media/image21.svg" /><Relationship Id="rId7" Type="http://schemas.openxmlformats.org/officeDocument/2006/relationships/tags" Target="../tags/tag493.xml" /><Relationship Id="rId8" Type="http://schemas.openxmlformats.org/officeDocument/2006/relationships/tags" Target="../tags/tag494.xml" /><Relationship Id="rId9" Type="http://schemas.openxmlformats.org/officeDocument/2006/relationships/tags" Target="../tags/tag495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94.xml" /><Relationship Id="rId11" Type="http://schemas.openxmlformats.org/officeDocument/2006/relationships/tags" Target="../tags/tag95.xml" /><Relationship Id="rId12" Type="http://schemas.openxmlformats.org/officeDocument/2006/relationships/image" Target="../media/image6.png" /><Relationship Id="rId2" Type="http://schemas.openxmlformats.org/officeDocument/2006/relationships/tags" Target="../tags/tag88.xml" /><Relationship Id="rId3" Type="http://schemas.openxmlformats.org/officeDocument/2006/relationships/tags" Target="../tags/tag89.xml" /><Relationship Id="rId4" Type="http://schemas.openxmlformats.org/officeDocument/2006/relationships/image" Target="../media/image4.png" /><Relationship Id="rId5" Type="http://schemas.microsoft.com/office/2007/relationships/hdphoto" Target="../media/image5.wdp" /><Relationship Id="rId6" Type="http://schemas.openxmlformats.org/officeDocument/2006/relationships/tags" Target="../tags/tag90.xml" /><Relationship Id="rId7" Type="http://schemas.openxmlformats.org/officeDocument/2006/relationships/tags" Target="../tags/tag91.xml" /><Relationship Id="rId8" Type="http://schemas.openxmlformats.org/officeDocument/2006/relationships/tags" Target="../tags/tag92.xml" /><Relationship Id="rId9" Type="http://schemas.openxmlformats.org/officeDocument/2006/relationships/tags" Target="../tags/tag93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523.xml" /><Relationship Id="rId11" Type="http://schemas.openxmlformats.org/officeDocument/2006/relationships/tags" Target="../tags/tag524.xml" /><Relationship Id="rId12" Type="http://schemas.openxmlformats.org/officeDocument/2006/relationships/tags" Target="../tags/tag525.xml" /><Relationship Id="rId13" Type="http://schemas.openxmlformats.org/officeDocument/2006/relationships/tags" Target="../tags/tag526.xml" /><Relationship Id="rId14" Type="http://schemas.openxmlformats.org/officeDocument/2006/relationships/tags" Target="../tags/tag527.xml" /><Relationship Id="rId15" Type="http://schemas.openxmlformats.org/officeDocument/2006/relationships/tags" Target="../tags/tag528.xml" /><Relationship Id="rId16" Type="http://schemas.openxmlformats.org/officeDocument/2006/relationships/tags" Target="../tags/tag529.xml" /><Relationship Id="rId17" Type="http://schemas.openxmlformats.org/officeDocument/2006/relationships/tags" Target="../tags/tag530.xml" /><Relationship Id="rId18" Type="http://schemas.openxmlformats.org/officeDocument/2006/relationships/tags" Target="../tags/tag531.xml" /><Relationship Id="rId19" Type="http://schemas.openxmlformats.org/officeDocument/2006/relationships/tags" Target="../tags/tag532.xml" /><Relationship Id="rId2" Type="http://schemas.openxmlformats.org/officeDocument/2006/relationships/tags" Target="../tags/tag517.xml" /><Relationship Id="rId20" Type="http://schemas.openxmlformats.org/officeDocument/2006/relationships/tags" Target="../tags/tag533.xml" /><Relationship Id="rId21" Type="http://schemas.openxmlformats.org/officeDocument/2006/relationships/tags" Target="../tags/tag534.xml" /><Relationship Id="rId22" Type="http://schemas.openxmlformats.org/officeDocument/2006/relationships/tags" Target="../tags/tag535.xml" /><Relationship Id="rId23" Type="http://schemas.openxmlformats.org/officeDocument/2006/relationships/tags" Target="../tags/tag536.xml" /><Relationship Id="rId24" Type="http://schemas.openxmlformats.org/officeDocument/2006/relationships/tags" Target="../tags/tag537.xml" /><Relationship Id="rId25" Type="http://schemas.openxmlformats.org/officeDocument/2006/relationships/tags" Target="../tags/tag538.xml" /><Relationship Id="rId26" Type="http://schemas.openxmlformats.org/officeDocument/2006/relationships/tags" Target="../tags/tag539.xml" /><Relationship Id="rId27" Type="http://schemas.openxmlformats.org/officeDocument/2006/relationships/tags" Target="../tags/tag540.xml" /><Relationship Id="rId28" Type="http://schemas.openxmlformats.org/officeDocument/2006/relationships/tags" Target="../tags/tag541.xml" /><Relationship Id="rId29" Type="http://schemas.openxmlformats.org/officeDocument/2006/relationships/tags" Target="../tags/tag542.xml" /><Relationship Id="rId3" Type="http://schemas.openxmlformats.org/officeDocument/2006/relationships/tags" Target="../tags/tag518.xml" /><Relationship Id="rId30" Type="http://schemas.openxmlformats.org/officeDocument/2006/relationships/tags" Target="../tags/tag543.xml" /><Relationship Id="rId4" Type="http://schemas.openxmlformats.org/officeDocument/2006/relationships/tags" Target="../tags/tag519.xml" /><Relationship Id="rId5" Type="http://schemas.openxmlformats.org/officeDocument/2006/relationships/image" Target="../media/image20.png" /><Relationship Id="rId6" Type="http://schemas.openxmlformats.org/officeDocument/2006/relationships/image" Target="../media/image21.svg" /><Relationship Id="rId7" Type="http://schemas.openxmlformats.org/officeDocument/2006/relationships/tags" Target="../tags/tag520.xml" /><Relationship Id="rId8" Type="http://schemas.openxmlformats.org/officeDocument/2006/relationships/tags" Target="../tags/tag521.xml" /><Relationship Id="rId9" Type="http://schemas.openxmlformats.org/officeDocument/2006/relationships/tags" Target="../tags/tag522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550.xml" /><Relationship Id="rId11" Type="http://schemas.openxmlformats.org/officeDocument/2006/relationships/tags" Target="../tags/tag551.xml" /><Relationship Id="rId12" Type="http://schemas.openxmlformats.org/officeDocument/2006/relationships/tags" Target="../tags/tag552.xml" /><Relationship Id="rId13" Type="http://schemas.openxmlformats.org/officeDocument/2006/relationships/tags" Target="../tags/tag553.xml" /><Relationship Id="rId14" Type="http://schemas.openxmlformats.org/officeDocument/2006/relationships/tags" Target="../tags/tag554.xml" /><Relationship Id="rId15" Type="http://schemas.openxmlformats.org/officeDocument/2006/relationships/tags" Target="../tags/tag555.xml" /><Relationship Id="rId16" Type="http://schemas.openxmlformats.org/officeDocument/2006/relationships/tags" Target="../tags/tag556.xml" /><Relationship Id="rId17" Type="http://schemas.openxmlformats.org/officeDocument/2006/relationships/tags" Target="../tags/tag557.xml" /><Relationship Id="rId18" Type="http://schemas.openxmlformats.org/officeDocument/2006/relationships/tags" Target="../tags/tag558.xml" /><Relationship Id="rId19" Type="http://schemas.openxmlformats.org/officeDocument/2006/relationships/tags" Target="../tags/tag559.xml" /><Relationship Id="rId2" Type="http://schemas.openxmlformats.org/officeDocument/2006/relationships/tags" Target="../tags/tag544.xml" /><Relationship Id="rId20" Type="http://schemas.openxmlformats.org/officeDocument/2006/relationships/tags" Target="../tags/tag560.xml" /><Relationship Id="rId21" Type="http://schemas.openxmlformats.org/officeDocument/2006/relationships/tags" Target="../tags/tag561.xml" /><Relationship Id="rId22" Type="http://schemas.openxmlformats.org/officeDocument/2006/relationships/tags" Target="../tags/tag562.xml" /><Relationship Id="rId23" Type="http://schemas.openxmlformats.org/officeDocument/2006/relationships/tags" Target="../tags/tag563.xml" /><Relationship Id="rId24" Type="http://schemas.openxmlformats.org/officeDocument/2006/relationships/tags" Target="../tags/tag564.xml" /><Relationship Id="rId25" Type="http://schemas.openxmlformats.org/officeDocument/2006/relationships/tags" Target="../tags/tag565.xml" /><Relationship Id="rId26" Type="http://schemas.openxmlformats.org/officeDocument/2006/relationships/tags" Target="../tags/tag566.xml" /><Relationship Id="rId27" Type="http://schemas.openxmlformats.org/officeDocument/2006/relationships/tags" Target="../tags/tag567.xml" /><Relationship Id="rId28" Type="http://schemas.openxmlformats.org/officeDocument/2006/relationships/tags" Target="../tags/tag568.xml" /><Relationship Id="rId29" Type="http://schemas.openxmlformats.org/officeDocument/2006/relationships/tags" Target="../tags/tag569.xml" /><Relationship Id="rId3" Type="http://schemas.openxmlformats.org/officeDocument/2006/relationships/tags" Target="../tags/tag545.xml" /><Relationship Id="rId4" Type="http://schemas.openxmlformats.org/officeDocument/2006/relationships/tags" Target="../tags/tag546.xml" /><Relationship Id="rId5" Type="http://schemas.openxmlformats.org/officeDocument/2006/relationships/image" Target="../media/image20.png" /><Relationship Id="rId6" Type="http://schemas.openxmlformats.org/officeDocument/2006/relationships/image" Target="../media/image21.svg" /><Relationship Id="rId7" Type="http://schemas.openxmlformats.org/officeDocument/2006/relationships/tags" Target="../tags/tag547.xml" /><Relationship Id="rId8" Type="http://schemas.openxmlformats.org/officeDocument/2006/relationships/tags" Target="../tags/tag548.xml" /><Relationship Id="rId9" Type="http://schemas.openxmlformats.org/officeDocument/2006/relationships/tags" Target="../tags/tag549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576.xml" /><Relationship Id="rId11" Type="http://schemas.openxmlformats.org/officeDocument/2006/relationships/tags" Target="../tags/tag577.xml" /><Relationship Id="rId12" Type="http://schemas.openxmlformats.org/officeDocument/2006/relationships/tags" Target="../tags/tag578.xml" /><Relationship Id="rId13" Type="http://schemas.openxmlformats.org/officeDocument/2006/relationships/tags" Target="../tags/tag579.xml" /><Relationship Id="rId14" Type="http://schemas.openxmlformats.org/officeDocument/2006/relationships/tags" Target="../tags/tag580.xml" /><Relationship Id="rId15" Type="http://schemas.openxmlformats.org/officeDocument/2006/relationships/tags" Target="../tags/tag581.xml" /><Relationship Id="rId16" Type="http://schemas.openxmlformats.org/officeDocument/2006/relationships/tags" Target="../tags/tag582.xml" /><Relationship Id="rId17" Type="http://schemas.openxmlformats.org/officeDocument/2006/relationships/tags" Target="../tags/tag583.xml" /><Relationship Id="rId18" Type="http://schemas.openxmlformats.org/officeDocument/2006/relationships/tags" Target="../tags/tag584.xml" /><Relationship Id="rId19" Type="http://schemas.openxmlformats.org/officeDocument/2006/relationships/tags" Target="../tags/tag585.xml" /><Relationship Id="rId2" Type="http://schemas.openxmlformats.org/officeDocument/2006/relationships/tags" Target="../tags/tag570.xml" /><Relationship Id="rId20" Type="http://schemas.openxmlformats.org/officeDocument/2006/relationships/tags" Target="../tags/tag586.xml" /><Relationship Id="rId21" Type="http://schemas.openxmlformats.org/officeDocument/2006/relationships/tags" Target="../tags/tag587.xml" /><Relationship Id="rId22" Type="http://schemas.openxmlformats.org/officeDocument/2006/relationships/tags" Target="../tags/tag588.xml" /><Relationship Id="rId23" Type="http://schemas.openxmlformats.org/officeDocument/2006/relationships/tags" Target="../tags/tag589.xml" /><Relationship Id="rId24" Type="http://schemas.openxmlformats.org/officeDocument/2006/relationships/tags" Target="../tags/tag590.xml" /><Relationship Id="rId25" Type="http://schemas.openxmlformats.org/officeDocument/2006/relationships/tags" Target="../tags/tag591.xml" /><Relationship Id="rId3" Type="http://schemas.openxmlformats.org/officeDocument/2006/relationships/tags" Target="../tags/tag571.xml" /><Relationship Id="rId4" Type="http://schemas.openxmlformats.org/officeDocument/2006/relationships/tags" Target="../tags/tag572.xml" /><Relationship Id="rId5" Type="http://schemas.openxmlformats.org/officeDocument/2006/relationships/tags" Target="../tags/tag573.xml" /><Relationship Id="rId6" Type="http://schemas.openxmlformats.org/officeDocument/2006/relationships/tags" Target="../tags/tag574.xml" /><Relationship Id="rId7" Type="http://schemas.openxmlformats.org/officeDocument/2006/relationships/image" Target="../media/image20.png" /><Relationship Id="rId8" Type="http://schemas.openxmlformats.org/officeDocument/2006/relationships/image" Target="../media/image21.svg" /><Relationship Id="rId9" Type="http://schemas.openxmlformats.org/officeDocument/2006/relationships/tags" Target="../tags/tag575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598.xml" /><Relationship Id="rId11" Type="http://schemas.openxmlformats.org/officeDocument/2006/relationships/tags" Target="../tags/tag599.xml" /><Relationship Id="rId12" Type="http://schemas.openxmlformats.org/officeDocument/2006/relationships/tags" Target="../tags/tag600.xml" /><Relationship Id="rId13" Type="http://schemas.openxmlformats.org/officeDocument/2006/relationships/tags" Target="../tags/tag601.xml" /><Relationship Id="rId14" Type="http://schemas.openxmlformats.org/officeDocument/2006/relationships/tags" Target="../tags/tag602.xml" /><Relationship Id="rId15" Type="http://schemas.openxmlformats.org/officeDocument/2006/relationships/tags" Target="../tags/tag603.xml" /><Relationship Id="rId16" Type="http://schemas.openxmlformats.org/officeDocument/2006/relationships/tags" Target="../tags/tag604.xml" /><Relationship Id="rId17" Type="http://schemas.openxmlformats.org/officeDocument/2006/relationships/tags" Target="../tags/tag605.xml" /><Relationship Id="rId18" Type="http://schemas.openxmlformats.org/officeDocument/2006/relationships/tags" Target="../tags/tag606.xml" /><Relationship Id="rId19" Type="http://schemas.openxmlformats.org/officeDocument/2006/relationships/tags" Target="../tags/tag607.xml" /><Relationship Id="rId2" Type="http://schemas.openxmlformats.org/officeDocument/2006/relationships/tags" Target="../tags/tag592.xml" /><Relationship Id="rId20" Type="http://schemas.openxmlformats.org/officeDocument/2006/relationships/tags" Target="../tags/tag608.xml" /><Relationship Id="rId21" Type="http://schemas.openxmlformats.org/officeDocument/2006/relationships/tags" Target="../tags/tag609.xml" /><Relationship Id="rId22" Type="http://schemas.openxmlformats.org/officeDocument/2006/relationships/tags" Target="../tags/tag610.xml" /><Relationship Id="rId23" Type="http://schemas.openxmlformats.org/officeDocument/2006/relationships/tags" Target="../tags/tag611.xml" /><Relationship Id="rId24" Type="http://schemas.openxmlformats.org/officeDocument/2006/relationships/tags" Target="../tags/tag612.xml" /><Relationship Id="rId25" Type="http://schemas.openxmlformats.org/officeDocument/2006/relationships/tags" Target="../tags/tag613.xml" /><Relationship Id="rId3" Type="http://schemas.openxmlformats.org/officeDocument/2006/relationships/tags" Target="../tags/tag593.xml" /><Relationship Id="rId4" Type="http://schemas.openxmlformats.org/officeDocument/2006/relationships/tags" Target="../tags/tag594.xml" /><Relationship Id="rId5" Type="http://schemas.openxmlformats.org/officeDocument/2006/relationships/tags" Target="../tags/tag595.xml" /><Relationship Id="rId6" Type="http://schemas.openxmlformats.org/officeDocument/2006/relationships/tags" Target="../tags/tag596.xml" /><Relationship Id="rId7" Type="http://schemas.openxmlformats.org/officeDocument/2006/relationships/image" Target="../media/image20.png" /><Relationship Id="rId8" Type="http://schemas.openxmlformats.org/officeDocument/2006/relationships/image" Target="../media/image21.svg" /><Relationship Id="rId9" Type="http://schemas.openxmlformats.org/officeDocument/2006/relationships/tags" Target="../tags/tag597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620.xml" /><Relationship Id="rId11" Type="http://schemas.openxmlformats.org/officeDocument/2006/relationships/tags" Target="../tags/tag621.xml" /><Relationship Id="rId12" Type="http://schemas.openxmlformats.org/officeDocument/2006/relationships/tags" Target="../tags/tag622.xml" /><Relationship Id="rId13" Type="http://schemas.openxmlformats.org/officeDocument/2006/relationships/tags" Target="../tags/tag623.xml" /><Relationship Id="rId14" Type="http://schemas.openxmlformats.org/officeDocument/2006/relationships/tags" Target="../tags/tag624.xml" /><Relationship Id="rId15" Type="http://schemas.openxmlformats.org/officeDocument/2006/relationships/tags" Target="../tags/tag625.xml" /><Relationship Id="rId16" Type="http://schemas.openxmlformats.org/officeDocument/2006/relationships/tags" Target="../tags/tag626.xml" /><Relationship Id="rId17" Type="http://schemas.openxmlformats.org/officeDocument/2006/relationships/tags" Target="../tags/tag627.xml" /><Relationship Id="rId18" Type="http://schemas.openxmlformats.org/officeDocument/2006/relationships/tags" Target="../tags/tag628.xml" /><Relationship Id="rId19" Type="http://schemas.openxmlformats.org/officeDocument/2006/relationships/tags" Target="../tags/tag629.xml" /><Relationship Id="rId2" Type="http://schemas.openxmlformats.org/officeDocument/2006/relationships/tags" Target="../tags/tag614.xml" /><Relationship Id="rId20" Type="http://schemas.openxmlformats.org/officeDocument/2006/relationships/tags" Target="../tags/tag630.xml" /><Relationship Id="rId21" Type="http://schemas.openxmlformats.org/officeDocument/2006/relationships/tags" Target="../tags/tag631.xml" /><Relationship Id="rId22" Type="http://schemas.openxmlformats.org/officeDocument/2006/relationships/tags" Target="../tags/tag632.xml" /><Relationship Id="rId23" Type="http://schemas.openxmlformats.org/officeDocument/2006/relationships/tags" Target="../tags/tag633.xml" /><Relationship Id="rId24" Type="http://schemas.openxmlformats.org/officeDocument/2006/relationships/tags" Target="../tags/tag634.xml" /><Relationship Id="rId25" Type="http://schemas.openxmlformats.org/officeDocument/2006/relationships/tags" Target="../tags/tag635.xml" /><Relationship Id="rId3" Type="http://schemas.openxmlformats.org/officeDocument/2006/relationships/tags" Target="../tags/tag615.xml" /><Relationship Id="rId4" Type="http://schemas.openxmlformats.org/officeDocument/2006/relationships/tags" Target="../tags/tag616.xml" /><Relationship Id="rId5" Type="http://schemas.openxmlformats.org/officeDocument/2006/relationships/tags" Target="../tags/tag617.xml" /><Relationship Id="rId6" Type="http://schemas.openxmlformats.org/officeDocument/2006/relationships/tags" Target="../tags/tag618.xml" /><Relationship Id="rId7" Type="http://schemas.openxmlformats.org/officeDocument/2006/relationships/image" Target="../media/image20.png" /><Relationship Id="rId8" Type="http://schemas.openxmlformats.org/officeDocument/2006/relationships/image" Target="../media/image21.svg" /><Relationship Id="rId9" Type="http://schemas.openxmlformats.org/officeDocument/2006/relationships/tags" Target="../tags/tag619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644.xml" /><Relationship Id="rId11" Type="http://schemas.openxmlformats.org/officeDocument/2006/relationships/tags" Target="../tags/tag645.xml" /><Relationship Id="rId12" Type="http://schemas.openxmlformats.org/officeDocument/2006/relationships/tags" Target="../tags/tag646.xml" /><Relationship Id="rId13" Type="http://schemas.openxmlformats.org/officeDocument/2006/relationships/tags" Target="../tags/tag647.xml" /><Relationship Id="rId14" Type="http://schemas.openxmlformats.org/officeDocument/2006/relationships/tags" Target="../tags/tag648.xml" /><Relationship Id="rId15" Type="http://schemas.openxmlformats.org/officeDocument/2006/relationships/tags" Target="../tags/tag649.xml" /><Relationship Id="rId16" Type="http://schemas.openxmlformats.org/officeDocument/2006/relationships/tags" Target="../tags/tag650.xml" /><Relationship Id="rId17" Type="http://schemas.openxmlformats.org/officeDocument/2006/relationships/tags" Target="../tags/tag651.xml" /><Relationship Id="rId18" Type="http://schemas.openxmlformats.org/officeDocument/2006/relationships/tags" Target="../tags/tag652.xml" /><Relationship Id="rId19" Type="http://schemas.openxmlformats.org/officeDocument/2006/relationships/tags" Target="../tags/tag653.xml" /><Relationship Id="rId2" Type="http://schemas.openxmlformats.org/officeDocument/2006/relationships/notesSlide" Target="../notesSlides/notesSlide5.xml" /><Relationship Id="rId20" Type="http://schemas.openxmlformats.org/officeDocument/2006/relationships/tags" Target="../tags/tag654.xml" /><Relationship Id="rId21" Type="http://schemas.openxmlformats.org/officeDocument/2006/relationships/tags" Target="../tags/tag655.xml" /><Relationship Id="rId22" Type="http://schemas.openxmlformats.org/officeDocument/2006/relationships/tags" Target="../tags/tag656.xml" /><Relationship Id="rId23" Type="http://schemas.openxmlformats.org/officeDocument/2006/relationships/tags" Target="../tags/tag657.xml" /><Relationship Id="rId24" Type="http://schemas.openxmlformats.org/officeDocument/2006/relationships/tags" Target="../tags/tag658.xml" /><Relationship Id="rId25" Type="http://schemas.openxmlformats.org/officeDocument/2006/relationships/tags" Target="../tags/tag659.xml" /><Relationship Id="rId3" Type="http://schemas.openxmlformats.org/officeDocument/2006/relationships/tags" Target="../tags/tag639.xml" /><Relationship Id="rId4" Type="http://schemas.openxmlformats.org/officeDocument/2006/relationships/tags" Target="../tags/tag640.xml" /><Relationship Id="rId5" Type="http://schemas.openxmlformats.org/officeDocument/2006/relationships/tags" Target="../tags/tag641.xml" /><Relationship Id="rId6" Type="http://schemas.openxmlformats.org/officeDocument/2006/relationships/tags" Target="../tags/tag642.xml" /><Relationship Id="rId7" Type="http://schemas.openxmlformats.org/officeDocument/2006/relationships/image" Target="../media/image20.png" /><Relationship Id="rId8" Type="http://schemas.openxmlformats.org/officeDocument/2006/relationships/image" Target="../media/image21.svg" /><Relationship Id="rId9" Type="http://schemas.openxmlformats.org/officeDocument/2006/relationships/tags" Target="../tags/tag643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666.xml" /><Relationship Id="rId11" Type="http://schemas.openxmlformats.org/officeDocument/2006/relationships/tags" Target="../tags/tag667.xml" /><Relationship Id="rId12" Type="http://schemas.openxmlformats.org/officeDocument/2006/relationships/tags" Target="../tags/tag668.xml" /><Relationship Id="rId13" Type="http://schemas.openxmlformats.org/officeDocument/2006/relationships/tags" Target="../tags/tag669.xml" /><Relationship Id="rId14" Type="http://schemas.openxmlformats.org/officeDocument/2006/relationships/tags" Target="../tags/tag670.xml" /><Relationship Id="rId15" Type="http://schemas.openxmlformats.org/officeDocument/2006/relationships/tags" Target="../tags/tag671.xml" /><Relationship Id="rId16" Type="http://schemas.openxmlformats.org/officeDocument/2006/relationships/tags" Target="../tags/tag672.xml" /><Relationship Id="rId17" Type="http://schemas.openxmlformats.org/officeDocument/2006/relationships/tags" Target="../tags/tag673.xml" /><Relationship Id="rId18" Type="http://schemas.openxmlformats.org/officeDocument/2006/relationships/tags" Target="../tags/tag674.xml" /><Relationship Id="rId19" Type="http://schemas.openxmlformats.org/officeDocument/2006/relationships/tags" Target="../tags/tag675.xml" /><Relationship Id="rId2" Type="http://schemas.openxmlformats.org/officeDocument/2006/relationships/tags" Target="../tags/tag660.xml" /><Relationship Id="rId20" Type="http://schemas.openxmlformats.org/officeDocument/2006/relationships/tags" Target="../tags/tag676.xml" /><Relationship Id="rId21" Type="http://schemas.openxmlformats.org/officeDocument/2006/relationships/tags" Target="../tags/tag677.xml" /><Relationship Id="rId22" Type="http://schemas.openxmlformats.org/officeDocument/2006/relationships/tags" Target="../tags/tag678.xml" /><Relationship Id="rId23" Type="http://schemas.openxmlformats.org/officeDocument/2006/relationships/tags" Target="../tags/tag679.xml" /><Relationship Id="rId24" Type="http://schemas.openxmlformats.org/officeDocument/2006/relationships/tags" Target="../tags/tag680.xml" /><Relationship Id="rId3" Type="http://schemas.openxmlformats.org/officeDocument/2006/relationships/tags" Target="../tags/tag661.xml" /><Relationship Id="rId4" Type="http://schemas.openxmlformats.org/officeDocument/2006/relationships/tags" Target="../tags/tag662.xml" /><Relationship Id="rId5" Type="http://schemas.openxmlformats.org/officeDocument/2006/relationships/tags" Target="../tags/tag663.xml" /><Relationship Id="rId6" Type="http://schemas.openxmlformats.org/officeDocument/2006/relationships/image" Target="../media/image20.png" /><Relationship Id="rId7" Type="http://schemas.openxmlformats.org/officeDocument/2006/relationships/image" Target="../media/image21.svg" /><Relationship Id="rId8" Type="http://schemas.openxmlformats.org/officeDocument/2006/relationships/tags" Target="../tags/tag664.xml" /><Relationship Id="rId9" Type="http://schemas.openxmlformats.org/officeDocument/2006/relationships/tags" Target="../tags/tag665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687.xml" /><Relationship Id="rId11" Type="http://schemas.openxmlformats.org/officeDocument/2006/relationships/image" Target="../media/image6.png" /><Relationship Id="rId2" Type="http://schemas.openxmlformats.org/officeDocument/2006/relationships/tags" Target="../tags/tag681.xml" /><Relationship Id="rId3" Type="http://schemas.openxmlformats.org/officeDocument/2006/relationships/tags" Target="../tags/tag682.xml" /><Relationship Id="rId4" Type="http://schemas.openxmlformats.org/officeDocument/2006/relationships/image" Target="../media/image4.png" /><Relationship Id="rId5" Type="http://schemas.microsoft.com/office/2007/relationships/hdphoto" Target="../media/image5.wdp" /><Relationship Id="rId6" Type="http://schemas.openxmlformats.org/officeDocument/2006/relationships/tags" Target="../tags/tag683.xml" /><Relationship Id="rId7" Type="http://schemas.openxmlformats.org/officeDocument/2006/relationships/tags" Target="../tags/tag684.xml" /><Relationship Id="rId8" Type="http://schemas.openxmlformats.org/officeDocument/2006/relationships/tags" Target="../tags/tag685.xml" /><Relationship Id="rId9" Type="http://schemas.openxmlformats.org/officeDocument/2006/relationships/tags" Target="../tags/tag686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693.xml" /><Relationship Id="rId11" Type="http://schemas.openxmlformats.org/officeDocument/2006/relationships/tags" Target="../tags/tag694.xml" /><Relationship Id="rId12" Type="http://schemas.openxmlformats.org/officeDocument/2006/relationships/tags" Target="../tags/tag695.xml" /><Relationship Id="rId13" Type="http://schemas.openxmlformats.org/officeDocument/2006/relationships/tags" Target="../tags/tag696.xml" /><Relationship Id="rId14" Type="http://schemas.openxmlformats.org/officeDocument/2006/relationships/tags" Target="../tags/tag697.xml" /><Relationship Id="rId15" Type="http://schemas.openxmlformats.org/officeDocument/2006/relationships/tags" Target="../tags/tag698.xml" /><Relationship Id="rId16" Type="http://schemas.openxmlformats.org/officeDocument/2006/relationships/tags" Target="../tags/tag699.xml" /><Relationship Id="rId17" Type="http://schemas.openxmlformats.org/officeDocument/2006/relationships/tags" Target="../tags/tag700.xml" /><Relationship Id="rId18" Type="http://schemas.openxmlformats.org/officeDocument/2006/relationships/tags" Target="../tags/tag701.xml" /><Relationship Id="rId19" Type="http://schemas.openxmlformats.org/officeDocument/2006/relationships/tags" Target="../tags/tag702.xml" /><Relationship Id="rId2" Type="http://schemas.openxmlformats.org/officeDocument/2006/relationships/tags" Target="../tags/tag688.xml" /><Relationship Id="rId20" Type="http://schemas.openxmlformats.org/officeDocument/2006/relationships/tags" Target="../tags/tag703.xml" /><Relationship Id="rId21" Type="http://schemas.openxmlformats.org/officeDocument/2006/relationships/tags" Target="../tags/tag704.xml" /><Relationship Id="rId22" Type="http://schemas.openxmlformats.org/officeDocument/2006/relationships/tags" Target="../tags/tag705.xml" /><Relationship Id="rId23" Type="http://schemas.openxmlformats.org/officeDocument/2006/relationships/tags" Target="../tags/tag706.xml" /><Relationship Id="rId24" Type="http://schemas.openxmlformats.org/officeDocument/2006/relationships/tags" Target="../tags/tag707.xml" /><Relationship Id="rId25" Type="http://schemas.openxmlformats.org/officeDocument/2006/relationships/tags" Target="../tags/tag708.xml" /><Relationship Id="rId3" Type="http://schemas.openxmlformats.org/officeDocument/2006/relationships/image" Target="../media/image22.png" /><Relationship Id="rId4" Type="http://schemas.openxmlformats.org/officeDocument/2006/relationships/tags" Target="../tags/tag689.xml" /><Relationship Id="rId5" Type="http://schemas.openxmlformats.org/officeDocument/2006/relationships/tags" Target="../tags/tag690.xml" /><Relationship Id="rId6" Type="http://schemas.openxmlformats.org/officeDocument/2006/relationships/tags" Target="../tags/tag691.xml" /><Relationship Id="rId7" Type="http://schemas.openxmlformats.org/officeDocument/2006/relationships/image" Target="../media/image23.png" /><Relationship Id="rId8" Type="http://schemas.openxmlformats.org/officeDocument/2006/relationships/image" Target="../media/image24.svg" /><Relationship Id="rId9" Type="http://schemas.openxmlformats.org/officeDocument/2006/relationships/tags" Target="../tags/tag692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715.xml" /><Relationship Id="rId11" Type="http://schemas.openxmlformats.org/officeDocument/2006/relationships/image" Target="../media/image6.png" /><Relationship Id="rId2" Type="http://schemas.openxmlformats.org/officeDocument/2006/relationships/tags" Target="../tags/tag709.xml" /><Relationship Id="rId3" Type="http://schemas.openxmlformats.org/officeDocument/2006/relationships/image" Target="../media/image4.png" /><Relationship Id="rId4" Type="http://schemas.microsoft.com/office/2007/relationships/hdphoto" Target="../media/image5.wdp" /><Relationship Id="rId5" Type="http://schemas.openxmlformats.org/officeDocument/2006/relationships/tags" Target="../tags/tag710.xml" /><Relationship Id="rId6" Type="http://schemas.openxmlformats.org/officeDocument/2006/relationships/tags" Target="../tags/tag711.xml" /><Relationship Id="rId7" Type="http://schemas.openxmlformats.org/officeDocument/2006/relationships/tags" Target="../tags/tag712.xml" /><Relationship Id="rId8" Type="http://schemas.openxmlformats.org/officeDocument/2006/relationships/tags" Target="../tags/tag713.xml" /><Relationship Id="rId9" Type="http://schemas.openxmlformats.org/officeDocument/2006/relationships/tags" Target="../tags/tag714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103.xml" /><Relationship Id="rId11" Type="http://schemas.openxmlformats.org/officeDocument/2006/relationships/tags" Target="../tags/tag104.xml" /><Relationship Id="rId12" Type="http://schemas.openxmlformats.org/officeDocument/2006/relationships/tags" Target="../tags/tag105.xml" /><Relationship Id="rId13" Type="http://schemas.openxmlformats.org/officeDocument/2006/relationships/tags" Target="../tags/tag106.xml" /><Relationship Id="rId14" Type="http://schemas.openxmlformats.org/officeDocument/2006/relationships/tags" Target="../tags/tag107.xml" /><Relationship Id="rId15" Type="http://schemas.openxmlformats.org/officeDocument/2006/relationships/tags" Target="../tags/tag108.xml" /><Relationship Id="rId16" Type="http://schemas.openxmlformats.org/officeDocument/2006/relationships/tags" Target="../tags/tag109.xml" /><Relationship Id="rId17" Type="http://schemas.openxmlformats.org/officeDocument/2006/relationships/tags" Target="../tags/tag110.xml" /><Relationship Id="rId18" Type="http://schemas.openxmlformats.org/officeDocument/2006/relationships/tags" Target="../tags/tag111.xml" /><Relationship Id="rId19" Type="http://schemas.openxmlformats.org/officeDocument/2006/relationships/tags" Target="../tags/tag112.xml" /><Relationship Id="rId2" Type="http://schemas.openxmlformats.org/officeDocument/2006/relationships/notesSlide" Target="../notesSlides/notesSlide2.xml" /><Relationship Id="rId20" Type="http://schemas.openxmlformats.org/officeDocument/2006/relationships/tags" Target="../tags/tag113.xml" /><Relationship Id="rId21" Type="http://schemas.openxmlformats.org/officeDocument/2006/relationships/tags" Target="../tags/tag114.xml" /><Relationship Id="rId22" Type="http://schemas.openxmlformats.org/officeDocument/2006/relationships/tags" Target="../tags/tag115.xml" /><Relationship Id="rId23" Type="http://schemas.openxmlformats.org/officeDocument/2006/relationships/tags" Target="../tags/tag116.xml" /><Relationship Id="rId24" Type="http://schemas.openxmlformats.org/officeDocument/2006/relationships/tags" Target="../tags/tag117.xml" /><Relationship Id="rId25" Type="http://schemas.openxmlformats.org/officeDocument/2006/relationships/tags" Target="../tags/tag118.xml" /><Relationship Id="rId3" Type="http://schemas.openxmlformats.org/officeDocument/2006/relationships/tags" Target="../tags/tag99.xml" /><Relationship Id="rId4" Type="http://schemas.openxmlformats.org/officeDocument/2006/relationships/tags" Target="../tags/tag100.xml" /><Relationship Id="rId5" Type="http://schemas.openxmlformats.org/officeDocument/2006/relationships/image" Target="../media/image7.png" /><Relationship Id="rId6" Type="http://schemas.openxmlformats.org/officeDocument/2006/relationships/image" Target="../media/image8.svg" /><Relationship Id="rId7" Type="http://schemas.openxmlformats.org/officeDocument/2006/relationships/tags" Target="../tags/tag101.xml" /><Relationship Id="rId8" Type="http://schemas.openxmlformats.org/officeDocument/2006/relationships/image" Target="../media/image9.png" /><Relationship Id="rId9" Type="http://schemas.openxmlformats.org/officeDocument/2006/relationships/tags" Target="../tags/tag102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721.xml" /><Relationship Id="rId11" Type="http://schemas.openxmlformats.org/officeDocument/2006/relationships/tags" Target="../tags/tag722.xml" /><Relationship Id="rId12" Type="http://schemas.openxmlformats.org/officeDocument/2006/relationships/tags" Target="../tags/tag723.xml" /><Relationship Id="rId13" Type="http://schemas.openxmlformats.org/officeDocument/2006/relationships/tags" Target="../tags/tag724.xml" /><Relationship Id="rId14" Type="http://schemas.openxmlformats.org/officeDocument/2006/relationships/tags" Target="../tags/tag725.xml" /><Relationship Id="rId15" Type="http://schemas.openxmlformats.org/officeDocument/2006/relationships/tags" Target="../tags/tag726.xml" /><Relationship Id="rId16" Type="http://schemas.openxmlformats.org/officeDocument/2006/relationships/tags" Target="../tags/tag727.xml" /><Relationship Id="rId17" Type="http://schemas.openxmlformats.org/officeDocument/2006/relationships/tags" Target="../tags/tag728.xml" /><Relationship Id="rId18" Type="http://schemas.openxmlformats.org/officeDocument/2006/relationships/tags" Target="../tags/tag729.xml" /><Relationship Id="rId19" Type="http://schemas.openxmlformats.org/officeDocument/2006/relationships/tags" Target="../tags/tag730.xml" /><Relationship Id="rId2" Type="http://schemas.openxmlformats.org/officeDocument/2006/relationships/tags" Target="../tags/tag716.xml" /><Relationship Id="rId20" Type="http://schemas.openxmlformats.org/officeDocument/2006/relationships/tags" Target="../tags/tag731.xml" /><Relationship Id="rId21" Type="http://schemas.openxmlformats.org/officeDocument/2006/relationships/tags" Target="../tags/tag732.xml" /><Relationship Id="rId22" Type="http://schemas.openxmlformats.org/officeDocument/2006/relationships/tags" Target="../tags/tag733.xml" /><Relationship Id="rId23" Type="http://schemas.openxmlformats.org/officeDocument/2006/relationships/tags" Target="../tags/tag734.xml" /><Relationship Id="rId24" Type="http://schemas.openxmlformats.org/officeDocument/2006/relationships/tags" Target="../tags/tag735.xml" /><Relationship Id="rId25" Type="http://schemas.openxmlformats.org/officeDocument/2006/relationships/tags" Target="../tags/tag736.xml" /><Relationship Id="rId3" Type="http://schemas.openxmlformats.org/officeDocument/2006/relationships/tags" Target="../tags/tag717.xml" /><Relationship Id="rId4" Type="http://schemas.openxmlformats.org/officeDocument/2006/relationships/tags" Target="../tags/tag718.xml" /><Relationship Id="rId5" Type="http://schemas.openxmlformats.org/officeDocument/2006/relationships/image" Target="../media/image23.png" /><Relationship Id="rId6" Type="http://schemas.openxmlformats.org/officeDocument/2006/relationships/image" Target="../media/image24.svg" /><Relationship Id="rId7" Type="http://schemas.openxmlformats.org/officeDocument/2006/relationships/tags" Target="../tags/tag719.xml" /><Relationship Id="rId8" Type="http://schemas.openxmlformats.org/officeDocument/2006/relationships/image" Target="../media/image25.png" /><Relationship Id="rId9" Type="http://schemas.openxmlformats.org/officeDocument/2006/relationships/tags" Target="../tags/tag720.xml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742.xml" /><Relationship Id="rId11" Type="http://schemas.openxmlformats.org/officeDocument/2006/relationships/tags" Target="../tags/tag743.xml" /><Relationship Id="rId12" Type="http://schemas.openxmlformats.org/officeDocument/2006/relationships/tags" Target="../tags/tag744.xml" /><Relationship Id="rId13" Type="http://schemas.openxmlformats.org/officeDocument/2006/relationships/tags" Target="../tags/tag745.xml" /><Relationship Id="rId14" Type="http://schemas.openxmlformats.org/officeDocument/2006/relationships/tags" Target="../tags/tag746.xml" /><Relationship Id="rId15" Type="http://schemas.openxmlformats.org/officeDocument/2006/relationships/tags" Target="../tags/tag747.xml" /><Relationship Id="rId16" Type="http://schemas.openxmlformats.org/officeDocument/2006/relationships/tags" Target="../tags/tag748.xml" /><Relationship Id="rId17" Type="http://schemas.openxmlformats.org/officeDocument/2006/relationships/tags" Target="../tags/tag749.xml" /><Relationship Id="rId18" Type="http://schemas.openxmlformats.org/officeDocument/2006/relationships/tags" Target="../tags/tag750.xml" /><Relationship Id="rId19" Type="http://schemas.openxmlformats.org/officeDocument/2006/relationships/tags" Target="../tags/tag751.xml" /><Relationship Id="rId2" Type="http://schemas.openxmlformats.org/officeDocument/2006/relationships/tags" Target="../tags/tag737.xml" /><Relationship Id="rId20" Type="http://schemas.openxmlformats.org/officeDocument/2006/relationships/tags" Target="../tags/tag752.xml" /><Relationship Id="rId21" Type="http://schemas.openxmlformats.org/officeDocument/2006/relationships/tags" Target="../tags/tag753.xml" /><Relationship Id="rId22" Type="http://schemas.openxmlformats.org/officeDocument/2006/relationships/tags" Target="../tags/tag754.xml" /><Relationship Id="rId23" Type="http://schemas.openxmlformats.org/officeDocument/2006/relationships/tags" Target="../tags/tag755.xml" /><Relationship Id="rId24" Type="http://schemas.openxmlformats.org/officeDocument/2006/relationships/tags" Target="../tags/tag756.xml" /><Relationship Id="rId25" Type="http://schemas.openxmlformats.org/officeDocument/2006/relationships/tags" Target="../tags/tag757.xml" /><Relationship Id="rId3" Type="http://schemas.openxmlformats.org/officeDocument/2006/relationships/tags" Target="../tags/tag738.xml" /><Relationship Id="rId4" Type="http://schemas.openxmlformats.org/officeDocument/2006/relationships/tags" Target="../tags/tag739.xml" /><Relationship Id="rId5" Type="http://schemas.openxmlformats.org/officeDocument/2006/relationships/image" Target="../media/image23.png" /><Relationship Id="rId6" Type="http://schemas.openxmlformats.org/officeDocument/2006/relationships/image" Target="../media/image24.svg" /><Relationship Id="rId7" Type="http://schemas.openxmlformats.org/officeDocument/2006/relationships/tags" Target="../tags/tag740.xml" /><Relationship Id="rId8" Type="http://schemas.openxmlformats.org/officeDocument/2006/relationships/image" Target="../media/image26.png" /><Relationship Id="rId9" Type="http://schemas.openxmlformats.org/officeDocument/2006/relationships/tags" Target="../tags/tag741.xml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763.xml" /><Relationship Id="rId11" Type="http://schemas.openxmlformats.org/officeDocument/2006/relationships/tags" Target="../tags/tag764.xml" /><Relationship Id="rId12" Type="http://schemas.openxmlformats.org/officeDocument/2006/relationships/tags" Target="../tags/tag765.xml" /><Relationship Id="rId13" Type="http://schemas.openxmlformats.org/officeDocument/2006/relationships/tags" Target="../tags/tag766.xml" /><Relationship Id="rId14" Type="http://schemas.openxmlformats.org/officeDocument/2006/relationships/tags" Target="../tags/tag767.xml" /><Relationship Id="rId15" Type="http://schemas.openxmlformats.org/officeDocument/2006/relationships/tags" Target="../tags/tag768.xml" /><Relationship Id="rId16" Type="http://schemas.openxmlformats.org/officeDocument/2006/relationships/tags" Target="../tags/tag769.xml" /><Relationship Id="rId17" Type="http://schemas.openxmlformats.org/officeDocument/2006/relationships/tags" Target="../tags/tag770.xml" /><Relationship Id="rId18" Type="http://schemas.openxmlformats.org/officeDocument/2006/relationships/tags" Target="../tags/tag771.xml" /><Relationship Id="rId19" Type="http://schemas.openxmlformats.org/officeDocument/2006/relationships/tags" Target="../tags/tag772.xml" /><Relationship Id="rId2" Type="http://schemas.openxmlformats.org/officeDocument/2006/relationships/tags" Target="../tags/tag758.xml" /><Relationship Id="rId20" Type="http://schemas.openxmlformats.org/officeDocument/2006/relationships/tags" Target="../tags/tag773.xml" /><Relationship Id="rId21" Type="http://schemas.openxmlformats.org/officeDocument/2006/relationships/tags" Target="../tags/tag774.xml" /><Relationship Id="rId22" Type="http://schemas.openxmlformats.org/officeDocument/2006/relationships/tags" Target="../tags/tag775.xml" /><Relationship Id="rId23" Type="http://schemas.openxmlformats.org/officeDocument/2006/relationships/tags" Target="../tags/tag776.xml" /><Relationship Id="rId24" Type="http://schemas.openxmlformats.org/officeDocument/2006/relationships/tags" Target="../tags/tag777.xml" /><Relationship Id="rId25" Type="http://schemas.openxmlformats.org/officeDocument/2006/relationships/tags" Target="../tags/tag778.xml" /><Relationship Id="rId3" Type="http://schemas.openxmlformats.org/officeDocument/2006/relationships/tags" Target="../tags/tag759.xml" /><Relationship Id="rId4" Type="http://schemas.openxmlformats.org/officeDocument/2006/relationships/tags" Target="../tags/tag760.xml" /><Relationship Id="rId5" Type="http://schemas.openxmlformats.org/officeDocument/2006/relationships/image" Target="../media/image23.png" /><Relationship Id="rId6" Type="http://schemas.openxmlformats.org/officeDocument/2006/relationships/image" Target="../media/image24.svg" /><Relationship Id="rId7" Type="http://schemas.openxmlformats.org/officeDocument/2006/relationships/tags" Target="../tags/tag761.xml" /><Relationship Id="rId8" Type="http://schemas.openxmlformats.org/officeDocument/2006/relationships/image" Target="../media/image25.png" /><Relationship Id="rId9" Type="http://schemas.openxmlformats.org/officeDocument/2006/relationships/tags" Target="../tags/tag762.xml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784.xml" /><Relationship Id="rId11" Type="http://schemas.openxmlformats.org/officeDocument/2006/relationships/tags" Target="../tags/tag785.xml" /><Relationship Id="rId12" Type="http://schemas.openxmlformats.org/officeDocument/2006/relationships/tags" Target="../tags/tag786.xml" /><Relationship Id="rId13" Type="http://schemas.openxmlformats.org/officeDocument/2006/relationships/tags" Target="../tags/tag787.xml" /><Relationship Id="rId14" Type="http://schemas.openxmlformats.org/officeDocument/2006/relationships/tags" Target="../tags/tag788.xml" /><Relationship Id="rId15" Type="http://schemas.openxmlformats.org/officeDocument/2006/relationships/tags" Target="../tags/tag789.xml" /><Relationship Id="rId16" Type="http://schemas.openxmlformats.org/officeDocument/2006/relationships/tags" Target="../tags/tag790.xml" /><Relationship Id="rId17" Type="http://schemas.openxmlformats.org/officeDocument/2006/relationships/tags" Target="../tags/tag791.xml" /><Relationship Id="rId18" Type="http://schemas.openxmlformats.org/officeDocument/2006/relationships/tags" Target="../tags/tag792.xml" /><Relationship Id="rId19" Type="http://schemas.openxmlformats.org/officeDocument/2006/relationships/tags" Target="../tags/tag793.xml" /><Relationship Id="rId2" Type="http://schemas.openxmlformats.org/officeDocument/2006/relationships/tags" Target="../tags/tag779.xml" /><Relationship Id="rId20" Type="http://schemas.openxmlformats.org/officeDocument/2006/relationships/tags" Target="../tags/tag794.xml" /><Relationship Id="rId21" Type="http://schemas.openxmlformats.org/officeDocument/2006/relationships/tags" Target="../tags/tag795.xml" /><Relationship Id="rId22" Type="http://schemas.openxmlformats.org/officeDocument/2006/relationships/tags" Target="../tags/tag796.xml" /><Relationship Id="rId23" Type="http://schemas.openxmlformats.org/officeDocument/2006/relationships/tags" Target="../tags/tag797.xml" /><Relationship Id="rId24" Type="http://schemas.openxmlformats.org/officeDocument/2006/relationships/tags" Target="../tags/tag798.xml" /><Relationship Id="rId25" Type="http://schemas.openxmlformats.org/officeDocument/2006/relationships/tags" Target="../tags/tag799.xml" /><Relationship Id="rId3" Type="http://schemas.openxmlformats.org/officeDocument/2006/relationships/tags" Target="../tags/tag780.xml" /><Relationship Id="rId4" Type="http://schemas.openxmlformats.org/officeDocument/2006/relationships/tags" Target="../tags/tag781.xml" /><Relationship Id="rId5" Type="http://schemas.openxmlformats.org/officeDocument/2006/relationships/image" Target="../media/image23.png" /><Relationship Id="rId6" Type="http://schemas.openxmlformats.org/officeDocument/2006/relationships/image" Target="../media/image24.svg" /><Relationship Id="rId7" Type="http://schemas.openxmlformats.org/officeDocument/2006/relationships/tags" Target="../tags/tag782.xml" /><Relationship Id="rId8" Type="http://schemas.openxmlformats.org/officeDocument/2006/relationships/image" Target="../media/image26.png" /><Relationship Id="rId9" Type="http://schemas.openxmlformats.org/officeDocument/2006/relationships/tags" Target="../tags/tag783.xml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806.xml" /><Relationship Id="rId11" Type="http://schemas.openxmlformats.org/officeDocument/2006/relationships/image" Target="../media/image6.png" /><Relationship Id="rId2" Type="http://schemas.openxmlformats.org/officeDocument/2006/relationships/tags" Target="../tags/tag800.xml" /><Relationship Id="rId3" Type="http://schemas.openxmlformats.org/officeDocument/2006/relationships/image" Target="../media/image4.png" /><Relationship Id="rId4" Type="http://schemas.microsoft.com/office/2007/relationships/hdphoto" Target="../media/image5.wdp" /><Relationship Id="rId5" Type="http://schemas.openxmlformats.org/officeDocument/2006/relationships/tags" Target="../tags/tag801.xml" /><Relationship Id="rId6" Type="http://schemas.openxmlformats.org/officeDocument/2006/relationships/tags" Target="../tags/tag802.xml" /><Relationship Id="rId7" Type="http://schemas.openxmlformats.org/officeDocument/2006/relationships/tags" Target="../tags/tag803.xml" /><Relationship Id="rId8" Type="http://schemas.openxmlformats.org/officeDocument/2006/relationships/tags" Target="../tags/tag804.xml" /><Relationship Id="rId9" Type="http://schemas.openxmlformats.org/officeDocument/2006/relationships/tags" Target="../tags/tag805.xml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812.xml" /><Relationship Id="rId11" Type="http://schemas.openxmlformats.org/officeDocument/2006/relationships/tags" Target="../tags/tag813.xml" /><Relationship Id="rId12" Type="http://schemas.openxmlformats.org/officeDocument/2006/relationships/tags" Target="../tags/tag814.xml" /><Relationship Id="rId13" Type="http://schemas.openxmlformats.org/officeDocument/2006/relationships/tags" Target="../tags/tag815.xml" /><Relationship Id="rId14" Type="http://schemas.openxmlformats.org/officeDocument/2006/relationships/tags" Target="../tags/tag816.xml" /><Relationship Id="rId15" Type="http://schemas.openxmlformats.org/officeDocument/2006/relationships/tags" Target="../tags/tag817.xml" /><Relationship Id="rId16" Type="http://schemas.openxmlformats.org/officeDocument/2006/relationships/tags" Target="../tags/tag818.xml" /><Relationship Id="rId17" Type="http://schemas.openxmlformats.org/officeDocument/2006/relationships/tags" Target="../tags/tag819.xml" /><Relationship Id="rId18" Type="http://schemas.openxmlformats.org/officeDocument/2006/relationships/tags" Target="../tags/tag820.xml" /><Relationship Id="rId19" Type="http://schemas.openxmlformats.org/officeDocument/2006/relationships/tags" Target="../tags/tag821.xml" /><Relationship Id="rId2" Type="http://schemas.openxmlformats.org/officeDocument/2006/relationships/tags" Target="../tags/tag807.xml" /><Relationship Id="rId20" Type="http://schemas.openxmlformats.org/officeDocument/2006/relationships/tags" Target="../tags/tag822.xml" /><Relationship Id="rId21" Type="http://schemas.openxmlformats.org/officeDocument/2006/relationships/tags" Target="../tags/tag823.xml" /><Relationship Id="rId22" Type="http://schemas.openxmlformats.org/officeDocument/2006/relationships/tags" Target="../tags/tag824.xml" /><Relationship Id="rId23" Type="http://schemas.openxmlformats.org/officeDocument/2006/relationships/tags" Target="../tags/tag825.xml" /><Relationship Id="rId24" Type="http://schemas.openxmlformats.org/officeDocument/2006/relationships/tags" Target="../tags/tag826.xml" /><Relationship Id="rId25" Type="http://schemas.openxmlformats.org/officeDocument/2006/relationships/tags" Target="../tags/tag827.xml" /><Relationship Id="rId26" Type="http://schemas.openxmlformats.org/officeDocument/2006/relationships/tags" Target="../tags/tag828.xml" /><Relationship Id="rId27" Type="http://schemas.openxmlformats.org/officeDocument/2006/relationships/tags" Target="../tags/tag829.xml" /><Relationship Id="rId3" Type="http://schemas.openxmlformats.org/officeDocument/2006/relationships/image" Target="../media/image27.png" /><Relationship Id="rId4" Type="http://schemas.openxmlformats.org/officeDocument/2006/relationships/tags" Target="../tags/tag808.xml" /><Relationship Id="rId5" Type="http://schemas.openxmlformats.org/officeDocument/2006/relationships/tags" Target="../tags/tag809.xml" /><Relationship Id="rId6" Type="http://schemas.openxmlformats.org/officeDocument/2006/relationships/tags" Target="../tags/tag810.xml" /><Relationship Id="rId7" Type="http://schemas.openxmlformats.org/officeDocument/2006/relationships/tags" Target="../tags/tag811.xml" /><Relationship Id="rId8" Type="http://schemas.openxmlformats.org/officeDocument/2006/relationships/image" Target="../media/image23.png" /><Relationship Id="rId9" Type="http://schemas.openxmlformats.org/officeDocument/2006/relationships/image" Target="../media/image24.sv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836.xml" /><Relationship Id="rId11" Type="http://schemas.openxmlformats.org/officeDocument/2006/relationships/image" Target="../media/image6.png" /><Relationship Id="rId2" Type="http://schemas.openxmlformats.org/officeDocument/2006/relationships/tags" Target="../tags/tag830.xml" /><Relationship Id="rId3" Type="http://schemas.openxmlformats.org/officeDocument/2006/relationships/image" Target="../media/image4.png" /><Relationship Id="rId4" Type="http://schemas.microsoft.com/office/2007/relationships/hdphoto" Target="../media/image5.wdp" /><Relationship Id="rId5" Type="http://schemas.openxmlformats.org/officeDocument/2006/relationships/tags" Target="../tags/tag831.xml" /><Relationship Id="rId6" Type="http://schemas.openxmlformats.org/officeDocument/2006/relationships/tags" Target="../tags/tag832.xml" /><Relationship Id="rId7" Type="http://schemas.openxmlformats.org/officeDocument/2006/relationships/tags" Target="../tags/tag833.xml" /><Relationship Id="rId8" Type="http://schemas.openxmlformats.org/officeDocument/2006/relationships/tags" Target="../tags/tag834.xml" /><Relationship Id="rId9" Type="http://schemas.openxmlformats.org/officeDocument/2006/relationships/tags" Target="../tags/tag835.xml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843.xml" /><Relationship Id="rId11" Type="http://schemas.openxmlformats.org/officeDocument/2006/relationships/tags" Target="../tags/tag844.xml" /><Relationship Id="rId12" Type="http://schemas.openxmlformats.org/officeDocument/2006/relationships/tags" Target="../tags/tag845.xml" /><Relationship Id="rId13" Type="http://schemas.openxmlformats.org/officeDocument/2006/relationships/tags" Target="../tags/tag846.xml" /><Relationship Id="rId14" Type="http://schemas.openxmlformats.org/officeDocument/2006/relationships/tags" Target="../tags/tag847.xml" /><Relationship Id="rId15" Type="http://schemas.openxmlformats.org/officeDocument/2006/relationships/tags" Target="../tags/tag848.xml" /><Relationship Id="rId16" Type="http://schemas.openxmlformats.org/officeDocument/2006/relationships/tags" Target="../tags/tag849.xml" /><Relationship Id="rId17" Type="http://schemas.openxmlformats.org/officeDocument/2006/relationships/tags" Target="../tags/tag850.xml" /><Relationship Id="rId18" Type="http://schemas.openxmlformats.org/officeDocument/2006/relationships/tags" Target="../tags/tag851.xml" /><Relationship Id="rId19" Type="http://schemas.openxmlformats.org/officeDocument/2006/relationships/tags" Target="../tags/tag852.xml" /><Relationship Id="rId2" Type="http://schemas.openxmlformats.org/officeDocument/2006/relationships/tags" Target="../tags/tag837.xml" /><Relationship Id="rId20" Type="http://schemas.openxmlformats.org/officeDocument/2006/relationships/tags" Target="../tags/tag853.xml" /><Relationship Id="rId21" Type="http://schemas.openxmlformats.org/officeDocument/2006/relationships/tags" Target="../tags/tag854.xml" /><Relationship Id="rId22" Type="http://schemas.openxmlformats.org/officeDocument/2006/relationships/tags" Target="../tags/tag855.xml" /><Relationship Id="rId23" Type="http://schemas.openxmlformats.org/officeDocument/2006/relationships/tags" Target="../tags/tag856.xml" /><Relationship Id="rId24" Type="http://schemas.openxmlformats.org/officeDocument/2006/relationships/tags" Target="../tags/tag857.xml" /><Relationship Id="rId25" Type="http://schemas.openxmlformats.org/officeDocument/2006/relationships/tags" Target="../tags/tag858.xml" /><Relationship Id="rId3" Type="http://schemas.openxmlformats.org/officeDocument/2006/relationships/tags" Target="../tags/tag838.xml" /><Relationship Id="rId4" Type="http://schemas.openxmlformats.org/officeDocument/2006/relationships/tags" Target="../tags/tag839.xml" /><Relationship Id="rId5" Type="http://schemas.openxmlformats.org/officeDocument/2006/relationships/image" Target="../media/image20.png" /><Relationship Id="rId6" Type="http://schemas.openxmlformats.org/officeDocument/2006/relationships/image" Target="../media/image21.svg" /><Relationship Id="rId7" Type="http://schemas.openxmlformats.org/officeDocument/2006/relationships/tags" Target="../tags/tag840.xml" /><Relationship Id="rId8" Type="http://schemas.openxmlformats.org/officeDocument/2006/relationships/tags" Target="../tags/tag841.xml" /><Relationship Id="rId9" Type="http://schemas.openxmlformats.org/officeDocument/2006/relationships/tags" Target="../tags/tag842.xml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864.xml" /><Relationship Id="rId11" Type="http://schemas.openxmlformats.org/officeDocument/2006/relationships/tags" Target="../tags/tag865.xml" /><Relationship Id="rId12" Type="http://schemas.openxmlformats.org/officeDocument/2006/relationships/tags" Target="../tags/tag866.xml" /><Relationship Id="rId13" Type="http://schemas.openxmlformats.org/officeDocument/2006/relationships/tags" Target="../tags/tag867.xml" /><Relationship Id="rId14" Type="http://schemas.openxmlformats.org/officeDocument/2006/relationships/tags" Target="../tags/tag868.xml" /><Relationship Id="rId15" Type="http://schemas.openxmlformats.org/officeDocument/2006/relationships/tags" Target="../tags/tag869.xml" /><Relationship Id="rId16" Type="http://schemas.openxmlformats.org/officeDocument/2006/relationships/tags" Target="../tags/tag870.xml" /><Relationship Id="rId17" Type="http://schemas.openxmlformats.org/officeDocument/2006/relationships/tags" Target="../tags/tag871.xml" /><Relationship Id="rId18" Type="http://schemas.openxmlformats.org/officeDocument/2006/relationships/tags" Target="../tags/tag872.xml" /><Relationship Id="rId19" Type="http://schemas.openxmlformats.org/officeDocument/2006/relationships/tags" Target="../tags/tag873.xml" /><Relationship Id="rId2" Type="http://schemas.openxmlformats.org/officeDocument/2006/relationships/tags" Target="../tags/tag859.xml" /><Relationship Id="rId20" Type="http://schemas.openxmlformats.org/officeDocument/2006/relationships/tags" Target="../tags/tag874.xml" /><Relationship Id="rId21" Type="http://schemas.openxmlformats.org/officeDocument/2006/relationships/tags" Target="../tags/tag875.xml" /><Relationship Id="rId22" Type="http://schemas.openxmlformats.org/officeDocument/2006/relationships/tags" Target="../tags/tag876.xml" /><Relationship Id="rId23" Type="http://schemas.openxmlformats.org/officeDocument/2006/relationships/tags" Target="../tags/tag877.xml" /><Relationship Id="rId24" Type="http://schemas.openxmlformats.org/officeDocument/2006/relationships/tags" Target="../tags/tag878.xml" /><Relationship Id="rId25" Type="http://schemas.openxmlformats.org/officeDocument/2006/relationships/tags" Target="../tags/tag879.xml" /><Relationship Id="rId3" Type="http://schemas.openxmlformats.org/officeDocument/2006/relationships/tags" Target="../tags/tag860.xml" /><Relationship Id="rId4" Type="http://schemas.openxmlformats.org/officeDocument/2006/relationships/image" Target="../media/image23.png" /><Relationship Id="rId5" Type="http://schemas.openxmlformats.org/officeDocument/2006/relationships/image" Target="../media/image24.svg" /><Relationship Id="rId6" Type="http://schemas.openxmlformats.org/officeDocument/2006/relationships/tags" Target="../tags/tag861.xml" /><Relationship Id="rId7" Type="http://schemas.openxmlformats.org/officeDocument/2006/relationships/image" Target="../media/image28.png" /><Relationship Id="rId8" Type="http://schemas.openxmlformats.org/officeDocument/2006/relationships/tags" Target="../tags/tag862.xml" /><Relationship Id="rId9" Type="http://schemas.openxmlformats.org/officeDocument/2006/relationships/tags" Target="../tags/tag863.xml" /></Relationships>
</file>

<file path=ppt/slides/_rels/slide3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3.png" /><Relationship Id="rId2" Type="http://schemas.openxmlformats.org/officeDocument/2006/relationships/tags" Target="../tags/tag880.xml" /><Relationship Id="rId3" Type="http://schemas.openxmlformats.org/officeDocument/2006/relationships/tags" Target="../tags/tag881.xml" /><Relationship Id="rId4" Type="http://schemas.openxmlformats.org/officeDocument/2006/relationships/tags" Target="../tags/tag882.xml" /><Relationship Id="rId5" Type="http://schemas.openxmlformats.org/officeDocument/2006/relationships/tags" Target="../tags/tag883.xml" /><Relationship Id="rId6" Type="http://schemas.openxmlformats.org/officeDocument/2006/relationships/tags" Target="../tags/tag884.xml" /><Relationship Id="rId7" Type="http://schemas.openxmlformats.org/officeDocument/2006/relationships/tags" Target="../tags/tag885.xml" /><Relationship Id="rId8" Type="http://schemas.openxmlformats.org/officeDocument/2006/relationships/image" Target="../media/image29.png" /><Relationship Id="rId9" Type="http://schemas.openxmlformats.org/officeDocument/2006/relationships/tags" Target="../tags/tag886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126.xml" /><Relationship Id="rId11" Type="http://schemas.openxmlformats.org/officeDocument/2006/relationships/tags" Target="../tags/tag127.xml" /><Relationship Id="rId12" Type="http://schemas.openxmlformats.org/officeDocument/2006/relationships/tags" Target="../tags/tag128.xml" /><Relationship Id="rId13" Type="http://schemas.openxmlformats.org/officeDocument/2006/relationships/tags" Target="../tags/tag129.xml" /><Relationship Id="rId14" Type="http://schemas.openxmlformats.org/officeDocument/2006/relationships/tags" Target="../tags/tag130.xml" /><Relationship Id="rId15" Type="http://schemas.openxmlformats.org/officeDocument/2006/relationships/tags" Target="../tags/tag131.xml" /><Relationship Id="rId16" Type="http://schemas.openxmlformats.org/officeDocument/2006/relationships/tags" Target="../tags/tag132.xml" /><Relationship Id="rId17" Type="http://schemas.openxmlformats.org/officeDocument/2006/relationships/tags" Target="../tags/tag133.xml" /><Relationship Id="rId18" Type="http://schemas.openxmlformats.org/officeDocument/2006/relationships/tags" Target="../tags/tag134.xml" /><Relationship Id="rId19" Type="http://schemas.openxmlformats.org/officeDocument/2006/relationships/tags" Target="../tags/tag135.xml" /><Relationship Id="rId2" Type="http://schemas.openxmlformats.org/officeDocument/2006/relationships/notesSlide" Target="../notesSlides/notesSlide3.xml" /><Relationship Id="rId20" Type="http://schemas.openxmlformats.org/officeDocument/2006/relationships/tags" Target="../tags/tag136.xml" /><Relationship Id="rId21" Type="http://schemas.openxmlformats.org/officeDocument/2006/relationships/tags" Target="../tags/tag137.xml" /><Relationship Id="rId22" Type="http://schemas.openxmlformats.org/officeDocument/2006/relationships/tags" Target="../tags/tag138.xml" /><Relationship Id="rId23" Type="http://schemas.openxmlformats.org/officeDocument/2006/relationships/tags" Target="../tags/tag139.xml" /><Relationship Id="rId24" Type="http://schemas.openxmlformats.org/officeDocument/2006/relationships/tags" Target="../tags/tag140.xml" /><Relationship Id="rId25" Type="http://schemas.openxmlformats.org/officeDocument/2006/relationships/tags" Target="../tags/tag141.xml" /><Relationship Id="rId3" Type="http://schemas.openxmlformats.org/officeDocument/2006/relationships/tags" Target="../tags/tag122.xml" /><Relationship Id="rId4" Type="http://schemas.openxmlformats.org/officeDocument/2006/relationships/tags" Target="../tags/tag123.xml" /><Relationship Id="rId5" Type="http://schemas.openxmlformats.org/officeDocument/2006/relationships/image" Target="../media/image7.png" /><Relationship Id="rId6" Type="http://schemas.openxmlformats.org/officeDocument/2006/relationships/image" Target="../media/image8.svg" /><Relationship Id="rId7" Type="http://schemas.openxmlformats.org/officeDocument/2006/relationships/tags" Target="../tags/tag124.xml" /><Relationship Id="rId8" Type="http://schemas.openxmlformats.org/officeDocument/2006/relationships/image" Target="../media/image10.png" /><Relationship Id="rId9" Type="http://schemas.openxmlformats.org/officeDocument/2006/relationships/tags" Target="../tags/tag125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149.xml" /><Relationship Id="rId11" Type="http://schemas.openxmlformats.org/officeDocument/2006/relationships/tags" Target="../tags/tag150.xml" /><Relationship Id="rId12" Type="http://schemas.openxmlformats.org/officeDocument/2006/relationships/tags" Target="../tags/tag151.xml" /><Relationship Id="rId13" Type="http://schemas.openxmlformats.org/officeDocument/2006/relationships/tags" Target="../tags/tag152.xml" /><Relationship Id="rId14" Type="http://schemas.openxmlformats.org/officeDocument/2006/relationships/tags" Target="../tags/tag153.xml" /><Relationship Id="rId15" Type="http://schemas.openxmlformats.org/officeDocument/2006/relationships/tags" Target="../tags/tag154.xml" /><Relationship Id="rId16" Type="http://schemas.openxmlformats.org/officeDocument/2006/relationships/tags" Target="../tags/tag155.xml" /><Relationship Id="rId17" Type="http://schemas.openxmlformats.org/officeDocument/2006/relationships/tags" Target="../tags/tag156.xml" /><Relationship Id="rId18" Type="http://schemas.openxmlformats.org/officeDocument/2006/relationships/tags" Target="../tags/tag157.xml" /><Relationship Id="rId19" Type="http://schemas.openxmlformats.org/officeDocument/2006/relationships/tags" Target="../tags/tag158.xml" /><Relationship Id="rId2" Type="http://schemas.openxmlformats.org/officeDocument/2006/relationships/notesSlide" Target="../notesSlides/notesSlide4.xml" /><Relationship Id="rId20" Type="http://schemas.openxmlformats.org/officeDocument/2006/relationships/tags" Target="../tags/tag159.xml" /><Relationship Id="rId21" Type="http://schemas.openxmlformats.org/officeDocument/2006/relationships/tags" Target="../tags/tag160.xml" /><Relationship Id="rId22" Type="http://schemas.openxmlformats.org/officeDocument/2006/relationships/tags" Target="../tags/tag161.xml" /><Relationship Id="rId23" Type="http://schemas.openxmlformats.org/officeDocument/2006/relationships/tags" Target="../tags/tag162.xml" /><Relationship Id="rId24" Type="http://schemas.openxmlformats.org/officeDocument/2006/relationships/tags" Target="../tags/tag163.xml" /><Relationship Id="rId25" Type="http://schemas.openxmlformats.org/officeDocument/2006/relationships/tags" Target="../tags/tag164.xml" /><Relationship Id="rId26" Type="http://schemas.openxmlformats.org/officeDocument/2006/relationships/tags" Target="../tags/tag165.xml" /><Relationship Id="rId3" Type="http://schemas.openxmlformats.org/officeDocument/2006/relationships/tags" Target="../tags/tag145.xml" /><Relationship Id="rId4" Type="http://schemas.openxmlformats.org/officeDocument/2006/relationships/tags" Target="../tags/tag146.xml" /><Relationship Id="rId5" Type="http://schemas.openxmlformats.org/officeDocument/2006/relationships/image" Target="../media/image7.png" /><Relationship Id="rId6" Type="http://schemas.openxmlformats.org/officeDocument/2006/relationships/image" Target="../media/image8.svg" /><Relationship Id="rId7" Type="http://schemas.openxmlformats.org/officeDocument/2006/relationships/tags" Target="../tags/tag147.xml" /><Relationship Id="rId8" Type="http://schemas.openxmlformats.org/officeDocument/2006/relationships/tags" Target="../tags/tag148.xml" /><Relationship Id="rId9" Type="http://schemas.openxmlformats.org/officeDocument/2006/relationships/image" Target="../media/image11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172.xml" /><Relationship Id="rId11" Type="http://schemas.openxmlformats.org/officeDocument/2006/relationships/image" Target="../media/image6.png" /><Relationship Id="rId2" Type="http://schemas.openxmlformats.org/officeDocument/2006/relationships/tags" Target="../tags/tag166.xml" /><Relationship Id="rId3" Type="http://schemas.openxmlformats.org/officeDocument/2006/relationships/tags" Target="../tags/tag167.xml" /><Relationship Id="rId4" Type="http://schemas.openxmlformats.org/officeDocument/2006/relationships/tags" Target="../tags/tag168.xml" /><Relationship Id="rId5" Type="http://schemas.openxmlformats.org/officeDocument/2006/relationships/image" Target="../media/image4.png" /><Relationship Id="rId6" Type="http://schemas.microsoft.com/office/2007/relationships/hdphoto" Target="../media/image5.wdp" /><Relationship Id="rId7" Type="http://schemas.openxmlformats.org/officeDocument/2006/relationships/tags" Target="../tags/tag169.xml" /><Relationship Id="rId8" Type="http://schemas.openxmlformats.org/officeDocument/2006/relationships/tags" Target="../tags/tag170.xml" /><Relationship Id="rId9" Type="http://schemas.openxmlformats.org/officeDocument/2006/relationships/tags" Target="../tags/tag171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179.xml" /><Relationship Id="rId11" Type="http://schemas.openxmlformats.org/officeDocument/2006/relationships/tags" Target="../tags/tag180.xml" /><Relationship Id="rId12" Type="http://schemas.openxmlformats.org/officeDocument/2006/relationships/tags" Target="../tags/tag181.xml" /><Relationship Id="rId13" Type="http://schemas.openxmlformats.org/officeDocument/2006/relationships/tags" Target="../tags/tag182.xml" /><Relationship Id="rId14" Type="http://schemas.openxmlformats.org/officeDocument/2006/relationships/tags" Target="../tags/tag183.xml" /><Relationship Id="rId15" Type="http://schemas.openxmlformats.org/officeDocument/2006/relationships/tags" Target="../tags/tag184.xml" /><Relationship Id="rId16" Type="http://schemas.openxmlformats.org/officeDocument/2006/relationships/tags" Target="../tags/tag185.xml" /><Relationship Id="rId17" Type="http://schemas.openxmlformats.org/officeDocument/2006/relationships/tags" Target="../tags/tag186.xml" /><Relationship Id="rId18" Type="http://schemas.openxmlformats.org/officeDocument/2006/relationships/tags" Target="../tags/tag187.xml" /><Relationship Id="rId19" Type="http://schemas.openxmlformats.org/officeDocument/2006/relationships/tags" Target="../tags/tag188.xml" /><Relationship Id="rId2" Type="http://schemas.openxmlformats.org/officeDocument/2006/relationships/tags" Target="../tags/tag173.xml" /><Relationship Id="rId20" Type="http://schemas.openxmlformats.org/officeDocument/2006/relationships/tags" Target="../tags/tag189.xml" /><Relationship Id="rId21" Type="http://schemas.openxmlformats.org/officeDocument/2006/relationships/tags" Target="../tags/tag190.xml" /><Relationship Id="rId22" Type="http://schemas.openxmlformats.org/officeDocument/2006/relationships/tags" Target="../tags/tag191.xml" /><Relationship Id="rId23" Type="http://schemas.openxmlformats.org/officeDocument/2006/relationships/tags" Target="../tags/tag192.xml" /><Relationship Id="rId3" Type="http://schemas.openxmlformats.org/officeDocument/2006/relationships/tags" Target="../tags/tag174.xml" /><Relationship Id="rId4" Type="http://schemas.openxmlformats.org/officeDocument/2006/relationships/tags" Target="../tags/tag175.xml" /><Relationship Id="rId5" Type="http://schemas.openxmlformats.org/officeDocument/2006/relationships/image" Target="../media/image12.png" /><Relationship Id="rId6" Type="http://schemas.openxmlformats.org/officeDocument/2006/relationships/image" Target="../media/image13.svg" /><Relationship Id="rId7" Type="http://schemas.openxmlformats.org/officeDocument/2006/relationships/tags" Target="../tags/tag176.xml" /><Relationship Id="rId8" Type="http://schemas.openxmlformats.org/officeDocument/2006/relationships/tags" Target="../tags/tag177.xml" /><Relationship Id="rId9" Type="http://schemas.openxmlformats.org/officeDocument/2006/relationships/tags" Target="../tags/tag178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199.xml" /><Relationship Id="rId11" Type="http://schemas.openxmlformats.org/officeDocument/2006/relationships/tags" Target="../tags/tag200.xml" /><Relationship Id="rId12" Type="http://schemas.openxmlformats.org/officeDocument/2006/relationships/tags" Target="../tags/tag201.xml" /><Relationship Id="rId13" Type="http://schemas.openxmlformats.org/officeDocument/2006/relationships/tags" Target="../tags/tag202.xml" /><Relationship Id="rId14" Type="http://schemas.openxmlformats.org/officeDocument/2006/relationships/tags" Target="../tags/tag203.xml" /><Relationship Id="rId15" Type="http://schemas.openxmlformats.org/officeDocument/2006/relationships/tags" Target="../tags/tag204.xml" /><Relationship Id="rId16" Type="http://schemas.openxmlformats.org/officeDocument/2006/relationships/tags" Target="../tags/tag205.xml" /><Relationship Id="rId17" Type="http://schemas.openxmlformats.org/officeDocument/2006/relationships/tags" Target="../tags/tag206.xml" /><Relationship Id="rId18" Type="http://schemas.openxmlformats.org/officeDocument/2006/relationships/tags" Target="../tags/tag207.xml" /><Relationship Id="rId19" Type="http://schemas.openxmlformats.org/officeDocument/2006/relationships/tags" Target="../tags/tag208.xml" /><Relationship Id="rId2" Type="http://schemas.openxmlformats.org/officeDocument/2006/relationships/tags" Target="../tags/tag193.xml" /><Relationship Id="rId20" Type="http://schemas.openxmlformats.org/officeDocument/2006/relationships/tags" Target="../tags/tag209.xml" /><Relationship Id="rId21" Type="http://schemas.openxmlformats.org/officeDocument/2006/relationships/tags" Target="../tags/tag210.xml" /><Relationship Id="rId22" Type="http://schemas.openxmlformats.org/officeDocument/2006/relationships/tags" Target="../tags/tag211.xml" /><Relationship Id="rId23" Type="http://schemas.openxmlformats.org/officeDocument/2006/relationships/tags" Target="../tags/tag212.xml" /><Relationship Id="rId24" Type="http://schemas.openxmlformats.org/officeDocument/2006/relationships/image" Target="../media/image14.jpeg" /><Relationship Id="rId25" Type="http://schemas.openxmlformats.org/officeDocument/2006/relationships/tags" Target="../tags/tag213.xml" /><Relationship Id="rId3" Type="http://schemas.openxmlformats.org/officeDocument/2006/relationships/tags" Target="../tags/tag194.xml" /><Relationship Id="rId4" Type="http://schemas.openxmlformats.org/officeDocument/2006/relationships/tags" Target="../tags/tag195.xml" /><Relationship Id="rId5" Type="http://schemas.openxmlformats.org/officeDocument/2006/relationships/image" Target="../media/image12.png" /><Relationship Id="rId6" Type="http://schemas.openxmlformats.org/officeDocument/2006/relationships/image" Target="../media/image13.svg" /><Relationship Id="rId7" Type="http://schemas.openxmlformats.org/officeDocument/2006/relationships/tags" Target="../tags/tag196.xml" /><Relationship Id="rId8" Type="http://schemas.openxmlformats.org/officeDocument/2006/relationships/tags" Target="../tags/tag197.xml" /><Relationship Id="rId9" Type="http://schemas.openxmlformats.org/officeDocument/2006/relationships/tags" Target="../tags/tag198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220.xml" /><Relationship Id="rId11" Type="http://schemas.openxmlformats.org/officeDocument/2006/relationships/tags" Target="../tags/tag221.xml" /><Relationship Id="rId12" Type="http://schemas.openxmlformats.org/officeDocument/2006/relationships/tags" Target="../tags/tag222.xml" /><Relationship Id="rId13" Type="http://schemas.openxmlformats.org/officeDocument/2006/relationships/tags" Target="../tags/tag223.xml" /><Relationship Id="rId14" Type="http://schemas.openxmlformats.org/officeDocument/2006/relationships/tags" Target="../tags/tag224.xml" /><Relationship Id="rId15" Type="http://schemas.openxmlformats.org/officeDocument/2006/relationships/tags" Target="../tags/tag225.xml" /><Relationship Id="rId16" Type="http://schemas.openxmlformats.org/officeDocument/2006/relationships/tags" Target="../tags/tag226.xml" /><Relationship Id="rId17" Type="http://schemas.openxmlformats.org/officeDocument/2006/relationships/tags" Target="../tags/tag227.xml" /><Relationship Id="rId18" Type="http://schemas.openxmlformats.org/officeDocument/2006/relationships/tags" Target="../tags/tag228.xml" /><Relationship Id="rId19" Type="http://schemas.openxmlformats.org/officeDocument/2006/relationships/tags" Target="../tags/tag229.xml" /><Relationship Id="rId2" Type="http://schemas.openxmlformats.org/officeDocument/2006/relationships/tags" Target="../tags/tag214.xml" /><Relationship Id="rId20" Type="http://schemas.openxmlformats.org/officeDocument/2006/relationships/tags" Target="../tags/tag230.xml" /><Relationship Id="rId21" Type="http://schemas.openxmlformats.org/officeDocument/2006/relationships/tags" Target="../tags/tag231.xml" /><Relationship Id="rId22" Type="http://schemas.openxmlformats.org/officeDocument/2006/relationships/tags" Target="../tags/tag232.xml" /><Relationship Id="rId23" Type="http://schemas.openxmlformats.org/officeDocument/2006/relationships/tags" Target="../tags/tag233.xml" /><Relationship Id="rId3" Type="http://schemas.openxmlformats.org/officeDocument/2006/relationships/tags" Target="../tags/tag215.xml" /><Relationship Id="rId4" Type="http://schemas.openxmlformats.org/officeDocument/2006/relationships/tags" Target="../tags/tag216.xml" /><Relationship Id="rId5" Type="http://schemas.openxmlformats.org/officeDocument/2006/relationships/image" Target="../media/image12.png" /><Relationship Id="rId6" Type="http://schemas.openxmlformats.org/officeDocument/2006/relationships/image" Target="../media/image13.svg" /><Relationship Id="rId7" Type="http://schemas.openxmlformats.org/officeDocument/2006/relationships/tags" Target="../tags/tag217.xml" /><Relationship Id="rId8" Type="http://schemas.openxmlformats.org/officeDocument/2006/relationships/tags" Target="../tags/tag218.xml" /><Relationship Id="rId9" Type="http://schemas.openxmlformats.org/officeDocument/2006/relationships/tags" Target="../tags/tag219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9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48661" name="矩形 3"/>
          <p:cNvSpPr/>
          <p:nvPr>
            <p:custDataLst>
              <p:tags r:id="rId4"/>
            </p:custDataLst>
          </p:nvPr>
        </p:nvSpPr>
        <p:spPr>
          <a:xfrm>
            <a:off x="0" y="2564904"/>
            <a:ext cx="12240895" cy="2155768"/>
          </a:xfrm>
          <a:prstGeom prst="rect">
            <a:avLst/>
          </a:prstGeom>
          <a:solidFill>
            <a:srgbClr val="047D6F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n-ea"/>
            </a:endParaRPr>
          </a:p>
        </p:txBody>
      </p:sp>
      <p:sp>
        <p:nvSpPr>
          <p:cNvPr id="1048662" name="圆角矩形 106"/>
          <p:cNvSpPr/>
          <p:nvPr>
            <p:custDataLst>
              <p:tags r:id="rId5"/>
            </p:custDataLst>
          </p:nvPr>
        </p:nvSpPr>
        <p:spPr>
          <a:xfrm>
            <a:off x="4209411" y="5245318"/>
            <a:ext cx="3772535" cy="619760"/>
          </a:xfrm>
          <a:prstGeom prst="roundRect">
            <a:avLst>
              <a:gd name="adj" fmla="val 50000"/>
            </a:avLst>
          </a:prstGeom>
          <a:solidFill>
            <a:srgbClr val="FD9348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zh-CN" altLang="en-US" sz="3200" b="1">
                <a:solidFill>
                  <a:schemeClr val="bg1"/>
                </a:solidFill>
                <a:latin typeface="+mn-ea"/>
                <a:cs typeface="+mn-ea"/>
                <a:sym typeface="+mn-lt"/>
              </a:rPr>
              <a:t>教学课件</a:t>
            </a:r>
            <a:endParaRPr lang="zh-CN" altLang="en-US" sz="3200" b="1">
              <a:solidFill>
                <a:schemeClr val="bg1"/>
              </a:solidFill>
              <a:latin typeface="+mn-ea"/>
              <a:cs typeface="+mn-ea"/>
              <a:sym typeface="+mn-lt"/>
            </a:endParaRPr>
          </a:p>
        </p:txBody>
      </p:sp>
      <p:sp>
        <p:nvSpPr>
          <p:cNvPr id="1048663" name="文本框 4"/>
          <p:cNvSpPr txBox="1"/>
          <p:nvPr>
            <p:custDataLst>
              <p:tags r:id="rId6"/>
            </p:custDataLst>
          </p:nvPr>
        </p:nvSpPr>
        <p:spPr>
          <a:xfrm>
            <a:off x="963804" y="2564904"/>
            <a:ext cx="10213324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8000">
                <a:solidFill>
                  <a:schemeClr val="bg1"/>
                </a:solidFill>
                <a:latin typeface="+mn-ea"/>
                <a:sym typeface="+mn-ea"/>
              </a:rPr>
              <a:t>猫</a:t>
            </a:r>
            <a:endParaRPr lang="zh-CN" altLang="en-US" sz="8000" b="1">
              <a:solidFill>
                <a:schemeClr val="bg1"/>
              </a:solidFill>
              <a:latin typeface="+mn-ea"/>
            </a:endParaRPr>
          </a:p>
        </p:txBody>
      </p:sp>
      <p:sp>
        <p:nvSpPr>
          <p:cNvPr id="1048665" name="文本框 7"/>
          <p:cNvSpPr txBox="1"/>
          <p:nvPr>
            <p:custDataLst>
              <p:tags r:id="rId7"/>
            </p:custDataLst>
          </p:nvPr>
        </p:nvSpPr>
        <p:spPr>
          <a:xfrm>
            <a:off x="4685571" y="3961746"/>
            <a:ext cx="2820216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>
                <a:solidFill>
                  <a:schemeClr val="bg1"/>
                </a:solidFill>
                <a:latin typeface="+mn-ea"/>
                <a:sym typeface="+mn-ea"/>
              </a:rPr>
              <a:t>郑振铎</a:t>
            </a:r>
            <a:endParaRPr lang="zh-CN" altLang="en-US" sz="3600">
              <a:solidFill>
                <a:schemeClr val="bg1"/>
              </a:solidFill>
              <a:latin typeface="+mn-ea"/>
            </a:endParaRPr>
          </a:p>
        </p:txBody>
      </p:sp>
      <p:sp>
        <p:nvSpPr>
          <p:cNvPr id="3" name="矩形 2"/>
          <p:cNvSpPr/>
          <p:nvPr>
            <p:custDataLst>
              <p:tags r:id="rId8"/>
            </p:custDataLst>
          </p:nvPr>
        </p:nvSpPr>
        <p:spPr>
          <a:xfrm>
            <a:off x="8303619" y="227538"/>
            <a:ext cx="36471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zh-CN" altLang="en-US">
                <a:solidFill>
                  <a:schemeClr val="tx1"/>
                </a:solidFill>
                <a:latin typeface="+mn-ea"/>
                <a:cs typeface="+mn-ea"/>
                <a:sym typeface="+mn-lt"/>
              </a:rPr>
              <a:t>人教部编版 初中语文 七年级上册</a:t>
            </a:r>
            <a:endParaRPr lang="zh-CN" altLang="en-US">
              <a:solidFill>
                <a:schemeClr val="tx1"/>
              </a:solidFill>
              <a:latin typeface="+mn-ea"/>
              <a:cs typeface="+mn-ea"/>
              <a:sym typeface="+mn-lt"/>
            </a:endParaRPr>
          </a:p>
        </p:txBody>
      </p:sp>
    </p:spTree>
  </p:cSld>
  <p:clrMapOvr>
    <a:masterClrMapping/>
  </p:clrMapOvr>
  <p:transition spd="slow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86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86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486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486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63" grpId="0"/>
      <p:bldP spid="104866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4" name="矩形 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73799" y="1500412"/>
            <a:ext cx="33686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SzTx/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1pPr>
            <a:lvl2pPr marL="5143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2pPr>
            <a:lvl3pPr marL="8572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3pPr>
            <a:lvl4pPr marL="12001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4pPr>
            <a:lvl5pPr marL="15430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rgbClr val="4B416F"/>
                </a:solidFill>
                <a:latin typeface="+mn-ea"/>
                <a:ea typeface="+mn-ea"/>
              </a:rPr>
              <a:t>   </a:t>
            </a:r>
            <a:endParaRPr lang="zh-CN" altLang="en-US" sz="2800">
              <a:solidFill>
                <a:srgbClr val="4B416F"/>
              </a:solidFill>
              <a:latin typeface="+mn-ea"/>
              <a:ea typeface="+mn-ea"/>
            </a:endParaRPr>
          </a:p>
        </p:txBody>
      </p:sp>
      <p:sp>
        <p:nvSpPr>
          <p:cNvPr id="36" name="文本框 35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947200" y="4157992"/>
            <a:ext cx="280960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err="1" smtClean="0">
                <a:solidFill>
                  <a:srgbClr val="C00000"/>
                </a:solidFill>
                <a:latin typeface="+mn-ea"/>
                <a:ea typeface="+mn-ea"/>
              </a:rPr>
              <a:t>chén</a:t>
            </a:r>
            <a:r>
              <a:rPr lang="en-US" altLang="zh-CN" sz="2000" err="1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</a:t>
            </a:r>
            <a:r>
              <a:rPr lang="en-US" altLang="zh-CN" sz="2400" smtClean="0">
                <a:solidFill>
                  <a:srgbClr val="C00000"/>
                </a:solidFill>
                <a:latin typeface="+mn-ea"/>
                <a:ea typeface="+mn-ea"/>
              </a:rPr>
              <a:t> jiè</a:t>
            </a:r>
            <a:endParaRPr lang="en-US" altLang="zh-CN" sz="2400">
              <a:solidFill>
                <a:srgbClr val="C00000"/>
              </a:solidFill>
              <a:latin typeface="+mn-ea"/>
              <a:ea typeface="+mn-ea"/>
            </a:endParaRPr>
          </a:p>
        </p:txBody>
      </p:sp>
      <p:sp>
        <p:nvSpPr>
          <p:cNvPr id="33" name="标题 1"/>
          <p:cNvSpPr txBox="1"/>
          <p:nvPr>
            <p:custDataLst>
              <p:tags r:id="rId5"/>
            </p:custDataLst>
          </p:nvPr>
        </p:nvSpPr>
        <p:spPr>
          <a:xfrm>
            <a:off x="862622" y="927602"/>
            <a:ext cx="10515600" cy="51602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rgbClr val="293049"/>
                </a:solidFill>
                <a:effectLst/>
                <a:latin typeface="+mj-ea"/>
                <a:ea typeface="+mj-ea"/>
                <a:cs typeface="+mj-cs"/>
              </a:defRPr>
            </a:lvl1pPr>
          </a:lstStyle>
          <a:p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整体感知</a:t>
            </a:r>
            <a:r>
              <a:rPr lang="en-US" altLang="zh-CN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—— </a:t>
            </a:r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生字正音</a:t>
            </a:r>
            <a:endParaRPr lang="zh-CN" altLang="en-US" sz="2800">
              <a:solidFill>
                <a:srgbClr val="EC7D4A"/>
              </a:solidFill>
              <a:latin typeface="+mn-ea"/>
              <a:ea typeface="+mn-ea"/>
              <a:cs typeface="+mn-ea"/>
            </a:endParaRPr>
          </a:p>
        </p:txBody>
      </p:sp>
      <p:pic>
        <p:nvPicPr>
          <p:cNvPr id="34" name="图形 3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49" y="919811"/>
            <a:ext cx="564973" cy="564973"/>
          </a:xfrm>
          <a:prstGeom prst="rect">
            <a:avLst/>
          </a:prstGeom>
        </p:spPr>
      </p:pic>
      <p:grpSp>
        <p:nvGrpSpPr>
          <p:cNvPr id="12" name="组合 11"/>
          <p:cNvGrpSpPr/>
          <p:nvPr>
            <p:custDataLst>
              <p:tags r:id="rId8"/>
            </p:custDataLst>
          </p:nvPr>
        </p:nvGrpSpPr>
        <p:grpSpPr>
          <a:xfrm>
            <a:off x="1136650" y="2664082"/>
            <a:ext cx="1758927" cy="910068"/>
            <a:chOff x="1136650" y="2442515"/>
            <a:chExt cx="1758927" cy="910068"/>
          </a:xfrm>
        </p:grpSpPr>
        <p:pic>
          <p:nvPicPr>
            <p:cNvPr id="60" name="图片 59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9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17000"/>
                      </a14:imgEffect>
                      <a14:imgEffect>
                        <a14:sharpenSoften amount="-9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6650" y="2442515"/>
              <a:ext cx="910068" cy="910068"/>
            </a:xfrm>
            <a:prstGeom prst="rect">
              <a:avLst/>
            </a:prstGeom>
          </p:spPr>
        </p:pic>
        <p:pic>
          <p:nvPicPr>
            <p:cNvPr id="61" name="图片 60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9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17000"/>
                      </a14:imgEffect>
                      <a14:imgEffect>
                        <a14:sharpenSoften amount="-9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85509" y="2442515"/>
              <a:ext cx="910068" cy="910068"/>
            </a:xfrm>
            <a:prstGeom prst="rect">
              <a:avLst/>
            </a:prstGeom>
          </p:spPr>
        </p:pic>
      </p:grpSp>
      <p:sp>
        <p:nvSpPr>
          <p:cNvPr id="2" name="矩形 1"/>
          <p:cNvSpPr/>
          <p:nvPr>
            <p:custDataLst>
              <p:tags r:id="rId13"/>
            </p:custDataLst>
          </p:nvPr>
        </p:nvSpPr>
        <p:spPr>
          <a:xfrm>
            <a:off x="1231478" y="2711030"/>
            <a:ext cx="159530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tx1"/>
              </a:buClr>
              <a:buSzPct val="75000"/>
            </a:pPr>
            <a:r>
              <a:rPr lang="zh-CN" altLang="en-US" sz="4400" smtClean="0">
                <a:solidFill>
                  <a:srgbClr val="FF0000"/>
                </a:solidFill>
                <a:latin typeface="+mn-ea"/>
              </a:rPr>
              <a:t>污 涩</a:t>
            </a:r>
            <a:endParaRPr lang="zh-CN" altLang="en-US" sz="4400">
              <a:solidFill>
                <a:srgbClr val="FF0000"/>
              </a:solidFill>
              <a:latin typeface="+mn-ea"/>
            </a:endParaRPr>
          </a:p>
        </p:txBody>
      </p:sp>
      <p:grpSp>
        <p:nvGrpSpPr>
          <p:cNvPr id="13" name="组合 12"/>
          <p:cNvGrpSpPr/>
          <p:nvPr>
            <p:custDataLst>
              <p:tags r:id="rId14"/>
            </p:custDataLst>
          </p:nvPr>
        </p:nvGrpSpPr>
        <p:grpSpPr>
          <a:xfrm>
            <a:off x="3632161" y="2664082"/>
            <a:ext cx="1758927" cy="910068"/>
            <a:chOff x="4623810" y="2442515"/>
            <a:chExt cx="1758927" cy="910068"/>
          </a:xfrm>
        </p:grpSpPr>
        <p:pic>
          <p:nvPicPr>
            <p:cNvPr id="62" name="图片 61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9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17000"/>
                      </a14:imgEffect>
                      <a14:imgEffect>
                        <a14:sharpenSoften amount="-9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23810" y="2442515"/>
              <a:ext cx="910068" cy="910068"/>
            </a:xfrm>
            <a:prstGeom prst="rect">
              <a:avLst/>
            </a:prstGeom>
          </p:spPr>
        </p:pic>
        <p:pic>
          <p:nvPicPr>
            <p:cNvPr id="63" name="图片 6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9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17000"/>
                      </a14:imgEffect>
                      <a14:imgEffect>
                        <a14:sharpenSoften amount="-9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2669" y="2442515"/>
              <a:ext cx="910068" cy="910068"/>
            </a:xfrm>
            <a:prstGeom prst="rect">
              <a:avLst/>
            </a:prstGeom>
          </p:spPr>
        </p:pic>
      </p:grpSp>
      <p:grpSp>
        <p:nvGrpSpPr>
          <p:cNvPr id="14" name="组合 13"/>
          <p:cNvGrpSpPr/>
          <p:nvPr>
            <p:custDataLst>
              <p:tags r:id="rId17"/>
            </p:custDataLst>
          </p:nvPr>
        </p:nvGrpSpPr>
        <p:grpSpPr>
          <a:xfrm>
            <a:off x="6208589" y="2575293"/>
            <a:ext cx="1758927" cy="910068"/>
            <a:chOff x="7107958" y="2442515"/>
            <a:chExt cx="1758927" cy="910068"/>
          </a:xfrm>
        </p:grpSpPr>
        <p:pic>
          <p:nvPicPr>
            <p:cNvPr id="64" name="图片 63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9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17000"/>
                      </a14:imgEffect>
                      <a14:imgEffect>
                        <a14:sharpenSoften amount="-9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07958" y="2442515"/>
              <a:ext cx="910068" cy="910068"/>
            </a:xfrm>
            <a:prstGeom prst="rect">
              <a:avLst/>
            </a:prstGeom>
          </p:spPr>
        </p:pic>
        <p:pic>
          <p:nvPicPr>
            <p:cNvPr id="65" name="图片 64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9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17000"/>
                      </a14:imgEffect>
                      <a14:imgEffect>
                        <a14:sharpenSoften amount="-9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56817" y="2442515"/>
              <a:ext cx="910068" cy="910068"/>
            </a:xfrm>
            <a:prstGeom prst="rect">
              <a:avLst/>
            </a:prstGeom>
          </p:spPr>
        </p:pic>
      </p:grpSp>
      <p:grpSp>
        <p:nvGrpSpPr>
          <p:cNvPr id="15" name="组合 14"/>
          <p:cNvGrpSpPr/>
          <p:nvPr>
            <p:custDataLst>
              <p:tags r:id="rId20"/>
            </p:custDataLst>
          </p:nvPr>
        </p:nvGrpSpPr>
        <p:grpSpPr>
          <a:xfrm>
            <a:off x="8845695" y="2593371"/>
            <a:ext cx="1758927" cy="910068"/>
            <a:chOff x="9296423" y="2442515"/>
            <a:chExt cx="1758927" cy="910068"/>
          </a:xfrm>
        </p:grpSpPr>
        <p:pic>
          <p:nvPicPr>
            <p:cNvPr id="66" name="图片 65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9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17000"/>
                      </a14:imgEffect>
                      <a14:imgEffect>
                        <a14:sharpenSoften amount="-9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96423" y="2442515"/>
              <a:ext cx="910068" cy="910068"/>
            </a:xfrm>
            <a:prstGeom prst="rect">
              <a:avLst/>
            </a:prstGeom>
          </p:spPr>
        </p:pic>
        <p:pic>
          <p:nvPicPr>
            <p:cNvPr id="67" name="图片 66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9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17000"/>
                      </a14:imgEffect>
                      <a14:imgEffect>
                        <a14:sharpenSoften amount="-9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45282" y="2442515"/>
              <a:ext cx="910068" cy="910068"/>
            </a:xfrm>
            <a:prstGeom prst="rect">
              <a:avLst/>
            </a:prstGeom>
          </p:spPr>
        </p:pic>
      </p:grpSp>
      <p:sp>
        <p:nvSpPr>
          <p:cNvPr id="16" name="矩形 15"/>
          <p:cNvSpPr/>
          <p:nvPr>
            <p:custDataLst>
              <p:tags r:id="rId23"/>
            </p:custDataLst>
          </p:nvPr>
        </p:nvSpPr>
        <p:spPr>
          <a:xfrm>
            <a:off x="3419106" y="2714463"/>
            <a:ext cx="18774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tx1"/>
              </a:buClr>
              <a:buSzPct val="75000"/>
            </a:pPr>
            <a:r>
              <a:rPr lang="zh-CN" altLang="en-US" sz="4400" smtClean="0">
                <a:solidFill>
                  <a:srgbClr val="FF0000"/>
                </a:solidFill>
                <a:latin typeface="+mn-ea"/>
              </a:rPr>
              <a:t> 怂 恿</a:t>
            </a:r>
            <a:endParaRPr lang="zh-CN" altLang="en-US" sz="440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8" name="矩形 17"/>
          <p:cNvSpPr/>
          <p:nvPr>
            <p:custDataLst>
              <p:tags r:id="rId24"/>
            </p:custDataLst>
          </p:nvPr>
        </p:nvSpPr>
        <p:spPr>
          <a:xfrm>
            <a:off x="8923917" y="2693436"/>
            <a:ext cx="159530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tx1"/>
              </a:buClr>
              <a:buSzPct val="75000"/>
            </a:pPr>
            <a:r>
              <a:rPr lang="zh-CN" altLang="en-US" sz="4400" smtClean="0">
                <a:solidFill>
                  <a:srgbClr val="FF0000"/>
                </a:solidFill>
                <a:latin typeface="+mn-ea"/>
              </a:rPr>
              <a:t>蜷 </a:t>
            </a:r>
            <a:r>
              <a:rPr lang="zh-CN" altLang="en-US" sz="4400" smtClean="0">
                <a:latin typeface="+mn-ea"/>
              </a:rPr>
              <a:t>伏</a:t>
            </a:r>
            <a:endParaRPr lang="zh-CN" altLang="en-US" sz="4400">
              <a:latin typeface="+mn-ea"/>
            </a:endParaRPr>
          </a:p>
        </p:txBody>
      </p:sp>
      <p:grpSp>
        <p:nvGrpSpPr>
          <p:cNvPr id="68" name="组合 67"/>
          <p:cNvGrpSpPr/>
          <p:nvPr>
            <p:custDataLst>
              <p:tags r:id="rId25"/>
            </p:custDataLst>
          </p:nvPr>
        </p:nvGrpSpPr>
        <p:grpSpPr>
          <a:xfrm>
            <a:off x="1136650" y="4568770"/>
            <a:ext cx="1758927" cy="910068"/>
            <a:chOff x="4623810" y="2442515"/>
            <a:chExt cx="1758927" cy="910068"/>
          </a:xfrm>
        </p:grpSpPr>
        <p:pic>
          <p:nvPicPr>
            <p:cNvPr id="69" name="图片 68"/>
            <p:cNvPicPr>
              <a:picLocks noChangeAspect="1"/>
            </p:cNvPicPr>
            <p:nvPr>
              <p:custDataLst>
                <p:tags r:id="rId26"/>
              </p:custDataLst>
            </p:nvPr>
          </p:nvPicPr>
          <p:blipFill>
            <a:blip r:embed="rId9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17000"/>
                      </a14:imgEffect>
                      <a14:imgEffect>
                        <a14:sharpenSoften amount="-9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23810" y="2442515"/>
              <a:ext cx="910068" cy="910068"/>
            </a:xfrm>
            <a:prstGeom prst="rect">
              <a:avLst/>
            </a:prstGeom>
          </p:spPr>
        </p:pic>
        <p:pic>
          <p:nvPicPr>
            <p:cNvPr id="70" name="图片 69"/>
            <p:cNvPicPr>
              <a:picLocks noChangeAspect="1"/>
            </p:cNvPicPr>
            <p:nvPr>
              <p:custDataLst>
                <p:tags r:id="rId27"/>
              </p:custDataLst>
            </p:nvPr>
          </p:nvPicPr>
          <p:blipFill>
            <a:blip r:embed="rId9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17000"/>
                      </a14:imgEffect>
                      <a14:imgEffect>
                        <a14:sharpenSoften amount="-9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2669" y="2442515"/>
              <a:ext cx="910068" cy="910068"/>
            </a:xfrm>
            <a:prstGeom prst="rect">
              <a:avLst/>
            </a:prstGeom>
          </p:spPr>
        </p:pic>
      </p:grpSp>
      <p:grpSp>
        <p:nvGrpSpPr>
          <p:cNvPr id="71" name="组合 70"/>
          <p:cNvGrpSpPr/>
          <p:nvPr>
            <p:custDataLst>
              <p:tags r:id="rId28"/>
            </p:custDataLst>
          </p:nvPr>
        </p:nvGrpSpPr>
        <p:grpSpPr>
          <a:xfrm>
            <a:off x="3634371" y="4573491"/>
            <a:ext cx="1758927" cy="910068"/>
            <a:chOff x="4623810" y="2442515"/>
            <a:chExt cx="1758927" cy="910068"/>
          </a:xfrm>
        </p:grpSpPr>
        <p:pic>
          <p:nvPicPr>
            <p:cNvPr id="72" name="图片 71"/>
            <p:cNvPicPr>
              <a:picLocks noChangeAspect="1"/>
            </p:cNvPicPr>
            <p:nvPr>
              <p:custDataLst>
                <p:tags r:id="rId29"/>
              </p:custDataLst>
            </p:nvPr>
          </p:nvPicPr>
          <p:blipFill>
            <a:blip r:embed="rId9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17000"/>
                      </a14:imgEffect>
                      <a14:imgEffect>
                        <a14:sharpenSoften amount="-9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23810" y="2442515"/>
              <a:ext cx="910068" cy="910068"/>
            </a:xfrm>
            <a:prstGeom prst="rect">
              <a:avLst/>
            </a:prstGeom>
          </p:spPr>
        </p:pic>
        <p:pic>
          <p:nvPicPr>
            <p:cNvPr id="73" name="图片 72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9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17000"/>
                      </a14:imgEffect>
                      <a14:imgEffect>
                        <a14:sharpenSoften amount="-9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2669" y="2442515"/>
              <a:ext cx="910068" cy="910068"/>
            </a:xfrm>
            <a:prstGeom prst="rect">
              <a:avLst/>
            </a:prstGeom>
          </p:spPr>
        </p:pic>
      </p:grpSp>
      <p:grpSp>
        <p:nvGrpSpPr>
          <p:cNvPr id="74" name="组合 73"/>
          <p:cNvGrpSpPr/>
          <p:nvPr>
            <p:custDataLst>
              <p:tags r:id="rId31"/>
            </p:custDataLst>
          </p:nvPr>
        </p:nvGrpSpPr>
        <p:grpSpPr>
          <a:xfrm>
            <a:off x="6254825" y="4570407"/>
            <a:ext cx="1758927" cy="910068"/>
            <a:chOff x="4623810" y="2442515"/>
            <a:chExt cx="1758927" cy="910068"/>
          </a:xfrm>
        </p:grpSpPr>
        <p:pic>
          <p:nvPicPr>
            <p:cNvPr id="75" name="图片 74"/>
            <p:cNvPicPr>
              <a:picLocks noChangeAspect="1"/>
            </p:cNvPicPr>
            <p:nvPr>
              <p:custDataLst>
                <p:tags r:id="rId32"/>
              </p:custDataLst>
            </p:nvPr>
          </p:nvPicPr>
          <p:blipFill>
            <a:blip r:embed="rId9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17000"/>
                      </a14:imgEffect>
                      <a14:imgEffect>
                        <a14:sharpenSoften amount="-9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23810" y="2442515"/>
              <a:ext cx="910068" cy="910068"/>
            </a:xfrm>
            <a:prstGeom prst="rect">
              <a:avLst/>
            </a:prstGeom>
          </p:spPr>
        </p:pic>
        <p:pic>
          <p:nvPicPr>
            <p:cNvPr id="76" name="图片 75"/>
            <p:cNvPicPr>
              <a:picLocks noChangeAspect="1"/>
            </p:cNvPicPr>
            <p:nvPr>
              <p:custDataLst>
                <p:tags r:id="rId33"/>
              </p:custDataLst>
            </p:nvPr>
          </p:nvPicPr>
          <p:blipFill>
            <a:blip r:embed="rId9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17000"/>
                      </a14:imgEffect>
                      <a14:imgEffect>
                        <a14:sharpenSoften amount="-9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2669" y="2442515"/>
              <a:ext cx="910068" cy="910068"/>
            </a:xfrm>
            <a:prstGeom prst="rect">
              <a:avLst/>
            </a:prstGeom>
          </p:spPr>
        </p:pic>
      </p:grpSp>
      <p:grpSp>
        <p:nvGrpSpPr>
          <p:cNvPr id="77" name="组合 76"/>
          <p:cNvGrpSpPr/>
          <p:nvPr>
            <p:custDataLst>
              <p:tags r:id="rId34"/>
            </p:custDataLst>
          </p:nvPr>
        </p:nvGrpSpPr>
        <p:grpSpPr>
          <a:xfrm>
            <a:off x="8854707" y="4570407"/>
            <a:ext cx="1758927" cy="910068"/>
            <a:chOff x="4623810" y="2442515"/>
            <a:chExt cx="1758927" cy="910068"/>
          </a:xfrm>
        </p:grpSpPr>
        <p:pic>
          <p:nvPicPr>
            <p:cNvPr id="78" name="图片 77"/>
            <p:cNvPicPr>
              <a:picLocks noChangeAspect="1"/>
            </p:cNvPicPr>
            <p:nvPr>
              <p:custDataLst>
                <p:tags r:id="rId35"/>
              </p:custDataLst>
            </p:nvPr>
          </p:nvPicPr>
          <p:blipFill>
            <a:blip r:embed="rId9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17000"/>
                      </a14:imgEffect>
                      <a14:imgEffect>
                        <a14:sharpenSoften amount="-9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23810" y="2442515"/>
              <a:ext cx="910068" cy="910068"/>
            </a:xfrm>
            <a:prstGeom prst="rect">
              <a:avLst/>
            </a:prstGeom>
          </p:spPr>
        </p:pic>
        <p:pic>
          <p:nvPicPr>
            <p:cNvPr id="79" name="图片 78"/>
            <p:cNvPicPr>
              <a:picLocks noChangeAspect="1"/>
            </p:cNvPicPr>
            <p:nvPr>
              <p:custDataLst>
                <p:tags r:id="rId36"/>
              </p:custDataLst>
            </p:nvPr>
          </p:nvPicPr>
          <p:blipFill>
            <a:blip r:embed="rId9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17000"/>
                      </a14:imgEffect>
                      <a14:imgEffect>
                        <a14:sharpenSoften amount="-9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2669" y="2442515"/>
              <a:ext cx="910068" cy="910068"/>
            </a:xfrm>
            <a:prstGeom prst="rect">
              <a:avLst/>
            </a:prstGeom>
          </p:spPr>
        </p:pic>
      </p:grpSp>
      <p:sp>
        <p:nvSpPr>
          <p:cNvPr id="25" name="矩形 24"/>
          <p:cNvSpPr/>
          <p:nvPr>
            <p:custDataLst>
              <p:tags r:id="rId37"/>
            </p:custDataLst>
          </p:nvPr>
        </p:nvSpPr>
        <p:spPr>
          <a:xfrm>
            <a:off x="1231477" y="4674250"/>
            <a:ext cx="159530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tx1"/>
              </a:buClr>
              <a:buSzPct val="75000"/>
            </a:pPr>
            <a:r>
              <a:rPr lang="zh-CN" altLang="en-US" sz="4400" smtClean="0">
                <a:solidFill>
                  <a:srgbClr val="FF0000"/>
                </a:solidFill>
                <a:latin typeface="+mn-ea"/>
              </a:rPr>
              <a:t>怅 </a:t>
            </a:r>
            <a:r>
              <a:rPr lang="zh-CN" altLang="en-US" sz="4400" smtClean="0">
                <a:latin typeface="+mn-ea"/>
              </a:rPr>
              <a:t>然</a:t>
            </a:r>
            <a:endParaRPr lang="zh-CN" altLang="en-US" sz="4400">
              <a:latin typeface="+mn-ea"/>
            </a:endParaRPr>
          </a:p>
        </p:txBody>
      </p:sp>
      <p:sp>
        <p:nvSpPr>
          <p:cNvPr id="27" name="矩形 26"/>
          <p:cNvSpPr/>
          <p:nvPr>
            <p:custDataLst>
              <p:tags r:id="rId38"/>
            </p:custDataLst>
          </p:nvPr>
        </p:nvSpPr>
        <p:spPr>
          <a:xfrm>
            <a:off x="3751822" y="4645004"/>
            <a:ext cx="159530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tx1"/>
              </a:buClr>
              <a:buSzPct val="75000"/>
            </a:pPr>
            <a:r>
              <a:rPr lang="zh-CN" altLang="en-US" sz="4400" smtClean="0">
                <a:solidFill>
                  <a:srgbClr val="FF0000"/>
                </a:solidFill>
                <a:latin typeface="+mn-ea"/>
              </a:rPr>
              <a:t>诅 </a:t>
            </a:r>
            <a:r>
              <a:rPr lang="zh-CN" altLang="en-US" sz="4400" smtClean="0">
                <a:latin typeface="+mn-ea"/>
              </a:rPr>
              <a:t>骂</a:t>
            </a:r>
            <a:endParaRPr lang="zh-CN" altLang="en-US" sz="4400">
              <a:latin typeface="+mn-ea"/>
            </a:endParaRPr>
          </a:p>
        </p:txBody>
      </p:sp>
      <p:sp>
        <p:nvSpPr>
          <p:cNvPr id="28" name="矩形 27"/>
          <p:cNvSpPr/>
          <p:nvPr>
            <p:custDataLst>
              <p:tags r:id="rId39"/>
            </p:custDataLst>
          </p:nvPr>
        </p:nvSpPr>
        <p:spPr>
          <a:xfrm>
            <a:off x="6281458" y="4619657"/>
            <a:ext cx="159530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tx1"/>
              </a:buClr>
              <a:buSzPct val="75000"/>
            </a:pPr>
            <a:r>
              <a:rPr lang="zh-CN" altLang="en-US" sz="4400" smtClean="0">
                <a:latin typeface="+mn-ea"/>
              </a:rPr>
              <a:t>红</a:t>
            </a:r>
            <a:r>
              <a:rPr lang="zh-CN" altLang="en-US" sz="4400" smtClean="0">
                <a:solidFill>
                  <a:srgbClr val="FF0000"/>
                </a:solidFill>
                <a:latin typeface="+mn-ea"/>
              </a:rPr>
              <a:t> 绫</a:t>
            </a:r>
            <a:endParaRPr lang="zh-CN" altLang="en-US" sz="440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85" name="矩形 4"/>
          <p:cNvSpPr>
            <a:spLocks noChangeArrowheads="1"/>
          </p:cNvSpPr>
          <p:nvPr>
            <p:custDataLst>
              <p:tags r:id="rId40"/>
            </p:custDataLst>
          </p:nvPr>
        </p:nvSpPr>
        <p:spPr bwMode="auto">
          <a:xfrm>
            <a:off x="810009" y="1495017"/>
            <a:ext cx="555875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SzTx/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1pPr>
            <a:lvl2pPr marL="5143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2pPr>
            <a:lvl3pPr marL="8572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3pPr>
            <a:lvl4pPr marL="12001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4pPr>
            <a:lvl5pPr marL="15430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2800">
                <a:latin typeface="+mn-ea"/>
                <a:ea typeface="+mn-ea"/>
              </a:rPr>
              <a:t>自主朗读课文，读准节奏和字音。</a:t>
            </a:r>
            <a:endParaRPr lang="zh-CN" altLang="en-US" sz="2800">
              <a:latin typeface="+mn-ea"/>
              <a:ea typeface="+mn-ea"/>
            </a:endParaRPr>
          </a:p>
        </p:txBody>
      </p:sp>
      <p:sp>
        <p:nvSpPr>
          <p:cNvPr id="82" name="矩形 81"/>
          <p:cNvSpPr/>
          <p:nvPr>
            <p:custDataLst>
              <p:tags r:id="rId41"/>
            </p:custDataLst>
          </p:nvPr>
        </p:nvSpPr>
        <p:spPr>
          <a:xfrm>
            <a:off x="6286008" y="2645606"/>
            <a:ext cx="159530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tx1"/>
              </a:buClr>
              <a:buSzPct val="75000"/>
            </a:pPr>
            <a:r>
              <a:rPr lang="zh-CN" altLang="en-US" sz="4400" smtClean="0">
                <a:latin typeface="+mn-ea"/>
              </a:rPr>
              <a:t>一</a:t>
            </a:r>
            <a:r>
              <a:rPr lang="zh-CN" altLang="en-US" sz="4400" smtClean="0">
                <a:solidFill>
                  <a:srgbClr val="FF0000"/>
                </a:solidFill>
                <a:latin typeface="+mn-ea"/>
              </a:rPr>
              <a:t> 缕</a:t>
            </a:r>
            <a:endParaRPr lang="zh-CN" altLang="en-US" sz="440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83" name="矩形 82"/>
          <p:cNvSpPr/>
          <p:nvPr>
            <p:custDataLst>
              <p:tags r:id="rId42"/>
            </p:custDataLst>
          </p:nvPr>
        </p:nvSpPr>
        <p:spPr>
          <a:xfrm>
            <a:off x="8947200" y="4660805"/>
            <a:ext cx="159530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tx1"/>
              </a:buClr>
              <a:buSzPct val="75000"/>
            </a:pPr>
            <a:r>
              <a:rPr lang="zh-CN" altLang="en-US" sz="4400" smtClean="0">
                <a:solidFill>
                  <a:srgbClr val="FF0000"/>
                </a:solidFill>
                <a:latin typeface="+mn-ea"/>
              </a:rPr>
              <a:t>惩 戒</a:t>
            </a:r>
            <a:endParaRPr lang="zh-CN" altLang="en-US" sz="4400">
              <a:latin typeface="+mn-ea"/>
            </a:endParaRPr>
          </a:p>
        </p:txBody>
      </p:sp>
      <p:sp>
        <p:nvSpPr>
          <p:cNvPr id="3" name="矩形 2"/>
          <p:cNvSpPr/>
          <p:nvPr>
            <p:custDataLst>
              <p:tags r:id="rId43"/>
            </p:custDataLst>
          </p:nvPr>
        </p:nvSpPr>
        <p:spPr>
          <a:xfrm>
            <a:off x="1136650" y="2231771"/>
            <a:ext cx="18924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2400">
                <a:solidFill>
                  <a:srgbClr val="C00000"/>
                </a:solidFill>
                <a:latin typeface="黑体" panose="02010609060101010101" charset="-122"/>
              </a:rPr>
              <a:t> </a:t>
            </a:r>
            <a:r>
              <a:rPr lang="en-US" altLang="zh-CN" sz="2400" err="1" smtClean="0">
                <a:solidFill>
                  <a:srgbClr val="C00000"/>
                </a:solidFill>
                <a:latin typeface="黑体" panose="02010609060101010101" charset="-122"/>
              </a:rPr>
              <a:t>wū    sè</a:t>
            </a:r>
            <a:endParaRPr lang="en-US" altLang="zh-CN" sz="2400">
              <a:solidFill>
                <a:srgbClr val="C00000"/>
              </a:solidFill>
              <a:latin typeface="黑体" panose="02010609060101010101" charset="-122"/>
            </a:endParaRPr>
          </a:p>
        </p:txBody>
      </p:sp>
      <p:sp>
        <p:nvSpPr>
          <p:cNvPr id="6" name="矩形 5"/>
          <p:cNvSpPr/>
          <p:nvPr>
            <p:custDataLst>
              <p:tags r:id="rId44"/>
            </p:custDataLst>
          </p:nvPr>
        </p:nvSpPr>
        <p:spPr>
          <a:xfrm>
            <a:off x="3632161" y="2206224"/>
            <a:ext cx="22176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2400" err="1">
                <a:solidFill>
                  <a:srgbClr val="C00000"/>
                </a:solidFill>
                <a:latin typeface="黑体" panose="02010609060101010101" charset="-122"/>
              </a:rPr>
              <a:t>s</a:t>
            </a:r>
            <a:r>
              <a:rPr lang="en-US" altLang="zh-CN" sz="2400" err="1" smtClean="0">
                <a:solidFill>
                  <a:srgbClr val="C00000"/>
                </a:solidFill>
                <a:latin typeface="黑体" panose="02010609060101010101" charset="-122"/>
              </a:rPr>
              <a:t>ǒn</a:t>
            </a:r>
            <a:r>
              <a:rPr lang="en-US" altLang="zh-CN" sz="2000" err="1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</a:t>
            </a:r>
            <a:r>
              <a:rPr lang="en-US" altLang="zh-CN" sz="2400" smtClean="0">
                <a:solidFill>
                  <a:srgbClr val="C00000"/>
                </a:solidFill>
                <a:latin typeface="黑体" panose="02010609060101010101" charset="-122"/>
              </a:rPr>
              <a:t>  </a:t>
            </a:r>
            <a:r>
              <a:rPr lang="en-US" altLang="zh-CN" sz="2000" err="1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yǒng</a:t>
            </a:r>
            <a:endParaRPr lang="en-US" altLang="zh-CN" sz="200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>
            <p:custDataLst>
              <p:tags r:id="rId45"/>
            </p:custDataLst>
          </p:nvPr>
        </p:nvSpPr>
        <p:spPr>
          <a:xfrm>
            <a:off x="7261066" y="2123430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2400" err="1">
                <a:solidFill>
                  <a:srgbClr val="C00000"/>
                </a:solidFill>
                <a:latin typeface="黑体" panose="02010609060101010101" charset="-122"/>
              </a:rPr>
              <a:t>lǚ</a:t>
            </a:r>
            <a:endParaRPr lang="en-US" altLang="zh-CN" sz="2400">
              <a:solidFill>
                <a:srgbClr val="C00000"/>
              </a:solidFill>
              <a:latin typeface="黑体" panose="02010609060101010101" charset="-122"/>
            </a:endParaRPr>
          </a:p>
        </p:txBody>
      </p:sp>
      <p:sp>
        <p:nvSpPr>
          <p:cNvPr id="8" name="矩形 7"/>
          <p:cNvSpPr/>
          <p:nvPr>
            <p:custDataLst>
              <p:tags r:id="rId46"/>
            </p:custDataLst>
          </p:nvPr>
        </p:nvSpPr>
        <p:spPr>
          <a:xfrm>
            <a:off x="8912105" y="2163118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2400" err="1">
                <a:solidFill>
                  <a:srgbClr val="C00000"/>
                </a:solidFill>
                <a:latin typeface="黑体" panose="02010609060101010101" charset="-122"/>
              </a:rPr>
              <a:t>quán</a:t>
            </a:r>
            <a:endParaRPr lang="en-US" altLang="zh-CN" sz="2400">
              <a:solidFill>
                <a:srgbClr val="C00000"/>
              </a:solidFill>
              <a:latin typeface="黑体" panose="02010609060101010101" charset="-122"/>
            </a:endParaRPr>
          </a:p>
        </p:txBody>
      </p:sp>
      <p:sp>
        <p:nvSpPr>
          <p:cNvPr id="9" name="矩形 8"/>
          <p:cNvSpPr/>
          <p:nvPr>
            <p:custDataLst>
              <p:tags r:id="rId47"/>
            </p:custDataLst>
          </p:nvPr>
        </p:nvSpPr>
        <p:spPr>
          <a:xfrm>
            <a:off x="1138704" y="4157992"/>
            <a:ext cx="9973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2400" err="1">
                <a:solidFill>
                  <a:srgbClr val="C00000"/>
                </a:solidFill>
                <a:latin typeface="黑体" panose="02010609060101010101" charset="-122"/>
              </a:rPr>
              <a:t>chàn</a:t>
            </a:r>
            <a:r>
              <a:rPr lang="en-US" altLang="zh-CN" sz="2000" err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</a:t>
            </a:r>
            <a:endParaRPr lang="en-US" altLang="zh-CN" sz="200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>
            <p:custDataLst>
              <p:tags r:id="rId48"/>
            </p:custDataLst>
          </p:nvPr>
        </p:nvSpPr>
        <p:spPr>
          <a:xfrm>
            <a:off x="3810017" y="4123788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2400" err="1">
                <a:solidFill>
                  <a:srgbClr val="C00000"/>
                </a:solidFill>
                <a:latin typeface="黑体" panose="02010609060101010101" charset="-122"/>
              </a:rPr>
              <a:t>zǔ</a:t>
            </a:r>
            <a:endParaRPr lang="en-US" altLang="zh-CN" sz="2400">
              <a:solidFill>
                <a:srgbClr val="C00000"/>
              </a:solidFill>
              <a:latin typeface="黑体" panose="02010609060101010101" charset="-122"/>
            </a:endParaRPr>
          </a:p>
        </p:txBody>
      </p:sp>
      <p:sp>
        <p:nvSpPr>
          <p:cNvPr id="11" name="矩形 10"/>
          <p:cNvSpPr/>
          <p:nvPr>
            <p:custDataLst>
              <p:tags r:id="rId49"/>
            </p:custDataLst>
          </p:nvPr>
        </p:nvSpPr>
        <p:spPr>
          <a:xfrm>
            <a:off x="7114873" y="4147396"/>
            <a:ext cx="8098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err="1">
                <a:solidFill>
                  <a:srgbClr val="C00000"/>
                </a:solidFill>
                <a:latin typeface="黑体" panose="02010609060101010101" charset="-122"/>
              </a:rPr>
              <a:t>lín</a:t>
            </a:r>
            <a:r>
              <a:rPr lang="en-US" altLang="zh-CN" sz="2000" err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6" name="组合 1"/>
          <p:cNvGrpSpPr/>
          <p:nvPr>
            <p:custDataLst>
              <p:tags r:id="rId50"/>
            </p:custDataLst>
          </p:nvPr>
        </p:nvGrpSpPr>
        <p:grpSpPr>
          <a:xfrm>
            <a:off x="0" y="-100013"/>
            <a:ext cx="12192000" cy="792163"/>
            <a:chOff x="0" y="-100013"/>
            <a:chExt cx="12192000" cy="792163"/>
          </a:xfrm>
        </p:grpSpPr>
        <p:sp>
          <p:nvSpPr>
            <p:cNvPr id="1048583" name="矩形 27"/>
            <p:cNvSpPr/>
            <p:nvPr>
              <p:custDataLst>
                <p:tags r:id="rId51"/>
              </p:custDataLst>
            </p:nvPr>
          </p:nvSpPr>
          <p:spPr>
            <a:xfrm>
              <a:off x="0" y="-100013"/>
              <a:ext cx="12192000" cy="792163"/>
            </a:xfrm>
            <a:prstGeom prst="rect">
              <a:avLst/>
            </a:prstGeom>
            <a:solidFill>
              <a:srgbClr val="81C7C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048584" name="矩形 28"/>
            <p:cNvSpPr/>
            <p:nvPr>
              <p:custDataLst>
                <p:tags r:id="rId52"/>
              </p:custDataLst>
            </p:nvPr>
          </p:nvSpPr>
          <p:spPr>
            <a:xfrm>
              <a:off x="1990825" y="77788"/>
              <a:ext cx="1512887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048585" name="文本框 31"/>
            <p:cNvSpPr txBox="1"/>
            <p:nvPr>
              <p:custDataLst>
                <p:tags r:id="rId53"/>
              </p:custDataLst>
            </p:nvPr>
          </p:nvSpPr>
          <p:spPr>
            <a:xfrm>
              <a:off x="307975" y="105484"/>
              <a:ext cx="1657350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/>
              <a:r>
                <a:rPr lang="zh-CN" altLang="en-US" sz="2000" spc="300">
                  <a:solidFill>
                    <a:schemeClr val="bg1"/>
                  </a:solidFill>
                  <a:latin typeface="+mn-ea"/>
                  <a:cs typeface="+mn-ea"/>
                  <a:sym typeface="+mn-lt"/>
                </a:rPr>
                <a:t>新课导入</a:t>
              </a:r>
              <a:endParaRPr lang="zh-CN" sz="2000" spc="300">
                <a:solidFill>
                  <a:schemeClr val="bg1"/>
                </a:solidFill>
                <a:latin typeface="+mn-ea"/>
                <a:cs typeface="+mn-ea"/>
                <a:sym typeface="+mn-lt"/>
              </a:endParaRPr>
            </a:p>
          </p:txBody>
        </p:sp>
        <p:cxnSp>
          <p:nvCxnSpPr>
            <p:cNvPr id="3145728" name="直接连接符 32"/>
            <p:cNvCxnSpPr/>
            <p:nvPr>
              <p:custDataLst>
                <p:tags r:id="rId54"/>
              </p:custDataLst>
            </p:nvPr>
          </p:nvCxnSpPr>
          <p:spPr>
            <a:xfrm flipH="1">
              <a:off x="1985509" y="71438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586" name="文本框 33"/>
            <p:cNvSpPr txBox="1"/>
            <p:nvPr>
              <p:custDataLst>
                <p:tags r:id="rId55"/>
              </p:custDataLst>
            </p:nvPr>
          </p:nvSpPr>
          <p:spPr>
            <a:xfrm>
              <a:off x="1919536" y="93067"/>
              <a:ext cx="16398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rgbClr val="046F65"/>
                  </a:solidFill>
                  <a:latin typeface="+mn-ea"/>
                  <a:ea typeface="+mn-ea"/>
                  <a:cs typeface="+mn-ea"/>
                  <a:sym typeface="+mn-lt"/>
                </a:rPr>
                <a:t>整体感知</a:t>
              </a:r>
              <a:endParaRPr lang="zh-CN" sz="2000">
                <a:solidFill>
                  <a:srgbClr val="046F65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587" name="文本框 34"/>
            <p:cNvSpPr txBox="1"/>
            <p:nvPr>
              <p:custDataLst>
                <p:tags r:id="rId56"/>
              </p:custDataLst>
            </p:nvPr>
          </p:nvSpPr>
          <p:spPr>
            <a:xfrm>
              <a:off x="3454350" y="82549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深入探究</a:t>
              </a:r>
              <a:endParaRPr 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588" name="文本框 35"/>
            <p:cNvSpPr txBox="1"/>
            <p:nvPr>
              <p:custDataLst>
                <p:tags r:id="rId57"/>
              </p:custDataLst>
            </p:nvPr>
          </p:nvSpPr>
          <p:spPr>
            <a:xfrm>
              <a:off x="4964361" y="92075"/>
              <a:ext cx="15636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课堂小结</a:t>
              </a:r>
              <a:endParaRPr 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589" name="文本框 36"/>
            <p:cNvSpPr txBox="1"/>
            <p:nvPr>
              <p:custDataLst>
                <p:tags r:id="rId58"/>
              </p:custDataLst>
            </p:nvPr>
          </p:nvSpPr>
          <p:spPr>
            <a:xfrm>
              <a:off x="6550694" y="82548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拓展延伸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590" name="文本框 37"/>
            <p:cNvSpPr txBox="1"/>
            <p:nvPr>
              <p:custDataLst>
                <p:tags r:id="rId59"/>
              </p:custDataLst>
            </p:nvPr>
          </p:nvSpPr>
          <p:spPr>
            <a:xfrm>
              <a:off x="7881317" y="92075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板书设计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cxnSp>
          <p:nvCxnSpPr>
            <p:cNvPr id="3145729" name="直接连接符 38"/>
            <p:cNvCxnSpPr/>
            <p:nvPr>
              <p:custDataLst>
                <p:tags r:id="rId60"/>
              </p:custDataLst>
            </p:nvPr>
          </p:nvCxnSpPr>
          <p:spPr>
            <a:xfrm flipH="1">
              <a:off x="3478336" y="59728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0" name="直接连接符 39"/>
            <p:cNvCxnSpPr/>
            <p:nvPr>
              <p:custDataLst>
                <p:tags r:id="rId61"/>
              </p:custDataLst>
            </p:nvPr>
          </p:nvCxnSpPr>
          <p:spPr>
            <a:xfrm flipH="1">
              <a:off x="4971163" y="86717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1" name="直接连接符 40"/>
            <p:cNvCxnSpPr/>
            <p:nvPr>
              <p:custDataLst>
                <p:tags r:id="rId62"/>
              </p:custDataLst>
            </p:nvPr>
          </p:nvCxnSpPr>
          <p:spPr>
            <a:xfrm flipH="1">
              <a:off x="6463990" y="72430"/>
              <a:ext cx="0" cy="460375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2" name="直接连接符 41"/>
            <p:cNvCxnSpPr/>
            <p:nvPr>
              <p:custDataLst>
                <p:tags r:id="rId63"/>
              </p:custDataLst>
            </p:nvPr>
          </p:nvCxnSpPr>
          <p:spPr>
            <a:xfrm flipH="1">
              <a:off x="7956817" y="76396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591" name="文本框 42"/>
            <p:cNvSpPr txBox="1"/>
            <p:nvPr>
              <p:custDataLst>
                <p:tags r:id="rId64"/>
              </p:custDataLst>
            </p:nvPr>
          </p:nvSpPr>
          <p:spPr>
            <a:xfrm>
              <a:off x="9385587" y="102364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布置作业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cxnSp>
          <p:nvCxnSpPr>
            <p:cNvPr id="3145733" name="直接连接符 43"/>
            <p:cNvCxnSpPr/>
            <p:nvPr>
              <p:custDataLst>
                <p:tags r:id="rId65"/>
              </p:custDataLst>
            </p:nvPr>
          </p:nvCxnSpPr>
          <p:spPr>
            <a:xfrm flipH="1">
              <a:off x="9449646" y="86717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6" name="文本框 35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17657" y="4116575"/>
            <a:ext cx="24750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smtClean="0">
                <a:solidFill>
                  <a:srgbClr val="C00000"/>
                </a:solidFill>
                <a:latin typeface="+mn-ea"/>
                <a:ea typeface="+mn-ea"/>
              </a:rPr>
              <a:t> nín</a:t>
            </a:r>
            <a:r>
              <a:rPr lang="en-US" altLang="zh-CN" sz="2000" err="1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</a:t>
            </a:r>
            <a:r>
              <a:rPr lang="en-US" altLang="zh-CN" sz="2400">
                <a:solidFill>
                  <a:srgbClr val="C00000"/>
                </a:solidFill>
                <a:latin typeface="+mn-ea"/>
                <a:ea typeface="+mn-ea"/>
              </a:rPr>
              <a:t> </a:t>
            </a:r>
            <a:r>
              <a:rPr lang="en-US" altLang="zh-CN" sz="2400" smtClean="0">
                <a:solidFill>
                  <a:srgbClr val="C00000"/>
                </a:solidFill>
                <a:latin typeface="+mn-ea"/>
                <a:ea typeface="+mn-ea"/>
              </a:rPr>
              <a:t> wàn</a:t>
            </a:r>
            <a:r>
              <a:rPr lang="en-US" altLang="zh-CN" sz="2000" err="1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</a:t>
            </a:r>
            <a:endParaRPr lang="en-US" altLang="zh-CN" sz="200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标题 1"/>
          <p:cNvSpPr txBox="1"/>
          <p:nvPr>
            <p:custDataLst>
              <p:tags r:id="rId4"/>
            </p:custDataLst>
          </p:nvPr>
        </p:nvSpPr>
        <p:spPr>
          <a:xfrm>
            <a:off x="862622" y="927602"/>
            <a:ext cx="10515600" cy="51602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rgbClr val="293049"/>
                </a:solidFill>
                <a:effectLst/>
                <a:latin typeface="+mj-ea"/>
                <a:ea typeface="+mj-ea"/>
                <a:cs typeface="+mj-cs"/>
              </a:defRPr>
            </a:lvl1pPr>
          </a:lstStyle>
          <a:p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整体感知</a:t>
            </a:r>
            <a:r>
              <a:rPr lang="en-US" altLang="zh-CN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—— </a:t>
            </a:r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生字正音</a:t>
            </a:r>
            <a:endParaRPr lang="zh-CN" altLang="en-US" sz="2800">
              <a:solidFill>
                <a:srgbClr val="EC7D4A"/>
              </a:solidFill>
              <a:latin typeface="+mn-ea"/>
              <a:ea typeface="+mn-ea"/>
              <a:cs typeface="+mn-ea"/>
            </a:endParaRPr>
          </a:p>
        </p:txBody>
      </p:sp>
      <p:pic>
        <p:nvPicPr>
          <p:cNvPr id="34" name="图形 3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49" y="919811"/>
            <a:ext cx="564973" cy="564973"/>
          </a:xfrm>
          <a:prstGeom prst="rect">
            <a:avLst/>
          </a:prstGeom>
        </p:spPr>
      </p:pic>
      <p:grpSp>
        <p:nvGrpSpPr>
          <p:cNvPr id="12" name="组合 11"/>
          <p:cNvGrpSpPr/>
          <p:nvPr>
            <p:custDataLst>
              <p:tags r:id="rId7"/>
            </p:custDataLst>
          </p:nvPr>
        </p:nvGrpSpPr>
        <p:grpSpPr>
          <a:xfrm>
            <a:off x="1136650" y="2664082"/>
            <a:ext cx="1758927" cy="910068"/>
            <a:chOff x="1136650" y="2442515"/>
            <a:chExt cx="1758927" cy="910068"/>
          </a:xfrm>
        </p:grpSpPr>
        <p:pic>
          <p:nvPicPr>
            <p:cNvPr id="60" name="图片 59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8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17000"/>
                      </a14:imgEffect>
                      <a14:imgEffect>
                        <a14:sharpenSoften amount="-9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6650" y="2442515"/>
              <a:ext cx="910068" cy="910068"/>
            </a:xfrm>
            <a:prstGeom prst="rect">
              <a:avLst/>
            </a:prstGeom>
          </p:spPr>
        </p:pic>
        <p:pic>
          <p:nvPicPr>
            <p:cNvPr id="61" name="图片 60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8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17000"/>
                      </a14:imgEffect>
                      <a14:imgEffect>
                        <a14:sharpenSoften amount="-9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85509" y="2442515"/>
              <a:ext cx="910068" cy="910068"/>
            </a:xfrm>
            <a:prstGeom prst="rect">
              <a:avLst/>
            </a:prstGeom>
          </p:spPr>
        </p:pic>
      </p:grpSp>
      <p:sp>
        <p:nvSpPr>
          <p:cNvPr id="2" name="矩形 1"/>
          <p:cNvSpPr/>
          <p:nvPr>
            <p:custDataLst>
              <p:tags r:id="rId12"/>
            </p:custDataLst>
          </p:nvPr>
        </p:nvSpPr>
        <p:spPr>
          <a:xfrm>
            <a:off x="1231478" y="2711030"/>
            <a:ext cx="159530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tx1"/>
              </a:buClr>
              <a:buSzPct val="75000"/>
            </a:pPr>
            <a:r>
              <a:rPr lang="zh-CN" altLang="en-US" sz="4400" smtClean="0">
                <a:solidFill>
                  <a:srgbClr val="FF0000"/>
                </a:solidFill>
                <a:latin typeface="+mn-ea"/>
              </a:rPr>
              <a:t>虐 </a:t>
            </a:r>
            <a:r>
              <a:rPr lang="zh-CN" altLang="en-US" sz="4400" smtClean="0">
                <a:latin typeface="+mn-ea"/>
              </a:rPr>
              <a:t>待</a:t>
            </a:r>
            <a:endParaRPr lang="zh-CN" altLang="en-US" sz="4400">
              <a:latin typeface="+mn-ea"/>
            </a:endParaRPr>
          </a:p>
        </p:txBody>
      </p:sp>
      <p:grpSp>
        <p:nvGrpSpPr>
          <p:cNvPr id="13" name="组合 12"/>
          <p:cNvGrpSpPr/>
          <p:nvPr>
            <p:custDataLst>
              <p:tags r:id="rId13"/>
            </p:custDataLst>
          </p:nvPr>
        </p:nvGrpSpPr>
        <p:grpSpPr>
          <a:xfrm>
            <a:off x="3632161" y="2664082"/>
            <a:ext cx="1758927" cy="910068"/>
            <a:chOff x="4623810" y="2442515"/>
            <a:chExt cx="1758927" cy="910068"/>
          </a:xfrm>
        </p:grpSpPr>
        <p:pic>
          <p:nvPicPr>
            <p:cNvPr id="62" name="图片 61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8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17000"/>
                      </a14:imgEffect>
                      <a14:imgEffect>
                        <a14:sharpenSoften amount="-9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23810" y="2442515"/>
              <a:ext cx="910068" cy="910068"/>
            </a:xfrm>
            <a:prstGeom prst="rect">
              <a:avLst/>
            </a:prstGeom>
          </p:spPr>
        </p:pic>
        <p:pic>
          <p:nvPicPr>
            <p:cNvPr id="63" name="图片 62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8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17000"/>
                      </a14:imgEffect>
                      <a14:imgEffect>
                        <a14:sharpenSoften amount="-9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2669" y="2442515"/>
              <a:ext cx="910068" cy="910068"/>
            </a:xfrm>
            <a:prstGeom prst="rect">
              <a:avLst/>
            </a:prstGeom>
          </p:spPr>
        </p:pic>
      </p:grpSp>
      <p:grpSp>
        <p:nvGrpSpPr>
          <p:cNvPr id="14" name="组合 13"/>
          <p:cNvGrpSpPr/>
          <p:nvPr>
            <p:custDataLst>
              <p:tags r:id="rId16"/>
            </p:custDataLst>
          </p:nvPr>
        </p:nvGrpSpPr>
        <p:grpSpPr>
          <a:xfrm>
            <a:off x="6208423" y="2664082"/>
            <a:ext cx="1758927" cy="910068"/>
            <a:chOff x="7107958" y="2442515"/>
            <a:chExt cx="1758927" cy="910068"/>
          </a:xfrm>
        </p:grpSpPr>
        <p:pic>
          <p:nvPicPr>
            <p:cNvPr id="64" name="图片 63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8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17000"/>
                      </a14:imgEffect>
                      <a14:imgEffect>
                        <a14:sharpenSoften amount="-9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07958" y="2442515"/>
              <a:ext cx="910068" cy="910068"/>
            </a:xfrm>
            <a:prstGeom prst="rect">
              <a:avLst/>
            </a:prstGeom>
          </p:spPr>
        </p:pic>
        <p:pic>
          <p:nvPicPr>
            <p:cNvPr id="65" name="图片 64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8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17000"/>
                      </a14:imgEffect>
                      <a14:imgEffect>
                        <a14:sharpenSoften amount="-9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56817" y="2442515"/>
              <a:ext cx="910068" cy="910068"/>
            </a:xfrm>
            <a:prstGeom prst="rect">
              <a:avLst/>
            </a:prstGeom>
          </p:spPr>
        </p:pic>
      </p:grpSp>
      <p:grpSp>
        <p:nvGrpSpPr>
          <p:cNvPr id="15" name="组合 14"/>
          <p:cNvGrpSpPr/>
          <p:nvPr>
            <p:custDataLst>
              <p:tags r:id="rId19"/>
            </p:custDataLst>
          </p:nvPr>
        </p:nvGrpSpPr>
        <p:grpSpPr>
          <a:xfrm>
            <a:off x="8845695" y="2593371"/>
            <a:ext cx="1758927" cy="910068"/>
            <a:chOff x="9296423" y="2442515"/>
            <a:chExt cx="1758927" cy="910068"/>
          </a:xfrm>
        </p:grpSpPr>
        <p:pic>
          <p:nvPicPr>
            <p:cNvPr id="66" name="图片 65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8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17000"/>
                      </a14:imgEffect>
                      <a14:imgEffect>
                        <a14:sharpenSoften amount="-9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96423" y="2442515"/>
              <a:ext cx="910068" cy="910068"/>
            </a:xfrm>
            <a:prstGeom prst="rect">
              <a:avLst/>
            </a:prstGeom>
          </p:spPr>
        </p:pic>
        <p:pic>
          <p:nvPicPr>
            <p:cNvPr id="67" name="图片 66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8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17000"/>
                      </a14:imgEffect>
                      <a14:imgEffect>
                        <a14:sharpenSoften amount="-9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45282" y="2442515"/>
              <a:ext cx="910068" cy="910068"/>
            </a:xfrm>
            <a:prstGeom prst="rect">
              <a:avLst/>
            </a:prstGeom>
          </p:spPr>
        </p:pic>
      </p:grpSp>
      <p:sp>
        <p:nvSpPr>
          <p:cNvPr id="16" name="矩形 15"/>
          <p:cNvSpPr/>
          <p:nvPr>
            <p:custDataLst>
              <p:tags r:id="rId22"/>
            </p:custDataLst>
          </p:nvPr>
        </p:nvSpPr>
        <p:spPr>
          <a:xfrm>
            <a:off x="3419106" y="2714463"/>
            <a:ext cx="18774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tx1"/>
              </a:buClr>
              <a:buSzPct val="75000"/>
            </a:pPr>
            <a:r>
              <a:rPr lang="zh-CN" altLang="en-US" sz="4400" smtClean="0">
                <a:solidFill>
                  <a:srgbClr val="FF0000"/>
                </a:solidFill>
                <a:latin typeface="+mn-ea"/>
              </a:rPr>
              <a:t> 屋 脊</a:t>
            </a:r>
            <a:endParaRPr lang="zh-CN" altLang="en-US" sz="440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8" name="矩形 17"/>
          <p:cNvSpPr/>
          <p:nvPr>
            <p:custDataLst>
              <p:tags r:id="rId23"/>
            </p:custDataLst>
          </p:nvPr>
        </p:nvSpPr>
        <p:spPr>
          <a:xfrm>
            <a:off x="8949846" y="2628349"/>
            <a:ext cx="159530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tx1"/>
              </a:buClr>
              <a:buSzPct val="75000"/>
            </a:pPr>
            <a:r>
              <a:rPr lang="zh-CN" altLang="en-US" sz="4400" smtClean="0">
                <a:solidFill>
                  <a:srgbClr val="FF0000"/>
                </a:solidFill>
                <a:latin typeface="+mn-ea"/>
              </a:rPr>
              <a:t>忧 郁</a:t>
            </a:r>
            <a:endParaRPr lang="zh-CN" altLang="en-US" sz="4400">
              <a:solidFill>
                <a:srgbClr val="FF0000"/>
              </a:solidFill>
              <a:latin typeface="+mn-ea"/>
            </a:endParaRPr>
          </a:p>
        </p:txBody>
      </p:sp>
      <p:grpSp>
        <p:nvGrpSpPr>
          <p:cNvPr id="68" name="组合 67"/>
          <p:cNvGrpSpPr/>
          <p:nvPr>
            <p:custDataLst>
              <p:tags r:id="rId24"/>
            </p:custDataLst>
          </p:nvPr>
        </p:nvGrpSpPr>
        <p:grpSpPr>
          <a:xfrm>
            <a:off x="1136650" y="4568770"/>
            <a:ext cx="1758927" cy="910068"/>
            <a:chOff x="4623810" y="2442515"/>
            <a:chExt cx="1758927" cy="910068"/>
          </a:xfrm>
        </p:grpSpPr>
        <p:pic>
          <p:nvPicPr>
            <p:cNvPr id="69" name="图片 68"/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8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17000"/>
                      </a14:imgEffect>
                      <a14:imgEffect>
                        <a14:sharpenSoften amount="-9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23810" y="2442515"/>
              <a:ext cx="910068" cy="910068"/>
            </a:xfrm>
            <a:prstGeom prst="rect">
              <a:avLst/>
            </a:prstGeom>
          </p:spPr>
        </p:pic>
        <p:pic>
          <p:nvPicPr>
            <p:cNvPr id="70" name="图片 69"/>
            <p:cNvPicPr>
              <a:picLocks noChangeAspect="1"/>
            </p:cNvPicPr>
            <p:nvPr>
              <p:custDataLst>
                <p:tags r:id="rId26"/>
              </p:custDataLst>
            </p:nvPr>
          </p:nvPicPr>
          <p:blipFill>
            <a:blip r:embed="rId8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17000"/>
                      </a14:imgEffect>
                      <a14:imgEffect>
                        <a14:sharpenSoften amount="-9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2669" y="2442515"/>
              <a:ext cx="910068" cy="910068"/>
            </a:xfrm>
            <a:prstGeom prst="rect">
              <a:avLst/>
            </a:prstGeom>
          </p:spPr>
        </p:pic>
      </p:grpSp>
      <p:grpSp>
        <p:nvGrpSpPr>
          <p:cNvPr id="71" name="组合 70"/>
          <p:cNvGrpSpPr/>
          <p:nvPr>
            <p:custDataLst>
              <p:tags r:id="rId27"/>
            </p:custDataLst>
          </p:nvPr>
        </p:nvGrpSpPr>
        <p:grpSpPr>
          <a:xfrm>
            <a:off x="5148923" y="4674250"/>
            <a:ext cx="1758927" cy="910068"/>
            <a:chOff x="4623810" y="2442515"/>
            <a:chExt cx="1758927" cy="910068"/>
          </a:xfrm>
        </p:grpSpPr>
        <p:pic>
          <p:nvPicPr>
            <p:cNvPr id="72" name="图片 71"/>
            <p:cNvPicPr>
              <a:picLocks noChangeAspect="1"/>
            </p:cNvPicPr>
            <p:nvPr>
              <p:custDataLst>
                <p:tags r:id="rId28"/>
              </p:custDataLst>
            </p:nvPr>
          </p:nvPicPr>
          <p:blipFill>
            <a:blip r:embed="rId8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17000"/>
                      </a14:imgEffect>
                      <a14:imgEffect>
                        <a14:sharpenSoften amount="-9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23810" y="2442515"/>
              <a:ext cx="910068" cy="910068"/>
            </a:xfrm>
            <a:prstGeom prst="rect">
              <a:avLst/>
            </a:prstGeom>
          </p:spPr>
        </p:pic>
        <p:pic>
          <p:nvPicPr>
            <p:cNvPr id="73" name="图片 72"/>
            <p:cNvPicPr>
              <a:picLocks noChangeAspect="1"/>
            </p:cNvPicPr>
            <p:nvPr>
              <p:custDataLst>
                <p:tags r:id="rId29"/>
              </p:custDataLst>
            </p:nvPr>
          </p:nvPicPr>
          <p:blipFill>
            <a:blip r:embed="rId8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17000"/>
                      </a14:imgEffect>
                      <a14:imgEffect>
                        <a14:sharpenSoften amount="-9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2669" y="2442515"/>
              <a:ext cx="910068" cy="910068"/>
            </a:xfrm>
            <a:prstGeom prst="rect">
              <a:avLst/>
            </a:prstGeom>
          </p:spPr>
        </p:pic>
      </p:grpSp>
      <p:grpSp>
        <p:nvGrpSpPr>
          <p:cNvPr id="77" name="组合 76"/>
          <p:cNvGrpSpPr/>
          <p:nvPr>
            <p:custDataLst>
              <p:tags r:id="rId30"/>
            </p:custDataLst>
          </p:nvPr>
        </p:nvGrpSpPr>
        <p:grpSpPr>
          <a:xfrm>
            <a:off x="6846640" y="4672269"/>
            <a:ext cx="1758927" cy="910068"/>
            <a:chOff x="4623810" y="2442515"/>
            <a:chExt cx="1758927" cy="910068"/>
          </a:xfrm>
        </p:grpSpPr>
        <p:pic>
          <p:nvPicPr>
            <p:cNvPr id="78" name="图片 77"/>
            <p:cNvPicPr>
              <a:picLocks noChangeAspect="1"/>
            </p:cNvPicPr>
            <p:nvPr>
              <p:custDataLst>
                <p:tags r:id="rId31"/>
              </p:custDataLst>
            </p:nvPr>
          </p:nvPicPr>
          <p:blipFill>
            <a:blip r:embed="rId8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17000"/>
                      </a14:imgEffect>
                      <a14:imgEffect>
                        <a14:sharpenSoften amount="-9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23810" y="2442515"/>
              <a:ext cx="910068" cy="910068"/>
            </a:xfrm>
            <a:prstGeom prst="rect">
              <a:avLst/>
            </a:prstGeom>
          </p:spPr>
        </p:pic>
        <p:pic>
          <p:nvPicPr>
            <p:cNvPr id="79" name="图片 78"/>
            <p:cNvPicPr>
              <a:picLocks noChangeAspect="1"/>
            </p:cNvPicPr>
            <p:nvPr>
              <p:custDataLst>
                <p:tags r:id="rId32"/>
              </p:custDataLst>
            </p:nvPr>
          </p:nvPicPr>
          <p:blipFill>
            <a:blip r:embed="rId8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17000"/>
                      </a14:imgEffect>
                      <a14:imgEffect>
                        <a14:sharpenSoften amount="-9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2669" y="2442515"/>
              <a:ext cx="910068" cy="910068"/>
            </a:xfrm>
            <a:prstGeom prst="rect">
              <a:avLst/>
            </a:prstGeom>
          </p:spPr>
        </p:pic>
      </p:grpSp>
      <p:sp>
        <p:nvSpPr>
          <p:cNvPr id="25" name="矩形 24"/>
          <p:cNvSpPr/>
          <p:nvPr>
            <p:custDataLst>
              <p:tags r:id="rId33"/>
            </p:custDataLst>
          </p:nvPr>
        </p:nvSpPr>
        <p:spPr>
          <a:xfrm>
            <a:off x="1231477" y="4674250"/>
            <a:ext cx="159530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tx1"/>
              </a:buClr>
              <a:buSzPct val="75000"/>
            </a:pPr>
            <a:r>
              <a:rPr lang="zh-CN" altLang="en-US" sz="4400" smtClean="0">
                <a:solidFill>
                  <a:srgbClr val="FF0000"/>
                </a:solidFill>
                <a:latin typeface="+mn-ea"/>
              </a:rPr>
              <a:t>凝 望</a:t>
            </a:r>
            <a:endParaRPr lang="zh-CN" altLang="en-US" sz="4400">
              <a:latin typeface="+mn-ea"/>
            </a:endParaRPr>
          </a:p>
        </p:txBody>
      </p:sp>
      <p:sp>
        <p:nvSpPr>
          <p:cNvPr id="82" name="矩形 81"/>
          <p:cNvSpPr/>
          <p:nvPr>
            <p:custDataLst>
              <p:tags r:id="rId34"/>
            </p:custDataLst>
          </p:nvPr>
        </p:nvSpPr>
        <p:spPr>
          <a:xfrm>
            <a:off x="6286008" y="2645606"/>
            <a:ext cx="159530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tx1"/>
              </a:buClr>
              <a:buSzPct val="75000"/>
            </a:pPr>
            <a:r>
              <a:rPr lang="zh-CN" altLang="en-US" sz="4400" smtClean="0">
                <a:solidFill>
                  <a:srgbClr val="FF0000"/>
                </a:solidFill>
                <a:latin typeface="+mn-ea"/>
              </a:rPr>
              <a:t>叮 嘱</a:t>
            </a:r>
            <a:endParaRPr lang="zh-CN" altLang="en-US" sz="440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83" name="矩形 82"/>
          <p:cNvSpPr/>
          <p:nvPr>
            <p:custDataLst>
              <p:tags r:id="rId35"/>
            </p:custDataLst>
          </p:nvPr>
        </p:nvSpPr>
        <p:spPr>
          <a:xfrm>
            <a:off x="5216234" y="4742582"/>
            <a:ext cx="353662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tx1"/>
              </a:buClr>
              <a:buSzPct val="75000"/>
            </a:pPr>
            <a:r>
              <a:rPr lang="zh-CN" altLang="en-US" sz="4400" smtClean="0">
                <a:solidFill>
                  <a:srgbClr val="FF0000"/>
                </a:solidFill>
                <a:latin typeface="+mn-ea"/>
              </a:rPr>
              <a:t>畏 </a:t>
            </a:r>
            <a:r>
              <a:rPr lang="zh-CN" altLang="en-US" sz="4400" smtClean="0">
                <a:latin typeface="+mn-ea"/>
              </a:rPr>
              <a:t>罪</a:t>
            </a:r>
            <a:r>
              <a:rPr lang="zh-CN" altLang="en-US" sz="4400" smtClean="0">
                <a:solidFill>
                  <a:srgbClr val="FF0000"/>
                </a:solidFill>
                <a:latin typeface="+mn-ea"/>
              </a:rPr>
              <a:t> 潜 </a:t>
            </a:r>
            <a:r>
              <a:rPr lang="zh-CN" altLang="en-US" sz="4400" smtClean="0">
                <a:latin typeface="+mn-ea"/>
              </a:rPr>
              <a:t>逃</a:t>
            </a:r>
            <a:endParaRPr lang="zh-CN" altLang="en-US" sz="4400">
              <a:latin typeface="+mn-ea"/>
            </a:endParaRPr>
          </a:p>
        </p:txBody>
      </p:sp>
      <p:sp>
        <p:nvSpPr>
          <p:cNvPr id="3" name="矩形 2"/>
          <p:cNvSpPr/>
          <p:nvPr>
            <p:custDataLst>
              <p:tags r:id="rId36"/>
            </p:custDataLst>
          </p:nvPr>
        </p:nvSpPr>
        <p:spPr>
          <a:xfrm>
            <a:off x="5228648" y="4212585"/>
            <a:ext cx="3048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2400" err="1">
                <a:solidFill>
                  <a:srgbClr val="C00000"/>
                </a:solidFill>
                <a:latin typeface="黑体" panose="02010609060101010101" charset="-122"/>
              </a:rPr>
              <a:t>w</a:t>
            </a:r>
            <a:r>
              <a:rPr lang="en-US" altLang="zh-CN" sz="2400" err="1" smtClean="0">
                <a:solidFill>
                  <a:srgbClr val="C00000"/>
                </a:solidFill>
                <a:latin typeface="黑体" panose="02010609060101010101" charset="-122"/>
              </a:rPr>
              <a:t>èi        qián</a:t>
            </a:r>
            <a:endParaRPr lang="en-US" altLang="zh-CN" sz="2400">
              <a:solidFill>
                <a:srgbClr val="C00000"/>
              </a:solidFill>
              <a:latin typeface="黑体" panose="02010609060101010101" charset="-122"/>
            </a:endParaRPr>
          </a:p>
        </p:txBody>
      </p:sp>
      <p:sp>
        <p:nvSpPr>
          <p:cNvPr id="4" name="矩形 3"/>
          <p:cNvSpPr/>
          <p:nvPr>
            <p:custDataLst>
              <p:tags r:id="rId37"/>
            </p:custDataLst>
          </p:nvPr>
        </p:nvSpPr>
        <p:spPr>
          <a:xfrm>
            <a:off x="1268518" y="2186512"/>
            <a:ext cx="6463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2400" err="1">
                <a:solidFill>
                  <a:srgbClr val="C00000"/>
                </a:solidFill>
                <a:latin typeface="黑体" panose="02010609060101010101" charset="-122"/>
              </a:rPr>
              <a:t>nüè</a:t>
            </a:r>
            <a:endParaRPr lang="en-US" altLang="zh-CN" sz="2400">
              <a:solidFill>
                <a:srgbClr val="C00000"/>
              </a:solidFill>
              <a:latin typeface="黑体" panose="02010609060101010101" charset="-122"/>
            </a:endParaRPr>
          </a:p>
        </p:txBody>
      </p:sp>
      <p:sp>
        <p:nvSpPr>
          <p:cNvPr id="5" name="矩形 4"/>
          <p:cNvSpPr/>
          <p:nvPr>
            <p:custDataLst>
              <p:tags r:id="rId38"/>
            </p:custDataLst>
          </p:nvPr>
        </p:nvSpPr>
        <p:spPr>
          <a:xfrm>
            <a:off x="3706193" y="2193337"/>
            <a:ext cx="19117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2400" err="1">
                <a:solidFill>
                  <a:srgbClr val="C00000"/>
                </a:solidFill>
                <a:latin typeface="黑体" panose="02010609060101010101" charset="-122"/>
              </a:rPr>
              <a:t>w</a:t>
            </a:r>
            <a:r>
              <a:rPr lang="en-US" altLang="zh-CN" sz="2400" err="1" smtClean="0">
                <a:solidFill>
                  <a:srgbClr val="C00000"/>
                </a:solidFill>
                <a:latin typeface="黑体" panose="02010609060101010101" charset="-122"/>
              </a:rPr>
              <a:t>ū    jǐ</a:t>
            </a:r>
            <a:endParaRPr lang="en-US" altLang="zh-CN" sz="2400">
              <a:solidFill>
                <a:srgbClr val="C00000"/>
              </a:solidFill>
              <a:latin typeface="黑体" panose="02010609060101010101" charset="-122"/>
            </a:endParaRPr>
          </a:p>
        </p:txBody>
      </p:sp>
      <p:sp>
        <p:nvSpPr>
          <p:cNvPr id="6" name="矩形 5"/>
          <p:cNvSpPr/>
          <p:nvPr>
            <p:custDataLst>
              <p:tags r:id="rId39"/>
            </p:custDataLst>
          </p:nvPr>
        </p:nvSpPr>
        <p:spPr>
          <a:xfrm>
            <a:off x="6166122" y="2183941"/>
            <a:ext cx="24026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2400" err="1">
                <a:solidFill>
                  <a:srgbClr val="C00000"/>
                </a:solidFill>
                <a:latin typeface="黑体" panose="02010609060101010101" charset="-122"/>
              </a:rPr>
              <a:t>d</a:t>
            </a:r>
            <a:r>
              <a:rPr lang="en-US" altLang="zh-CN" sz="2400" err="1" smtClean="0">
                <a:solidFill>
                  <a:srgbClr val="C00000"/>
                </a:solidFill>
                <a:latin typeface="黑体" panose="02010609060101010101" charset="-122"/>
              </a:rPr>
              <a:t>īn</a:t>
            </a:r>
            <a:r>
              <a:rPr lang="en-US" altLang="zh-CN" sz="2000" err="1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</a:t>
            </a:r>
            <a:r>
              <a:rPr lang="en-US" altLang="zh-CN" sz="2400" smtClean="0">
                <a:solidFill>
                  <a:srgbClr val="C00000"/>
                </a:solidFill>
                <a:latin typeface="黑体" panose="02010609060101010101" charset="-122"/>
              </a:rPr>
              <a:t>   zhǔ</a:t>
            </a:r>
            <a:endParaRPr lang="en-US" altLang="zh-CN" sz="2400">
              <a:solidFill>
                <a:srgbClr val="C00000"/>
              </a:solidFill>
              <a:latin typeface="黑体" panose="02010609060101010101" charset="-122"/>
            </a:endParaRPr>
          </a:p>
        </p:txBody>
      </p:sp>
      <p:sp>
        <p:nvSpPr>
          <p:cNvPr id="7" name="矩形 6"/>
          <p:cNvSpPr/>
          <p:nvPr>
            <p:custDataLst>
              <p:tags r:id="rId40"/>
            </p:custDataLst>
          </p:nvPr>
        </p:nvSpPr>
        <p:spPr>
          <a:xfrm>
            <a:off x="8879299" y="2127970"/>
            <a:ext cx="3048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2400" err="1">
                <a:solidFill>
                  <a:srgbClr val="C00000"/>
                </a:solidFill>
                <a:latin typeface="黑体" panose="02010609060101010101" charset="-122"/>
              </a:rPr>
              <a:t>y</a:t>
            </a:r>
            <a:r>
              <a:rPr lang="en-US" altLang="zh-CN" sz="2400" err="1" smtClean="0">
                <a:solidFill>
                  <a:srgbClr val="C00000"/>
                </a:solidFill>
                <a:latin typeface="黑体" panose="02010609060101010101" charset="-122"/>
              </a:rPr>
              <a:t>ōu   yù</a:t>
            </a:r>
            <a:endParaRPr lang="en-US" altLang="zh-CN" sz="2400">
              <a:solidFill>
                <a:srgbClr val="C00000"/>
              </a:solidFill>
              <a:latin typeface="黑体" panose="02010609060101010101" charset="-122"/>
            </a:endParaRPr>
          </a:p>
        </p:txBody>
      </p:sp>
      <p:grpSp>
        <p:nvGrpSpPr>
          <p:cNvPr id="26" name="组合 1"/>
          <p:cNvGrpSpPr/>
          <p:nvPr>
            <p:custDataLst>
              <p:tags r:id="rId41"/>
            </p:custDataLst>
          </p:nvPr>
        </p:nvGrpSpPr>
        <p:grpSpPr>
          <a:xfrm>
            <a:off x="0" y="-100013"/>
            <a:ext cx="12192000" cy="792163"/>
            <a:chOff x="0" y="-100013"/>
            <a:chExt cx="12192000" cy="792163"/>
          </a:xfrm>
        </p:grpSpPr>
        <p:sp>
          <p:nvSpPr>
            <p:cNvPr id="1048583" name="矩形 27"/>
            <p:cNvSpPr/>
            <p:nvPr>
              <p:custDataLst>
                <p:tags r:id="rId42"/>
              </p:custDataLst>
            </p:nvPr>
          </p:nvSpPr>
          <p:spPr>
            <a:xfrm>
              <a:off x="0" y="-100013"/>
              <a:ext cx="12192000" cy="792163"/>
            </a:xfrm>
            <a:prstGeom prst="rect">
              <a:avLst/>
            </a:prstGeom>
            <a:solidFill>
              <a:srgbClr val="81C7C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048584" name="矩形 28"/>
            <p:cNvSpPr/>
            <p:nvPr>
              <p:custDataLst>
                <p:tags r:id="rId43"/>
              </p:custDataLst>
            </p:nvPr>
          </p:nvSpPr>
          <p:spPr>
            <a:xfrm>
              <a:off x="1990825" y="77788"/>
              <a:ext cx="1512887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048585" name="文本框 31"/>
            <p:cNvSpPr txBox="1"/>
            <p:nvPr>
              <p:custDataLst>
                <p:tags r:id="rId44"/>
              </p:custDataLst>
            </p:nvPr>
          </p:nvSpPr>
          <p:spPr>
            <a:xfrm>
              <a:off x="307975" y="105484"/>
              <a:ext cx="1657350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/>
              <a:r>
                <a:rPr lang="zh-CN" altLang="en-US" sz="2000" spc="300">
                  <a:solidFill>
                    <a:schemeClr val="bg1"/>
                  </a:solidFill>
                  <a:latin typeface="+mn-ea"/>
                  <a:cs typeface="+mn-ea"/>
                  <a:sym typeface="+mn-lt"/>
                </a:rPr>
                <a:t>新课导入</a:t>
              </a:r>
              <a:endParaRPr lang="zh-CN" sz="2000" spc="300">
                <a:solidFill>
                  <a:schemeClr val="bg1"/>
                </a:solidFill>
                <a:latin typeface="+mn-ea"/>
                <a:cs typeface="+mn-ea"/>
                <a:sym typeface="+mn-lt"/>
              </a:endParaRPr>
            </a:p>
          </p:txBody>
        </p:sp>
        <p:cxnSp>
          <p:nvCxnSpPr>
            <p:cNvPr id="3145728" name="直接连接符 32"/>
            <p:cNvCxnSpPr/>
            <p:nvPr>
              <p:custDataLst>
                <p:tags r:id="rId45"/>
              </p:custDataLst>
            </p:nvPr>
          </p:nvCxnSpPr>
          <p:spPr>
            <a:xfrm flipH="1">
              <a:off x="1985509" y="71438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586" name="文本框 33"/>
            <p:cNvSpPr txBox="1"/>
            <p:nvPr>
              <p:custDataLst>
                <p:tags r:id="rId46"/>
              </p:custDataLst>
            </p:nvPr>
          </p:nvSpPr>
          <p:spPr>
            <a:xfrm>
              <a:off x="1919536" y="93067"/>
              <a:ext cx="16398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rgbClr val="046F65"/>
                  </a:solidFill>
                  <a:latin typeface="+mn-ea"/>
                  <a:ea typeface="+mn-ea"/>
                  <a:cs typeface="+mn-ea"/>
                  <a:sym typeface="+mn-lt"/>
                </a:rPr>
                <a:t>整体感知</a:t>
              </a:r>
              <a:endParaRPr lang="zh-CN" sz="2000">
                <a:solidFill>
                  <a:srgbClr val="046F65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587" name="文本框 34"/>
            <p:cNvSpPr txBox="1"/>
            <p:nvPr>
              <p:custDataLst>
                <p:tags r:id="rId47"/>
              </p:custDataLst>
            </p:nvPr>
          </p:nvSpPr>
          <p:spPr>
            <a:xfrm>
              <a:off x="3454350" y="82549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深入探究</a:t>
              </a:r>
              <a:endParaRPr 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588" name="文本框 35"/>
            <p:cNvSpPr txBox="1"/>
            <p:nvPr>
              <p:custDataLst>
                <p:tags r:id="rId48"/>
              </p:custDataLst>
            </p:nvPr>
          </p:nvSpPr>
          <p:spPr>
            <a:xfrm>
              <a:off x="4964361" y="92075"/>
              <a:ext cx="15636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课堂小结</a:t>
              </a:r>
              <a:endParaRPr 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589" name="文本框 36"/>
            <p:cNvSpPr txBox="1"/>
            <p:nvPr>
              <p:custDataLst>
                <p:tags r:id="rId49"/>
              </p:custDataLst>
            </p:nvPr>
          </p:nvSpPr>
          <p:spPr>
            <a:xfrm>
              <a:off x="6550694" y="82548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拓展延伸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590" name="文本框 37"/>
            <p:cNvSpPr txBox="1"/>
            <p:nvPr>
              <p:custDataLst>
                <p:tags r:id="rId50"/>
              </p:custDataLst>
            </p:nvPr>
          </p:nvSpPr>
          <p:spPr>
            <a:xfrm>
              <a:off x="7881317" y="92075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板书设计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cxnSp>
          <p:nvCxnSpPr>
            <p:cNvPr id="3145729" name="直接连接符 38"/>
            <p:cNvCxnSpPr/>
            <p:nvPr>
              <p:custDataLst>
                <p:tags r:id="rId51"/>
              </p:custDataLst>
            </p:nvPr>
          </p:nvCxnSpPr>
          <p:spPr>
            <a:xfrm flipH="1">
              <a:off x="3478336" y="59728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0" name="直接连接符 39"/>
            <p:cNvCxnSpPr/>
            <p:nvPr>
              <p:custDataLst>
                <p:tags r:id="rId52"/>
              </p:custDataLst>
            </p:nvPr>
          </p:nvCxnSpPr>
          <p:spPr>
            <a:xfrm flipH="1">
              <a:off x="4971163" y="86717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1" name="直接连接符 40"/>
            <p:cNvCxnSpPr/>
            <p:nvPr>
              <p:custDataLst>
                <p:tags r:id="rId53"/>
              </p:custDataLst>
            </p:nvPr>
          </p:nvCxnSpPr>
          <p:spPr>
            <a:xfrm flipH="1">
              <a:off x="6463990" y="72430"/>
              <a:ext cx="0" cy="460375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2" name="直接连接符 41"/>
            <p:cNvCxnSpPr/>
            <p:nvPr>
              <p:custDataLst>
                <p:tags r:id="rId54"/>
              </p:custDataLst>
            </p:nvPr>
          </p:nvCxnSpPr>
          <p:spPr>
            <a:xfrm flipH="1">
              <a:off x="7956817" y="76396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591" name="文本框 42"/>
            <p:cNvSpPr txBox="1"/>
            <p:nvPr>
              <p:custDataLst>
                <p:tags r:id="rId55"/>
              </p:custDataLst>
            </p:nvPr>
          </p:nvSpPr>
          <p:spPr>
            <a:xfrm>
              <a:off x="9385587" y="102364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布置作业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cxnSp>
          <p:nvCxnSpPr>
            <p:cNvPr id="3145733" name="直接连接符 43"/>
            <p:cNvCxnSpPr/>
            <p:nvPr>
              <p:custDataLst>
                <p:tags r:id="rId56"/>
              </p:custDataLst>
            </p:nvPr>
          </p:nvCxnSpPr>
          <p:spPr>
            <a:xfrm flipH="1">
              <a:off x="9449646" y="86717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" grpId="0"/>
      <p:bldP spid="4" grpId="0"/>
      <p:bldP spid="5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0" name="矩形 89"/>
          <p:cNvSpPr/>
          <p:nvPr>
            <p:custDataLst>
              <p:tags r:id="rId3"/>
            </p:custDataLst>
          </p:nvPr>
        </p:nvSpPr>
        <p:spPr>
          <a:xfrm>
            <a:off x="0" y="6842125"/>
            <a:ext cx="12192000" cy="76200"/>
          </a:xfrm>
          <a:prstGeom prst="rect">
            <a:avLst/>
          </a:prstGeom>
          <a:solidFill>
            <a:srgbClr val="887E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95" baseline="-25000">
              <a:latin typeface="+mn-ea"/>
            </a:endParaRPr>
          </a:p>
        </p:txBody>
      </p:sp>
      <p:sp>
        <p:nvSpPr>
          <p:cNvPr id="25" name="矩形 1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751550" y="1988840"/>
            <a:ext cx="8737743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SzTx/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1pPr>
            <a:lvl2pPr marL="5143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2pPr>
            <a:lvl3pPr marL="8572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3pPr>
            <a:lvl4pPr marL="12001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4pPr>
            <a:lvl5pPr marL="15430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3200">
                <a:solidFill>
                  <a:srgbClr val="FF0000"/>
                </a:solidFill>
                <a:latin typeface="+mn-ea"/>
                <a:ea typeface="+mn-ea"/>
              </a:rPr>
              <a:t>污</a:t>
            </a:r>
            <a:r>
              <a:rPr lang="zh-CN" altLang="en-US" sz="3200" smtClean="0">
                <a:solidFill>
                  <a:srgbClr val="FF0000"/>
                </a:solidFill>
                <a:latin typeface="+mn-ea"/>
                <a:ea typeface="+mn-ea"/>
              </a:rPr>
              <a:t>涩：</a:t>
            </a:r>
            <a:r>
              <a:rPr lang="zh-CN" altLang="en-US" sz="2800" kern="100" smtClean="0">
                <a:solidFill>
                  <a:srgbClr val="4B416F"/>
                </a:solidFill>
                <a:latin typeface="+mn-ea"/>
                <a:ea typeface="+mn-ea"/>
                <a:cs typeface="Times New Roman" panose="02020603050405020304" pitchFamily="18" charset="0"/>
              </a:rPr>
              <a:t>肮</a:t>
            </a:r>
            <a:r>
              <a:rPr lang="zh-CN" altLang="en-US" sz="2800" kern="100">
                <a:solidFill>
                  <a:srgbClr val="4B416F"/>
                </a:solidFill>
                <a:latin typeface="+mn-ea"/>
                <a:ea typeface="+mn-ea"/>
                <a:cs typeface="Times New Roman" panose="02020603050405020304" pitchFamily="18" charset="0"/>
              </a:rPr>
              <a:t>脏且不光</a:t>
            </a:r>
            <a:r>
              <a:rPr lang="zh-CN" altLang="en-US" sz="2800" kern="100" smtClean="0">
                <a:solidFill>
                  <a:srgbClr val="4B416F"/>
                </a:solidFill>
                <a:latin typeface="+mn-ea"/>
                <a:ea typeface="+mn-ea"/>
                <a:cs typeface="Times New Roman" panose="02020603050405020304" pitchFamily="18" charset="0"/>
              </a:rPr>
              <a:t>滑。</a:t>
            </a:r>
            <a:endParaRPr lang="zh-CN" altLang="en-US" sz="2800" kern="100">
              <a:solidFill>
                <a:srgbClr val="4B416F"/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3200" smtClean="0">
                <a:solidFill>
                  <a:srgbClr val="FF0000"/>
                </a:solidFill>
                <a:latin typeface="+mn-ea"/>
                <a:ea typeface="+mn-ea"/>
              </a:rPr>
              <a:t>提心吊胆：</a:t>
            </a:r>
            <a:r>
              <a:rPr lang="zh-CN" altLang="en-US" sz="2800" kern="100">
                <a:solidFill>
                  <a:srgbClr val="4B416F"/>
                </a:solidFill>
                <a:latin typeface="+mn-ea"/>
                <a:ea typeface="+mn-ea"/>
                <a:cs typeface="Times New Roman" panose="02020603050405020304" pitchFamily="18" charset="0"/>
              </a:rPr>
              <a:t>形容十分担心或害怕。 </a:t>
            </a:r>
            <a:endParaRPr lang="zh-CN" altLang="en-US" sz="2800" kern="100">
              <a:solidFill>
                <a:srgbClr val="4B416F"/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3200" smtClean="0">
                <a:solidFill>
                  <a:srgbClr val="FF0000"/>
                </a:solidFill>
                <a:latin typeface="+mn-ea"/>
                <a:ea typeface="+mn-ea"/>
              </a:rPr>
              <a:t>怅然：</a:t>
            </a:r>
            <a:r>
              <a:rPr lang="zh-CN" altLang="en-US" sz="2800" kern="100">
                <a:solidFill>
                  <a:srgbClr val="4B416F"/>
                </a:solidFill>
                <a:latin typeface="+mn-ea"/>
                <a:ea typeface="+mn-ea"/>
                <a:cs typeface="Times New Roman" panose="02020603050405020304" pitchFamily="18" charset="0"/>
              </a:rPr>
              <a:t>因不如意而感到不</a:t>
            </a:r>
            <a:r>
              <a:rPr lang="zh-CN" altLang="en-US" sz="2800" kern="100" smtClean="0">
                <a:solidFill>
                  <a:srgbClr val="4B416F"/>
                </a:solidFill>
                <a:latin typeface="+mn-ea"/>
                <a:ea typeface="+mn-ea"/>
                <a:cs typeface="Times New Roman" panose="02020603050405020304" pitchFamily="18" charset="0"/>
              </a:rPr>
              <a:t>痛快。</a:t>
            </a:r>
            <a:endParaRPr lang="zh-CN" altLang="en-US" sz="2800" kern="100">
              <a:solidFill>
                <a:srgbClr val="4B416F"/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3200" smtClean="0">
                <a:solidFill>
                  <a:srgbClr val="FF0000"/>
                </a:solidFill>
                <a:latin typeface="+mn-ea"/>
                <a:ea typeface="+mn-ea"/>
              </a:rPr>
              <a:t>蜷伏：</a:t>
            </a:r>
            <a:r>
              <a:rPr lang="zh-CN" altLang="en-US" sz="2800" kern="100">
                <a:solidFill>
                  <a:srgbClr val="4B416F"/>
                </a:solidFill>
                <a:latin typeface="+mn-ea"/>
                <a:ea typeface="+mn-ea"/>
                <a:cs typeface="Times New Roman" panose="02020603050405020304" pitchFamily="18" charset="0"/>
              </a:rPr>
              <a:t>弯曲身体卧着。</a:t>
            </a:r>
            <a:endParaRPr lang="zh-CN" altLang="en-US" sz="2800" kern="100">
              <a:solidFill>
                <a:srgbClr val="4B416F"/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3200" smtClean="0">
                <a:solidFill>
                  <a:srgbClr val="FF0000"/>
                </a:solidFill>
                <a:latin typeface="+mn-ea"/>
                <a:ea typeface="+mn-ea"/>
              </a:rPr>
              <a:t>惩戒：</a:t>
            </a:r>
            <a:r>
              <a:rPr lang="zh-CN" altLang="en-US" sz="2800" kern="100">
                <a:solidFill>
                  <a:srgbClr val="4B416F"/>
                </a:solidFill>
                <a:latin typeface="+mn-ea"/>
                <a:ea typeface="+mn-ea"/>
                <a:cs typeface="Times New Roman" panose="02020603050405020304" pitchFamily="18" charset="0"/>
              </a:rPr>
              <a:t>通过处罚来警戒。</a:t>
            </a:r>
            <a:endParaRPr lang="zh-CN" altLang="en-US" sz="2800" kern="100">
              <a:solidFill>
                <a:srgbClr val="4B416F"/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zh-CN" altLang="en-US" sz="3200">
              <a:solidFill>
                <a:srgbClr val="4B416F"/>
              </a:solidFill>
              <a:latin typeface="+mn-ea"/>
              <a:ea typeface="+mn-ea"/>
            </a:endParaRPr>
          </a:p>
        </p:txBody>
      </p:sp>
      <p:sp>
        <p:nvSpPr>
          <p:cNvPr id="44" name="标题 1"/>
          <p:cNvSpPr txBox="1"/>
          <p:nvPr>
            <p:custDataLst>
              <p:tags r:id="rId5"/>
            </p:custDataLst>
          </p:nvPr>
        </p:nvSpPr>
        <p:spPr>
          <a:xfrm>
            <a:off x="862622" y="927602"/>
            <a:ext cx="10515600" cy="51602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rgbClr val="293049"/>
                </a:solidFill>
                <a:effectLst/>
                <a:latin typeface="+mj-ea"/>
                <a:ea typeface="+mj-ea"/>
                <a:cs typeface="+mj-cs"/>
              </a:defRPr>
            </a:lvl1pPr>
          </a:lstStyle>
          <a:p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整体感知</a:t>
            </a:r>
            <a:r>
              <a:rPr lang="en-US" altLang="zh-CN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—— </a:t>
            </a:r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理解词语</a:t>
            </a:r>
            <a:endParaRPr lang="zh-CN" altLang="en-US" sz="2800">
              <a:solidFill>
                <a:srgbClr val="EC7D4A"/>
              </a:solidFill>
              <a:latin typeface="+mn-ea"/>
              <a:ea typeface="+mn-ea"/>
              <a:cs typeface="+mn-ea"/>
            </a:endParaRPr>
          </a:p>
        </p:txBody>
      </p:sp>
      <p:pic>
        <p:nvPicPr>
          <p:cNvPr id="45" name="图形 44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49" y="919811"/>
            <a:ext cx="564973" cy="564973"/>
          </a:xfrm>
          <a:prstGeom prst="rect">
            <a:avLst/>
          </a:prstGeom>
        </p:spPr>
      </p:pic>
      <p:grpSp>
        <p:nvGrpSpPr>
          <p:cNvPr id="26" name="组合 1"/>
          <p:cNvGrpSpPr/>
          <p:nvPr>
            <p:custDataLst>
              <p:tags r:id="rId8"/>
            </p:custDataLst>
          </p:nvPr>
        </p:nvGrpSpPr>
        <p:grpSpPr>
          <a:xfrm>
            <a:off x="0" y="-100013"/>
            <a:ext cx="12192000" cy="792163"/>
            <a:chOff x="0" y="-100013"/>
            <a:chExt cx="12192000" cy="792163"/>
          </a:xfrm>
        </p:grpSpPr>
        <p:sp>
          <p:nvSpPr>
            <p:cNvPr id="1048583" name="矩形 27"/>
            <p:cNvSpPr/>
            <p:nvPr>
              <p:custDataLst>
                <p:tags r:id="rId9"/>
              </p:custDataLst>
            </p:nvPr>
          </p:nvSpPr>
          <p:spPr>
            <a:xfrm>
              <a:off x="0" y="-100013"/>
              <a:ext cx="12192000" cy="792163"/>
            </a:xfrm>
            <a:prstGeom prst="rect">
              <a:avLst/>
            </a:prstGeom>
            <a:solidFill>
              <a:srgbClr val="81C7C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048584" name="矩形 28"/>
            <p:cNvSpPr/>
            <p:nvPr>
              <p:custDataLst>
                <p:tags r:id="rId10"/>
              </p:custDataLst>
            </p:nvPr>
          </p:nvSpPr>
          <p:spPr>
            <a:xfrm>
              <a:off x="1990825" y="77788"/>
              <a:ext cx="1512887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048585" name="文本框 31"/>
            <p:cNvSpPr txBox="1"/>
            <p:nvPr>
              <p:custDataLst>
                <p:tags r:id="rId11"/>
              </p:custDataLst>
            </p:nvPr>
          </p:nvSpPr>
          <p:spPr>
            <a:xfrm>
              <a:off x="307975" y="105484"/>
              <a:ext cx="1657350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/>
              <a:r>
                <a:rPr lang="zh-CN" altLang="en-US" sz="2000" spc="300">
                  <a:solidFill>
                    <a:schemeClr val="bg1"/>
                  </a:solidFill>
                  <a:latin typeface="+mn-ea"/>
                  <a:cs typeface="+mn-ea"/>
                  <a:sym typeface="+mn-lt"/>
                </a:rPr>
                <a:t>新课导入</a:t>
              </a:r>
              <a:endParaRPr lang="zh-CN" sz="2000" spc="300">
                <a:solidFill>
                  <a:schemeClr val="bg1"/>
                </a:solidFill>
                <a:latin typeface="+mn-ea"/>
                <a:cs typeface="+mn-ea"/>
                <a:sym typeface="+mn-lt"/>
              </a:endParaRPr>
            </a:p>
          </p:txBody>
        </p:sp>
        <p:cxnSp>
          <p:nvCxnSpPr>
            <p:cNvPr id="3145728" name="直接连接符 32"/>
            <p:cNvCxnSpPr/>
            <p:nvPr>
              <p:custDataLst>
                <p:tags r:id="rId12"/>
              </p:custDataLst>
            </p:nvPr>
          </p:nvCxnSpPr>
          <p:spPr>
            <a:xfrm flipH="1">
              <a:off x="1985509" y="71438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586" name="文本框 33"/>
            <p:cNvSpPr txBox="1"/>
            <p:nvPr>
              <p:custDataLst>
                <p:tags r:id="rId13"/>
              </p:custDataLst>
            </p:nvPr>
          </p:nvSpPr>
          <p:spPr>
            <a:xfrm>
              <a:off x="1919536" y="93067"/>
              <a:ext cx="16398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rgbClr val="046F65"/>
                  </a:solidFill>
                  <a:latin typeface="+mn-ea"/>
                  <a:ea typeface="+mn-ea"/>
                  <a:cs typeface="+mn-ea"/>
                  <a:sym typeface="+mn-lt"/>
                </a:rPr>
                <a:t>整体感知</a:t>
              </a:r>
              <a:endParaRPr lang="zh-CN" sz="2000">
                <a:solidFill>
                  <a:srgbClr val="046F65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587" name="文本框 34"/>
            <p:cNvSpPr txBox="1"/>
            <p:nvPr>
              <p:custDataLst>
                <p:tags r:id="rId14"/>
              </p:custDataLst>
            </p:nvPr>
          </p:nvSpPr>
          <p:spPr>
            <a:xfrm>
              <a:off x="3454350" y="82549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深入探究</a:t>
              </a:r>
              <a:endParaRPr 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588" name="文本框 35"/>
            <p:cNvSpPr txBox="1"/>
            <p:nvPr>
              <p:custDataLst>
                <p:tags r:id="rId15"/>
              </p:custDataLst>
            </p:nvPr>
          </p:nvSpPr>
          <p:spPr>
            <a:xfrm>
              <a:off x="4964361" y="92075"/>
              <a:ext cx="15636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课堂小结</a:t>
              </a:r>
              <a:endParaRPr 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589" name="文本框 36"/>
            <p:cNvSpPr txBox="1"/>
            <p:nvPr>
              <p:custDataLst>
                <p:tags r:id="rId16"/>
              </p:custDataLst>
            </p:nvPr>
          </p:nvSpPr>
          <p:spPr>
            <a:xfrm>
              <a:off x="6550694" y="82548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拓展延伸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590" name="文本框 37"/>
            <p:cNvSpPr txBox="1"/>
            <p:nvPr>
              <p:custDataLst>
                <p:tags r:id="rId17"/>
              </p:custDataLst>
            </p:nvPr>
          </p:nvSpPr>
          <p:spPr>
            <a:xfrm>
              <a:off x="7881317" y="92075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板书设计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cxnSp>
          <p:nvCxnSpPr>
            <p:cNvPr id="3145729" name="直接连接符 38"/>
            <p:cNvCxnSpPr/>
            <p:nvPr>
              <p:custDataLst>
                <p:tags r:id="rId18"/>
              </p:custDataLst>
            </p:nvPr>
          </p:nvCxnSpPr>
          <p:spPr>
            <a:xfrm flipH="1">
              <a:off x="3478336" y="59728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0" name="直接连接符 39"/>
            <p:cNvCxnSpPr/>
            <p:nvPr>
              <p:custDataLst>
                <p:tags r:id="rId19"/>
              </p:custDataLst>
            </p:nvPr>
          </p:nvCxnSpPr>
          <p:spPr>
            <a:xfrm flipH="1">
              <a:off x="4971163" y="86717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1" name="直接连接符 40"/>
            <p:cNvCxnSpPr/>
            <p:nvPr>
              <p:custDataLst>
                <p:tags r:id="rId20"/>
              </p:custDataLst>
            </p:nvPr>
          </p:nvCxnSpPr>
          <p:spPr>
            <a:xfrm flipH="1">
              <a:off x="6463990" y="72430"/>
              <a:ext cx="0" cy="460375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2" name="直接连接符 41"/>
            <p:cNvCxnSpPr/>
            <p:nvPr>
              <p:custDataLst>
                <p:tags r:id="rId21"/>
              </p:custDataLst>
            </p:nvPr>
          </p:nvCxnSpPr>
          <p:spPr>
            <a:xfrm flipH="1">
              <a:off x="7956817" y="76396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591" name="文本框 42"/>
            <p:cNvSpPr txBox="1"/>
            <p:nvPr>
              <p:custDataLst>
                <p:tags r:id="rId22"/>
              </p:custDataLst>
            </p:nvPr>
          </p:nvSpPr>
          <p:spPr>
            <a:xfrm>
              <a:off x="9385587" y="102364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布置作业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cxnSp>
          <p:nvCxnSpPr>
            <p:cNvPr id="3145733" name="直接连接符 43"/>
            <p:cNvCxnSpPr/>
            <p:nvPr>
              <p:custDataLst>
                <p:tags r:id="rId23"/>
              </p:custDataLst>
            </p:nvPr>
          </p:nvCxnSpPr>
          <p:spPr>
            <a:xfrm flipH="1">
              <a:off x="9449646" y="86717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0" name="矩形 89"/>
          <p:cNvSpPr/>
          <p:nvPr>
            <p:custDataLst>
              <p:tags r:id="rId3"/>
            </p:custDataLst>
          </p:nvPr>
        </p:nvSpPr>
        <p:spPr>
          <a:xfrm>
            <a:off x="0" y="6842125"/>
            <a:ext cx="12192000" cy="76200"/>
          </a:xfrm>
          <a:prstGeom prst="rect">
            <a:avLst/>
          </a:prstGeom>
          <a:solidFill>
            <a:srgbClr val="887E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95" baseline="-25000">
              <a:latin typeface="+mn-ea"/>
            </a:endParaRPr>
          </a:p>
        </p:txBody>
      </p:sp>
      <p:sp>
        <p:nvSpPr>
          <p:cNvPr id="25" name="矩形 1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457183" y="1844823"/>
            <a:ext cx="9326478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SzTx/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1pPr>
            <a:lvl2pPr marL="5143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2pPr>
            <a:lvl3pPr marL="8572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3pPr>
            <a:lvl4pPr marL="12001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4pPr>
            <a:lvl5pPr marL="15430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3200" smtClean="0">
                <a:solidFill>
                  <a:srgbClr val="FF0000"/>
                </a:solidFill>
                <a:latin typeface="+mn-ea"/>
                <a:ea typeface="+mn-ea"/>
              </a:rPr>
              <a:t>畏罪潜逃：</a:t>
            </a:r>
            <a:r>
              <a:rPr lang="zh-CN" altLang="en-US" sz="2800" kern="100">
                <a:solidFill>
                  <a:srgbClr val="4B416F"/>
                </a:solidFill>
                <a:latin typeface="+mn-ea"/>
                <a:ea typeface="+mn-ea"/>
                <a:cs typeface="Times New Roman" panose="02020603050405020304" pitchFamily="18" charset="0"/>
              </a:rPr>
              <a:t>犯罪后害怕受制裁而逃走。畏罪：犯了罪怕受制裁。 </a:t>
            </a:r>
            <a:endParaRPr lang="zh-CN" altLang="en-US" sz="2800" kern="100">
              <a:solidFill>
                <a:srgbClr val="4B416F"/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3200">
                <a:solidFill>
                  <a:srgbClr val="FF0000"/>
                </a:solidFill>
                <a:latin typeface="+mn-ea"/>
                <a:ea typeface="+mn-ea"/>
              </a:rPr>
              <a:t>妄下</a:t>
            </a:r>
            <a:r>
              <a:rPr lang="zh-CN" altLang="en-US" sz="3200" smtClean="0">
                <a:solidFill>
                  <a:srgbClr val="FF0000"/>
                </a:solidFill>
                <a:latin typeface="+mn-ea"/>
                <a:ea typeface="+mn-ea"/>
              </a:rPr>
              <a:t>断语：</a:t>
            </a:r>
            <a:r>
              <a:rPr lang="zh-CN" altLang="en-US" sz="2800" kern="100">
                <a:solidFill>
                  <a:srgbClr val="4B416F"/>
                </a:solidFill>
                <a:latin typeface="+mn-ea"/>
                <a:ea typeface="+mn-ea"/>
                <a:cs typeface="Times New Roman" panose="02020603050405020304" pitchFamily="18" charset="0"/>
              </a:rPr>
              <a:t>胡乱地说出断定的话；随便地下结论。</a:t>
            </a:r>
            <a:endParaRPr lang="zh-CN" altLang="en-US" sz="2800" kern="100">
              <a:solidFill>
                <a:srgbClr val="4B416F"/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3200" smtClean="0">
                <a:solidFill>
                  <a:srgbClr val="FF0000"/>
                </a:solidFill>
                <a:latin typeface="+mn-ea"/>
                <a:ea typeface="+mn-ea"/>
              </a:rPr>
              <a:t>虐待：</a:t>
            </a:r>
            <a:r>
              <a:rPr lang="zh-CN" altLang="en-US" sz="2800" kern="100">
                <a:solidFill>
                  <a:srgbClr val="4B416F"/>
                </a:solidFill>
                <a:latin typeface="+mn-ea"/>
                <a:ea typeface="+mn-ea"/>
                <a:cs typeface="Times New Roman" panose="02020603050405020304" pitchFamily="18" charset="0"/>
              </a:rPr>
              <a:t>指用残暴狠毒的手段对待某些人或某些事物。 </a:t>
            </a:r>
            <a:endParaRPr lang="zh-CN" altLang="en-US" sz="2800" kern="100">
              <a:solidFill>
                <a:srgbClr val="4B416F"/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3200" smtClean="0">
                <a:solidFill>
                  <a:srgbClr val="FF0000"/>
                </a:solidFill>
                <a:latin typeface="+mn-ea"/>
                <a:ea typeface="+mn-ea"/>
              </a:rPr>
              <a:t>怂恿：</a:t>
            </a:r>
            <a:r>
              <a:rPr lang="zh-CN" altLang="en-US" sz="2800" kern="100">
                <a:solidFill>
                  <a:srgbClr val="4B416F"/>
                </a:solidFill>
                <a:latin typeface="+mn-ea"/>
                <a:ea typeface="+mn-ea"/>
                <a:cs typeface="Times New Roman" panose="02020603050405020304" pitchFamily="18" charset="0"/>
              </a:rPr>
              <a:t>鼓动别人去做某事。</a:t>
            </a:r>
            <a:endParaRPr lang="zh-CN" altLang="en-US" sz="2800" kern="100">
              <a:solidFill>
                <a:srgbClr val="4B416F"/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3200">
                <a:solidFill>
                  <a:srgbClr val="FF0000"/>
                </a:solidFill>
                <a:latin typeface="+mn-ea"/>
                <a:ea typeface="+mn-ea"/>
              </a:rPr>
              <a:t>悲</a:t>
            </a:r>
            <a:r>
              <a:rPr lang="zh-CN" altLang="en-US" sz="3200" smtClean="0">
                <a:solidFill>
                  <a:srgbClr val="FF0000"/>
                </a:solidFill>
                <a:latin typeface="+mn-ea"/>
                <a:ea typeface="+mn-ea"/>
              </a:rPr>
              <a:t>楚：</a:t>
            </a:r>
            <a:r>
              <a:rPr lang="zh-CN" altLang="en-US" sz="2800" kern="100">
                <a:solidFill>
                  <a:srgbClr val="4B416F"/>
                </a:solidFill>
                <a:latin typeface="+mn-ea"/>
                <a:ea typeface="+mn-ea"/>
                <a:cs typeface="Times New Roman" panose="02020603050405020304" pitchFamily="18" charset="0"/>
              </a:rPr>
              <a:t>内心十分悲痛</a:t>
            </a:r>
            <a:r>
              <a:rPr lang="en-US" altLang="zh-CN" sz="2800" kern="100">
                <a:solidFill>
                  <a:srgbClr val="4B416F"/>
                </a:solidFill>
                <a:latin typeface="+mn-ea"/>
                <a:ea typeface="+mn-ea"/>
                <a:cs typeface="Times New Roman" panose="02020603050405020304" pitchFamily="18" charset="0"/>
              </a:rPr>
              <a:t>;</a:t>
            </a:r>
            <a:r>
              <a:rPr lang="zh-CN" altLang="en-US" sz="2800" kern="100">
                <a:solidFill>
                  <a:srgbClr val="4B416F"/>
                </a:solidFill>
                <a:latin typeface="+mn-ea"/>
                <a:ea typeface="+mn-ea"/>
                <a:cs typeface="Times New Roman" panose="02020603050405020304" pitchFamily="18" charset="0"/>
              </a:rPr>
              <a:t>悲哀痛苦。 </a:t>
            </a:r>
            <a:r>
              <a:rPr lang="zh-CN" altLang="en-US" sz="3200">
                <a:solidFill>
                  <a:srgbClr val="FF0000"/>
                </a:solidFill>
                <a:latin typeface="+mn-ea"/>
                <a:ea typeface="+mn-ea"/>
              </a:rPr>
              <a:t>  </a:t>
            </a:r>
            <a:endParaRPr lang="zh-CN" altLang="en-US" sz="3200">
              <a:solidFill>
                <a:srgbClr val="4B416F"/>
              </a:solidFill>
              <a:latin typeface="+mn-ea"/>
              <a:ea typeface="+mn-ea"/>
            </a:endParaRPr>
          </a:p>
        </p:txBody>
      </p:sp>
      <p:sp>
        <p:nvSpPr>
          <p:cNvPr id="44" name="标题 1"/>
          <p:cNvSpPr txBox="1"/>
          <p:nvPr>
            <p:custDataLst>
              <p:tags r:id="rId5"/>
            </p:custDataLst>
          </p:nvPr>
        </p:nvSpPr>
        <p:spPr>
          <a:xfrm>
            <a:off x="862622" y="927602"/>
            <a:ext cx="10515600" cy="51602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rgbClr val="293049"/>
                </a:solidFill>
                <a:effectLst/>
                <a:latin typeface="+mj-ea"/>
                <a:ea typeface="+mj-ea"/>
                <a:cs typeface="+mj-cs"/>
              </a:defRPr>
            </a:lvl1pPr>
          </a:lstStyle>
          <a:p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整体感知</a:t>
            </a:r>
            <a:r>
              <a:rPr lang="en-US" altLang="zh-CN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—— </a:t>
            </a:r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理解词语</a:t>
            </a:r>
            <a:endParaRPr lang="zh-CN" altLang="en-US" sz="2800">
              <a:solidFill>
                <a:srgbClr val="EC7D4A"/>
              </a:solidFill>
              <a:latin typeface="+mn-ea"/>
              <a:ea typeface="+mn-ea"/>
              <a:cs typeface="+mn-ea"/>
            </a:endParaRPr>
          </a:p>
        </p:txBody>
      </p:sp>
      <p:pic>
        <p:nvPicPr>
          <p:cNvPr id="45" name="图形 44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49" y="919811"/>
            <a:ext cx="564973" cy="564973"/>
          </a:xfrm>
          <a:prstGeom prst="rect">
            <a:avLst/>
          </a:prstGeom>
        </p:spPr>
      </p:pic>
      <p:grpSp>
        <p:nvGrpSpPr>
          <p:cNvPr id="26" name="组合 1"/>
          <p:cNvGrpSpPr/>
          <p:nvPr>
            <p:custDataLst>
              <p:tags r:id="rId8"/>
            </p:custDataLst>
          </p:nvPr>
        </p:nvGrpSpPr>
        <p:grpSpPr>
          <a:xfrm>
            <a:off x="0" y="-100013"/>
            <a:ext cx="12192000" cy="792163"/>
            <a:chOff x="0" y="-100013"/>
            <a:chExt cx="12192000" cy="792163"/>
          </a:xfrm>
        </p:grpSpPr>
        <p:sp>
          <p:nvSpPr>
            <p:cNvPr id="1048583" name="矩形 27"/>
            <p:cNvSpPr/>
            <p:nvPr>
              <p:custDataLst>
                <p:tags r:id="rId9"/>
              </p:custDataLst>
            </p:nvPr>
          </p:nvSpPr>
          <p:spPr>
            <a:xfrm>
              <a:off x="0" y="-100013"/>
              <a:ext cx="12192000" cy="792163"/>
            </a:xfrm>
            <a:prstGeom prst="rect">
              <a:avLst/>
            </a:prstGeom>
            <a:solidFill>
              <a:srgbClr val="81C7C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048584" name="矩形 28"/>
            <p:cNvSpPr/>
            <p:nvPr>
              <p:custDataLst>
                <p:tags r:id="rId10"/>
              </p:custDataLst>
            </p:nvPr>
          </p:nvSpPr>
          <p:spPr>
            <a:xfrm>
              <a:off x="1990825" y="77788"/>
              <a:ext cx="1512887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048585" name="文本框 31"/>
            <p:cNvSpPr txBox="1"/>
            <p:nvPr>
              <p:custDataLst>
                <p:tags r:id="rId11"/>
              </p:custDataLst>
            </p:nvPr>
          </p:nvSpPr>
          <p:spPr>
            <a:xfrm>
              <a:off x="307975" y="105484"/>
              <a:ext cx="1657350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/>
              <a:r>
                <a:rPr lang="zh-CN" altLang="en-US" sz="2000" spc="300">
                  <a:solidFill>
                    <a:schemeClr val="bg1"/>
                  </a:solidFill>
                  <a:latin typeface="+mn-ea"/>
                  <a:cs typeface="+mn-ea"/>
                  <a:sym typeface="+mn-lt"/>
                </a:rPr>
                <a:t>新课导入</a:t>
              </a:r>
              <a:endParaRPr lang="zh-CN" sz="2000" spc="300">
                <a:solidFill>
                  <a:schemeClr val="bg1"/>
                </a:solidFill>
                <a:latin typeface="+mn-ea"/>
                <a:cs typeface="+mn-ea"/>
                <a:sym typeface="+mn-lt"/>
              </a:endParaRPr>
            </a:p>
          </p:txBody>
        </p:sp>
        <p:cxnSp>
          <p:nvCxnSpPr>
            <p:cNvPr id="3145728" name="直接连接符 32"/>
            <p:cNvCxnSpPr/>
            <p:nvPr>
              <p:custDataLst>
                <p:tags r:id="rId12"/>
              </p:custDataLst>
            </p:nvPr>
          </p:nvCxnSpPr>
          <p:spPr>
            <a:xfrm flipH="1">
              <a:off x="1985509" y="71438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586" name="文本框 33"/>
            <p:cNvSpPr txBox="1"/>
            <p:nvPr>
              <p:custDataLst>
                <p:tags r:id="rId13"/>
              </p:custDataLst>
            </p:nvPr>
          </p:nvSpPr>
          <p:spPr>
            <a:xfrm>
              <a:off x="1919536" y="93067"/>
              <a:ext cx="16398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rgbClr val="046F65"/>
                  </a:solidFill>
                  <a:latin typeface="+mn-ea"/>
                  <a:ea typeface="+mn-ea"/>
                  <a:cs typeface="+mn-ea"/>
                  <a:sym typeface="+mn-lt"/>
                </a:rPr>
                <a:t>整体感知</a:t>
              </a:r>
              <a:endParaRPr lang="zh-CN" sz="2000">
                <a:solidFill>
                  <a:srgbClr val="046F65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587" name="文本框 34"/>
            <p:cNvSpPr txBox="1"/>
            <p:nvPr>
              <p:custDataLst>
                <p:tags r:id="rId14"/>
              </p:custDataLst>
            </p:nvPr>
          </p:nvSpPr>
          <p:spPr>
            <a:xfrm>
              <a:off x="3454350" y="82549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深入探究</a:t>
              </a:r>
              <a:endParaRPr 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588" name="文本框 35"/>
            <p:cNvSpPr txBox="1"/>
            <p:nvPr>
              <p:custDataLst>
                <p:tags r:id="rId15"/>
              </p:custDataLst>
            </p:nvPr>
          </p:nvSpPr>
          <p:spPr>
            <a:xfrm>
              <a:off x="4964361" y="92075"/>
              <a:ext cx="15636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课堂小结</a:t>
              </a:r>
              <a:endParaRPr 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589" name="文本框 36"/>
            <p:cNvSpPr txBox="1"/>
            <p:nvPr>
              <p:custDataLst>
                <p:tags r:id="rId16"/>
              </p:custDataLst>
            </p:nvPr>
          </p:nvSpPr>
          <p:spPr>
            <a:xfrm>
              <a:off x="6550694" y="82548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拓展延伸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590" name="文本框 37"/>
            <p:cNvSpPr txBox="1"/>
            <p:nvPr>
              <p:custDataLst>
                <p:tags r:id="rId17"/>
              </p:custDataLst>
            </p:nvPr>
          </p:nvSpPr>
          <p:spPr>
            <a:xfrm>
              <a:off x="7881317" y="92075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板书设计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cxnSp>
          <p:nvCxnSpPr>
            <p:cNvPr id="3145729" name="直接连接符 38"/>
            <p:cNvCxnSpPr/>
            <p:nvPr>
              <p:custDataLst>
                <p:tags r:id="rId18"/>
              </p:custDataLst>
            </p:nvPr>
          </p:nvCxnSpPr>
          <p:spPr>
            <a:xfrm flipH="1">
              <a:off x="3478336" y="59728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0" name="直接连接符 39"/>
            <p:cNvCxnSpPr/>
            <p:nvPr>
              <p:custDataLst>
                <p:tags r:id="rId19"/>
              </p:custDataLst>
            </p:nvPr>
          </p:nvCxnSpPr>
          <p:spPr>
            <a:xfrm flipH="1">
              <a:off x="4971163" y="86717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1" name="直接连接符 40"/>
            <p:cNvCxnSpPr/>
            <p:nvPr>
              <p:custDataLst>
                <p:tags r:id="rId20"/>
              </p:custDataLst>
            </p:nvPr>
          </p:nvCxnSpPr>
          <p:spPr>
            <a:xfrm flipH="1">
              <a:off x="6463990" y="72430"/>
              <a:ext cx="0" cy="460375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2" name="直接连接符 41"/>
            <p:cNvCxnSpPr/>
            <p:nvPr>
              <p:custDataLst>
                <p:tags r:id="rId21"/>
              </p:custDataLst>
            </p:nvPr>
          </p:nvCxnSpPr>
          <p:spPr>
            <a:xfrm flipH="1">
              <a:off x="7956817" y="76396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591" name="文本框 42"/>
            <p:cNvSpPr txBox="1"/>
            <p:nvPr>
              <p:custDataLst>
                <p:tags r:id="rId22"/>
              </p:custDataLst>
            </p:nvPr>
          </p:nvSpPr>
          <p:spPr>
            <a:xfrm>
              <a:off x="9385587" y="102364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布置作业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cxnSp>
          <p:nvCxnSpPr>
            <p:cNvPr id="3145733" name="直接连接符 43"/>
            <p:cNvCxnSpPr/>
            <p:nvPr>
              <p:custDataLst>
                <p:tags r:id="rId23"/>
              </p:custDataLst>
            </p:nvPr>
          </p:nvCxnSpPr>
          <p:spPr>
            <a:xfrm flipH="1">
              <a:off x="9449646" y="86717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3" name="图片 1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5156" y="548680"/>
            <a:ext cx="6888980" cy="6888980"/>
          </a:xfrm>
          <a:prstGeom prst="rect">
            <a:avLst/>
          </a:prstGeom>
        </p:spPr>
      </p:pic>
      <p:sp>
        <p:nvSpPr>
          <p:cNvPr id="90" name="矩形 89"/>
          <p:cNvSpPr/>
          <p:nvPr>
            <p:custDataLst>
              <p:tags r:id="rId5"/>
            </p:custDataLst>
          </p:nvPr>
        </p:nvSpPr>
        <p:spPr>
          <a:xfrm>
            <a:off x="0" y="6842125"/>
            <a:ext cx="12192000" cy="76200"/>
          </a:xfrm>
          <a:prstGeom prst="rect">
            <a:avLst/>
          </a:prstGeom>
          <a:solidFill>
            <a:srgbClr val="887E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95" baseline="-25000"/>
          </a:p>
        </p:txBody>
      </p:sp>
      <p:sp>
        <p:nvSpPr>
          <p:cNvPr id="29" name="文本框 28"/>
          <p:cNvSpPr txBox="1"/>
          <p:nvPr>
            <p:custDataLst>
              <p:tags r:id="rId6"/>
            </p:custDataLst>
          </p:nvPr>
        </p:nvSpPr>
        <p:spPr>
          <a:xfrm>
            <a:off x="931913" y="2687141"/>
            <a:ext cx="806489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zh-CN" altLang="en-US" sz="4400" kern="100" smtClean="0">
                <a:solidFill>
                  <a:srgbClr val="4B416F"/>
                </a:solidFill>
                <a:latin typeface="+mn-ea"/>
                <a:cs typeface="Times New Roman" panose="02020603050405020304" pitchFamily="18" charset="0"/>
              </a:rPr>
              <a:t>听课文朗读，</a:t>
            </a:r>
            <a:r>
              <a:rPr lang="zh-CN" altLang="en-US" sz="4400" kern="100">
                <a:solidFill>
                  <a:srgbClr val="4B416F"/>
                </a:solidFill>
                <a:latin typeface="+mn-ea"/>
                <a:cs typeface="Times New Roman" panose="02020603050405020304" pitchFamily="18" charset="0"/>
              </a:rPr>
              <a:t>感知课文</a:t>
            </a:r>
            <a:r>
              <a:rPr lang="zh-CN" altLang="en-US" sz="4400" kern="100" smtClean="0">
                <a:solidFill>
                  <a:srgbClr val="4B416F"/>
                </a:solidFill>
                <a:latin typeface="+mn-ea"/>
                <a:cs typeface="Times New Roman" panose="02020603050405020304" pitchFamily="18" charset="0"/>
              </a:rPr>
              <a:t>内容。</a:t>
            </a:r>
            <a:endParaRPr lang="zh-CN" altLang="en-US" sz="4400" kern="100">
              <a:solidFill>
                <a:srgbClr val="4B416F"/>
              </a:solidFill>
              <a:latin typeface="+mn-ea"/>
              <a:cs typeface="Times New Roman" panose="02020603050405020304" pitchFamily="18" charset="0"/>
            </a:endParaRPr>
          </a:p>
          <a:p>
            <a:endParaRPr lang="zh-CN" altLang="en-US" sz="5400" kern="100">
              <a:latin typeface="+mn-ea"/>
              <a:cs typeface="Times New Roman" panose="02020603050405020304" pitchFamily="18" charset="0"/>
            </a:endParaRPr>
          </a:p>
          <a:p>
            <a:endParaRPr lang="zh-CN" altLang="en-US" sz="5400">
              <a:latin typeface="+mn-ea"/>
            </a:endParaRPr>
          </a:p>
        </p:txBody>
      </p:sp>
      <p:sp>
        <p:nvSpPr>
          <p:cNvPr id="45" name="标题 1"/>
          <p:cNvSpPr txBox="1"/>
          <p:nvPr>
            <p:custDataLst>
              <p:tags r:id="rId7"/>
            </p:custDataLst>
          </p:nvPr>
        </p:nvSpPr>
        <p:spPr>
          <a:xfrm>
            <a:off x="862622" y="927602"/>
            <a:ext cx="10515600" cy="51602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rgbClr val="293049"/>
                </a:solidFill>
                <a:effectLst/>
                <a:latin typeface="+mj-ea"/>
                <a:ea typeface="+mj-ea"/>
                <a:cs typeface="+mj-cs"/>
              </a:defRPr>
            </a:lvl1pPr>
          </a:lstStyle>
          <a:p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整体感知</a:t>
            </a:r>
            <a:r>
              <a:rPr lang="en-US" altLang="zh-CN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—— </a:t>
            </a:r>
            <a:r>
              <a:rPr lang="zh-CN" altLang="en-US" sz="2800" smtClean="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听课文</a:t>
            </a:r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朗读，整体感知课文</a:t>
            </a:r>
            <a:endParaRPr lang="zh-CN" altLang="en-US" sz="2800">
              <a:solidFill>
                <a:srgbClr val="EC7D4A"/>
              </a:solidFill>
              <a:latin typeface="+mn-ea"/>
              <a:ea typeface="+mn-ea"/>
              <a:cs typeface="+mn-ea"/>
            </a:endParaRPr>
          </a:p>
        </p:txBody>
      </p:sp>
      <p:pic>
        <p:nvPicPr>
          <p:cNvPr id="46" name="图形 45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49" y="919811"/>
            <a:ext cx="564973" cy="564973"/>
          </a:xfrm>
          <a:prstGeom prst="rect">
            <a:avLst/>
          </a:prstGeom>
        </p:spPr>
      </p:pic>
      <p:grpSp>
        <p:nvGrpSpPr>
          <p:cNvPr id="2" name="组合 1"/>
          <p:cNvGrpSpPr/>
          <p:nvPr>
            <p:custDataLst>
              <p:tags r:id="rId10"/>
            </p:custDataLst>
          </p:nvPr>
        </p:nvGrpSpPr>
        <p:grpSpPr>
          <a:xfrm>
            <a:off x="0" y="-100013"/>
            <a:ext cx="12192000" cy="792163"/>
            <a:chOff x="0" y="-100013"/>
            <a:chExt cx="12192000" cy="792163"/>
          </a:xfrm>
        </p:grpSpPr>
        <p:sp>
          <p:nvSpPr>
            <p:cNvPr id="1048583" name="矩形 27"/>
            <p:cNvSpPr/>
            <p:nvPr>
              <p:custDataLst>
                <p:tags r:id="rId11"/>
              </p:custDataLst>
            </p:nvPr>
          </p:nvSpPr>
          <p:spPr>
            <a:xfrm>
              <a:off x="0" y="-100013"/>
              <a:ext cx="12192000" cy="792163"/>
            </a:xfrm>
            <a:prstGeom prst="rect">
              <a:avLst/>
            </a:prstGeom>
            <a:solidFill>
              <a:srgbClr val="81C7C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048584" name="矩形 28"/>
            <p:cNvSpPr/>
            <p:nvPr>
              <p:custDataLst>
                <p:tags r:id="rId12"/>
              </p:custDataLst>
            </p:nvPr>
          </p:nvSpPr>
          <p:spPr>
            <a:xfrm>
              <a:off x="1990825" y="77788"/>
              <a:ext cx="1512887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048585" name="文本框 31"/>
            <p:cNvSpPr txBox="1"/>
            <p:nvPr>
              <p:custDataLst>
                <p:tags r:id="rId13"/>
              </p:custDataLst>
            </p:nvPr>
          </p:nvSpPr>
          <p:spPr>
            <a:xfrm>
              <a:off x="307975" y="105484"/>
              <a:ext cx="1657350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/>
              <a:r>
                <a:rPr lang="zh-CN" altLang="en-US" sz="2000" spc="300">
                  <a:solidFill>
                    <a:schemeClr val="bg1"/>
                  </a:solidFill>
                  <a:latin typeface="+mn-ea"/>
                  <a:cs typeface="+mn-ea"/>
                  <a:sym typeface="+mn-lt"/>
                </a:rPr>
                <a:t>新课导入</a:t>
              </a:r>
              <a:endParaRPr lang="zh-CN" sz="2000" spc="300">
                <a:solidFill>
                  <a:schemeClr val="bg1"/>
                </a:solidFill>
                <a:latin typeface="+mn-ea"/>
                <a:cs typeface="+mn-ea"/>
                <a:sym typeface="+mn-lt"/>
              </a:endParaRPr>
            </a:p>
          </p:txBody>
        </p:sp>
        <p:cxnSp>
          <p:nvCxnSpPr>
            <p:cNvPr id="3145728" name="直接连接符 32"/>
            <p:cNvCxnSpPr/>
            <p:nvPr>
              <p:custDataLst>
                <p:tags r:id="rId14"/>
              </p:custDataLst>
            </p:nvPr>
          </p:nvCxnSpPr>
          <p:spPr>
            <a:xfrm flipH="1">
              <a:off x="1985509" y="71438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586" name="文本框 33"/>
            <p:cNvSpPr txBox="1"/>
            <p:nvPr>
              <p:custDataLst>
                <p:tags r:id="rId15"/>
              </p:custDataLst>
            </p:nvPr>
          </p:nvSpPr>
          <p:spPr>
            <a:xfrm>
              <a:off x="1919536" y="93067"/>
              <a:ext cx="16398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rgbClr val="046F65"/>
                  </a:solidFill>
                  <a:latin typeface="+mn-ea"/>
                  <a:ea typeface="+mn-ea"/>
                  <a:cs typeface="+mn-ea"/>
                  <a:sym typeface="+mn-lt"/>
                </a:rPr>
                <a:t>整体感知</a:t>
              </a:r>
              <a:endParaRPr lang="zh-CN" sz="2000">
                <a:solidFill>
                  <a:srgbClr val="046F65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587" name="文本框 34"/>
            <p:cNvSpPr txBox="1"/>
            <p:nvPr>
              <p:custDataLst>
                <p:tags r:id="rId16"/>
              </p:custDataLst>
            </p:nvPr>
          </p:nvSpPr>
          <p:spPr>
            <a:xfrm>
              <a:off x="3454350" y="82549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深入探究</a:t>
              </a:r>
              <a:endParaRPr 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588" name="文本框 35"/>
            <p:cNvSpPr txBox="1"/>
            <p:nvPr>
              <p:custDataLst>
                <p:tags r:id="rId17"/>
              </p:custDataLst>
            </p:nvPr>
          </p:nvSpPr>
          <p:spPr>
            <a:xfrm>
              <a:off x="4964361" y="92075"/>
              <a:ext cx="15636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课堂小结</a:t>
              </a:r>
              <a:endParaRPr 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589" name="文本框 36"/>
            <p:cNvSpPr txBox="1"/>
            <p:nvPr>
              <p:custDataLst>
                <p:tags r:id="rId18"/>
              </p:custDataLst>
            </p:nvPr>
          </p:nvSpPr>
          <p:spPr>
            <a:xfrm>
              <a:off x="6550694" y="82548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拓展延伸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590" name="文本框 37"/>
            <p:cNvSpPr txBox="1"/>
            <p:nvPr>
              <p:custDataLst>
                <p:tags r:id="rId19"/>
              </p:custDataLst>
            </p:nvPr>
          </p:nvSpPr>
          <p:spPr>
            <a:xfrm>
              <a:off x="7881317" y="92075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板书设计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cxnSp>
          <p:nvCxnSpPr>
            <p:cNvPr id="3145729" name="直接连接符 38"/>
            <p:cNvCxnSpPr/>
            <p:nvPr>
              <p:custDataLst>
                <p:tags r:id="rId20"/>
              </p:custDataLst>
            </p:nvPr>
          </p:nvCxnSpPr>
          <p:spPr>
            <a:xfrm flipH="1">
              <a:off x="3478336" y="59728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0" name="直接连接符 39"/>
            <p:cNvCxnSpPr/>
            <p:nvPr>
              <p:custDataLst>
                <p:tags r:id="rId21"/>
              </p:custDataLst>
            </p:nvPr>
          </p:nvCxnSpPr>
          <p:spPr>
            <a:xfrm flipH="1">
              <a:off x="4971163" y="86717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1" name="直接连接符 40"/>
            <p:cNvCxnSpPr/>
            <p:nvPr>
              <p:custDataLst>
                <p:tags r:id="rId22"/>
              </p:custDataLst>
            </p:nvPr>
          </p:nvCxnSpPr>
          <p:spPr>
            <a:xfrm flipH="1">
              <a:off x="6463990" y="72430"/>
              <a:ext cx="0" cy="460375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2" name="直接连接符 41"/>
            <p:cNvCxnSpPr/>
            <p:nvPr>
              <p:custDataLst>
                <p:tags r:id="rId23"/>
              </p:custDataLst>
            </p:nvPr>
          </p:nvCxnSpPr>
          <p:spPr>
            <a:xfrm flipH="1">
              <a:off x="7956817" y="76396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591" name="文本框 42"/>
            <p:cNvSpPr txBox="1"/>
            <p:nvPr>
              <p:custDataLst>
                <p:tags r:id="rId24"/>
              </p:custDataLst>
            </p:nvPr>
          </p:nvSpPr>
          <p:spPr>
            <a:xfrm>
              <a:off x="9385587" y="102364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布置作业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cxnSp>
          <p:nvCxnSpPr>
            <p:cNvPr id="3145733" name="直接连接符 43"/>
            <p:cNvCxnSpPr/>
            <p:nvPr>
              <p:custDataLst>
                <p:tags r:id="rId25"/>
              </p:custDataLst>
            </p:nvPr>
          </p:nvCxnSpPr>
          <p:spPr>
            <a:xfrm flipH="1">
              <a:off x="9449646" y="86717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《猫》课文朗读">
            <a:hlinkClick action="ppaction://media"/>
          </p:cNvPr>
          <p:cNvPicPr>
            <a:picLocks noChangeAspect="1"/>
          </p:cNvPicPr>
          <p:nvPr>
            <a:audioFile r:link="rId28"/>
            <p:custDataLst>
              <p:tags r:id="rId27"/>
            </p:custDataLst>
            <p:extLst>
              <p:ext uri="{DAA4B4D4-6D71-4841-9C94-3DE7FCFB9230}">
                <p14:media xmlns:p14="http://schemas.microsoft.com/office/powerpoint/2010/main" r:embed="rId29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253022" y="2920967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6492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0" name="矩形 89"/>
          <p:cNvSpPr/>
          <p:nvPr>
            <p:custDataLst>
              <p:tags r:id="rId3"/>
            </p:custDataLst>
          </p:nvPr>
        </p:nvSpPr>
        <p:spPr>
          <a:xfrm>
            <a:off x="0" y="6842125"/>
            <a:ext cx="12192000" cy="76200"/>
          </a:xfrm>
          <a:prstGeom prst="rect">
            <a:avLst/>
          </a:prstGeom>
          <a:solidFill>
            <a:srgbClr val="887E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95" baseline="-25000"/>
          </a:p>
        </p:txBody>
      </p:sp>
      <p:sp>
        <p:nvSpPr>
          <p:cNvPr id="45" name="标题 1"/>
          <p:cNvSpPr txBox="1"/>
          <p:nvPr>
            <p:custDataLst>
              <p:tags r:id="rId4"/>
            </p:custDataLst>
          </p:nvPr>
        </p:nvSpPr>
        <p:spPr>
          <a:xfrm>
            <a:off x="862622" y="927602"/>
            <a:ext cx="10515600" cy="51602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rgbClr val="293049"/>
                </a:solidFill>
                <a:effectLst/>
                <a:latin typeface="+mj-ea"/>
                <a:ea typeface="+mj-ea"/>
                <a:cs typeface="+mj-cs"/>
              </a:defRPr>
            </a:lvl1pPr>
          </a:lstStyle>
          <a:p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整体感知</a:t>
            </a:r>
            <a:r>
              <a:rPr lang="en-US" altLang="zh-CN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—— </a:t>
            </a:r>
            <a:r>
              <a:rPr lang="zh-CN" altLang="en-US" sz="2800" smtClean="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听课文</a:t>
            </a:r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朗读，整体感知课文</a:t>
            </a:r>
            <a:endParaRPr lang="zh-CN" altLang="en-US" sz="2800">
              <a:solidFill>
                <a:srgbClr val="EC7D4A"/>
              </a:solidFill>
              <a:latin typeface="+mn-ea"/>
              <a:ea typeface="+mn-ea"/>
              <a:cs typeface="+mn-ea"/>
            </a:endParaRPr>
          </a:p>
        </p:txBody>
      </p:sp>
      <p:pic>
        <p:nvPicPr>
          <p:cNvPr id="46" name="图形 4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49" y="919811"/>
            <a:ext cx="564973" cy="564973"/>
          </a:xfrm>
          <a:prstGeom prst="rect">
            <a:avLst/>
          </a:prstGeom>
        </p:spPr>
      </p:pic>
      <p:grpSp>
        <p:nvGrpSpPr>
          <p:cNvPr id="2" name="组合 1"/>
          <p:cNvGrpSpPr/>
          <p:nvPr>
            <p:custDataLst>
              <p:tags r:id="rId7"/>
            </p:custDataLst>
          </p:nvPr>
        </p:nvGrpSpPr>
        <p:grpSpPr>
          <a:xfrm>
            <a:off x="0" y="-100013"/>
            <a:ext cx="12192000" cy="792163"/>
            <a:chOff x="0" y="-100013"/>
            <a:chExt cx="12192000" cy="792163"/>
          </a:xfrm>
        </p:grpSpPr>
        <p:sp>
          <p:nvSpPr>
            <p:cNvPr id="1048583" name="矩形 27"/>
            <p:cNvSpPr/>
            <p:nvPr>
              <p:custDataLst>
                <p:tags r:id="rId8"/>
              </p:custDataLst>
            </p:nvPr>
          </p:nvSpPr>
          <p:spPr>
            <a:xfrm>
              <a:off x="0" y="-100013"/>
              <a:ext cx="12192000" cy="792163"/>
            </a:xfrm>
            <a:prstGeom prst="rect">
              <a:avLst/>
            </a:prstGeom>
            <a:solidFill>
              <a:srgbClr val="81C7C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048584" name="矩形 28"/>
            <p:cNvSpPr/>
            <p:nvPr>
              <p:custDataLst>
                <p:tags r:id="rId9"/>
              </p:custDataLst>
            </p:nvPr>
          </p:nvSpPr>
          <p:spPr>
            <a:xfrm>
              <a:off x="1990825" y="77788"/>
              <a:ext cx="1512887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048585" name="文本框 31"/>
            <p:cNvSpPr txBox="1"/>
            <p:nvPr>
              <p:custDataLst>
                <p:tags r:id="rId10"/>
              </p:custDataLst>
            </p:nvPr>
          </p:nvSpPr>
          <p:spPr>
            <a:xfrm>
              <a:off x="307975" y="105484"/>
              <a:ext cx="1657350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/>
              <a:r>
                <a:rPr lang="zh-CN" altLang="en-US" sz="2000" spc="300">
                  <a:solidFill>
                    <a:schemeClr val="bg1"/>
                  </a:solidFill>
                  <a:latin typeface="+mn-ea"/>
                  <a:cs typeface="+mn-ea"/>
                  <a:sym typeface="+mn-lt"/>
                </a:rPr>
                <a:t>新课导入</a:t>
              </a:r>
              <a:endParaRPr lang="zh-CN" sz="2000" spc="300">
                <a:solidFill>
                  <a:schemeClr val="bg1"/>
                </a:solidFill>
                <a:latin typeface="+mn-ea"/>
                <a:cs typeface="+mn-ea"/>
                <a:sym typeface="+mn-lt"/>
              </a:endParaRPr>
            </a:p>
          </p:txBody>
        </p:sp>
        <p:cxnSp>
          <p:nvCxnSpPr>
            <p:cNvPr id="3145728" name="直接连接符 32"/>
            <p:cNvCxnSpPr/>
            <p:nvPr>
              <p:custDataLst>
                <p:tags r:id="rId11"/>
              </p:custDataLst>
            </p:nvPr>
          </p:nvCxnSpPr>
          <p:spPr>
            <a:xfrm flipH="1">
              <a:off x="1985509" y="71438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586" name="文本框 33"/>
            <p:cNvSpPr txBox="1"/>
            <p:nvPr>
              <p:custDataLst>
                <p:tags r:id="rId12"/>
              </p:custDataLst>
            </p:nvPr>
          </p:nvSpPr>
          <p:spPr>
            <a:xfrm>
              <a:off x="1919536" y="93067"/>
              <a:ext cx="16398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rgbClr val="046F65"/>
                  </a:solidFill>
                  <a:latin typeface="+mn-ea"/>
                  <a:ea typeface="+mn-ea"/>
                  <a:cs typeface="+mn-ea"/>
                  <a:sym typeface="+mn-lt"/>
                </a:rPr>
                <a:t>整体感知</a:t>
              </a:r>
              <a:endParaRPr lang="zh-CN" sz="2000">
                <a:solidFill>
                  <a:srgbClr val="046F65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587" name="文本框 34"/>
            <p:cNvSpPr txBox="1"/>
            <p:nvPr>
              <p:custDataLst>
                <p:tags r:id="rId13"/>
              </p:custDataLst>
            </p:nvPr>
          </p:nvSpPr>
          <p:spPr>
            <a:xfrm>
              <a:off x="3454350" y="82549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深入探究</a:t>
              </a:r>
              <a:endParaRPr 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588" name="文本框 35"/>
            <p:cNvSpPr txBox="1"/>
            <p:nvPr>
              <p:custDataLst>
                <p:tags r:id="rId14"/>
              </p:custDataLst>
            </p:nvPr>
          </p:nvSpPr>
          <p:spPr>
            <a:xfrm>
              <a:off x="4964361" y="92075"/>
              <a:ext cx="15636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课堂小结</a:t>
              </a:r>
              <a:endParaRPr 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589" name="文本框 36"/>
            <p:cNvSpPr txBox="1"/>
            <p:nvPr>
              <p:custDataLst>
                <p:tags r:id="rId15"/>
              </p:custDataLst>
            </p:nvPr>
          </p:nvSpPr>
          <p:spPr>
            <a:xfrm>
              <a:off x="6550694" y="82548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拓展延伸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590" name="文本框 37"/>
            <p:cNvSpPr txBox="1"/>
            <p:nvPr>
              <p:custDataLst>
                <p:tags r:id="rId16"/>
              </p:custDataLst>
            </p:nvPr>
          </p:nvSpPr>
          <p:spPr>
            <a:xfrm>
              <a:off x="7881317" y="92075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板书设计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cxnSp>
          <p:nvCxnSpPr>
            <p:cNvPr id="3145729" name="直接连接符 38"/>
            <p:cNvCxnSpPr/>
            <p:nvPr>
              <p:custDataLst>
                <p:tags r:id="rId17"/>
              </p:custDataLst>
            </p:nvPr>
          </p:nvCxnSpPr>
          <p:spPr>
            <a:xfrm flipH="1">
              <a:off x="3478336" y="59728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0" name="直接连接符 39"/>
            <p:cNvCxnSpPr/>
            <p:nvPr>
              <p:custDataLst>
                <p:tags r:id="rId18"/>
              </p:custDataLst>
            </p:nvPr>
          </p:nvCxnSpPr>
          <p:spPr>
            <a:xfrm flipH="1">
              <a:off x="4971163" y="86717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1" name="直接连接符 40"/>
            <p:cNvCxnSpPr/>
            <p:nvPr>
              <p:custDataLst>
                <p:tags r:id="rId19"/>
              </p:custDataLst>
            </p:nvPr>
          </p:nvCxnSpPr>
          <p:spPr>
            <a:xfrm flipH="1">
              <a:off x="6463990" y="72430"/>
              <a:ext cx="0" cy="460375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2" name="直接连接符 41"/>
            <p:cNvCxnSpPr/>
            <p:nvPr>
              <p:custDataLst>
                <p:tags r:id="rId20"/>
              </p:custDataLst>
            </p:nvPr>
          </p:nvCxnSpPr>
          <p:spPr>
            <a:xfrm flipH="1">
              <a:off x="7956817" y="76396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591" name="文本框 42"/>
            <p:cNvSpPr txBox="1"/>
            <p:nvPr>
              <p:custDataLst>
                <p:tags r:id="rId21"/>
              </p:custDataLst>
            </p:nvPr>
          </p:nvSpPr>
          <p:spPr>
            <a:xfrm>
              <a:off x="9385587" y="102364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布置作业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cxnSp>
          <p:nvCxnSpPr>
            <p:cNvPr id="3145733" name="直接连接符 43"/>
            <p:cNvCxnSpPr/>
            <p:nvPr>
              <p:custDataLst>
                <p:tags r:id="rId22"/>
              </p:custDataLst>
            </p:nvPr>
          </p:nvCxnSpPr>
          <p:spPr>
            <a:xfrm flipH="1">
              <a:off x="9449646" y="86717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标题 1"/>
          <p:cNvSpPr txBox="1"/>
          <p:nvPr>
            <p:custDataLst>
              <p:tags r:id="rId23"/>
            </p:custDataLst>
          </p:nvPr>
        </p:nvSpPr>
        <p:spPr>
          <a:xfrm>
            <a:off x="4928989" y="5921718"/>
            <a:ext cx="2952328" cy="51602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rgbClr val="293049"/>
                </a:solidFill>
                <a:effectLst/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CN" sz="2800" smtClean="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《</a:t>
            </a:r>
            <a:r>
              <a:rPr lang="zh-CN" altLang="en-US" sz="2800" smtClean="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猫</a:t>
            </a:r>
            <a:r>
              <a:rPr lang="en-US" altLang="zh-CN" sz="2800" smtClean="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》</a:t>
            </a:r>
            <a:r>
              <a:rPr lang="zh-CN" altLang="en-US" sz="2800" smtClean="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课文朗读</a:t>
            </a:r>
            <a:endParaRPr lang="zh-CN" altLang="en-US" sz="2800">
              <a:solidFill>
                <a:srgbClr val="EC7D4A"/>
              </a:solidFill>
              <a:latin typeface="+mn-ea"/>
              <a:ea typeface="+mn-ea"/>
              <a:cs typeface="+mn-ea"/>
            </a:endParaRPr>
          </a:p>
        </p:txBody>
      </p:sp>
      <p:pic>
        <p:nvPicPr>
          <p:cNvPr id="4" name="《猫》课文朗读">
            <a:hlinkClick action="ppaction://media"/>
          </p:cNvPr>
          <p:cNvPicPr>
            <a:picLocks noChangeAspect="1"/>
          </p:cNvPicPr>
          <p:nvPr>
            <a:videoFile r:link="rId26"/>
            <p:custDataLst>
              <p:tags r:id="rId25"/>
            </p:custDataLst>
            <p:extLst>
              <p:ext uri="{DAA4B4D4-6D71-4841-9C94-3DE7FCFB9230}">
                <p14:media xmlns:p14="http://schemas.microsoft.com/office/powerpoint/2010/main" r:embed="rId27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3139790" y="1679078"/>
            <a:ext cx="6648400" cy="3908656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0" name="矩形 89"/>
          <p:cNvSpPr/>
          <p:nvPr>
            <p:custDataLst>
              <p:tags r:id="rId3"/>
            </p:custDataLst>
          </p:nvPr>
        </p:nvSpPr>
        <p:spPr>
          <a:xfrm>
            <a:off x="0" y="6842125"/>
            <a:ext cx="12192000" cy="76200"/>
          </a:xfrm>
          <a:prstGeom prst="rect">
            <a:avLst/>
          </a:prstGeom>
          <a:solidFill>
            <a:srgbClr val="887E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95" baseline="-25000"/>
          </a:p>
        </p:txBody>
      </p:sp>
      <p:sp>
        <p:nvSpPr>
          <p:cNvPr id="29" name="文本框 28"/>
          <p:cNvSpPr txBox="1"/>
          <p:nvPr>
            <p:custDataLst>
              <p:tags r:id="rId4"/>
            </p:custDataLst>
          </p:nvPr>
        </p:nvSpPr>
        <p:spPr>
          <a:xfrm>
            <a:off x="922052" y="1611708"/>
            <a:ext cx="51125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solidFill>
                  <a:srgbClr val="4B416F"/>
                </a:solidFill>
                <a:latin typeface="+mj-ea"/>
                <a:ea typeface="+mj-ea"/>
              </a:rPr>
              <a:t>理清文章结构</a:t>
            </a:r>
            <a:endParaRPr lang="zh-CN" altLang="en-US" sz="3600" b="1">
              <a:solidFill>
                <a:srgbClr val="4B416F"/>
              </a:solidFill>
              <a:latin typeface="+mj-ea"/>
              <a:ea typeface="+mj-ea"/>
            </a:endParaRPr>
          </a:p>
          <a:p>
            <a:endParaRPr lang="zh-CN" altLang="en-US" sz="3600">
              <a:latin typeface="+mj-ea"/>
              <a:ea typeface="+mj-ea"/>
            </a:endParaRPr>
          </a:p>
        </p:txBody>
      </p:sp>
      <p:sp>
        <p:nvSpPr>
          <p:cNvPr id="45" name="标题 1"/>
          <p:cNvSpPr txBox="1"/>
          <p:nvPr>
            <p:custDataLst>
              <p:tags r:id="rId5"/>
            </p:custDataLst>
          </p:nvPr>
        </p:nvSpPr>
        <p:spPr>
          <a:xfrm>
            <a:off x="862622" y="927602"/>
            <a:ext cx="10515600" cy="51602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rgbClr val="293049"/>
                </a:solidFill>
                <a:effectLst/>
                <a:latin typeface="+mj-ea"/>
                <a:ea typeface="+mj-ea"/>
                <a:cs typeface="+mj-cs"/>
              </a:defRPr>
            </a:lvl1pPr>
          </a:lstStyle>
          <a:p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整体感知</a:t>
            </a:r>
            <a:endParaRPr lang="zh-CN" altLang="en-US" sz="2800">
              <a:solidFill>
                <a:srgbClr val="EC7D4A"/>
              </a:solidFill>
              <a:latin typeface="+mn-ea"/>
              <a:ea typeface="+mn-ea"/>
              <a:cs typeface="+mn-ea"/>
            </a:endParaRPr>
          </a:p>
        </p:txBody>
      </p:sp>
      <p:pic>
        <p:nvPicPr>
          <p:cNvPr id="46" name="图形 45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49" y="919811"/>
            <a:ext cx="564973" cy="564973"/>
          </a:xfrm>
          <a:prstGeom prst="rect">
            <a:avLst/>
          </a:prstGeom>
        </p:spPr>
      </p:pic>
      <p:sp>
        <p:nvSpPr>
          <p:cNvPr id="49" name="Text Box 12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910665" y="2401784"/>
            <a:ext cx="10225136" cy="427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latinLnBrk="0" hangingPunct="1">
              <a:lnSpc>
                <a:spcPct val="150000"/>
              </a:lnSpc>
            </a:pPr>
            <a:r>
              <a:rPr kumimoji="1" lang="zh-CN" altLang="en-US" sz="3200">
                <a:solidFill>
                  <a:srgbClr val="4B416F"/>
                </a:solidFill>
                <a:latin typeface="+mn-ea"/>
              </a:rPr>
              <a:t>第一部分</a:t>
            </a:r>
            <a:r>
              <a:rPr kumimoji="1" lang="en-US" altLang="zh-CN" sz="3200">
                <a:solidFill>
                  <a:srgbClr val="4B416F"/>
                </a:solidFill>
                <a:latin typeface="+mn-ea"/>
              </a:rPr>
              <a:t>(</a:t>
            </a:r>
            <a:r>
              <a:rPr kumimoji="1" lang="zh-CN" altLang="en-US" sz="3200">
                <a:solidFill>
                  <a:srgbClr val="4B416F"/>
                </a:solidFill>
                <a:latin typeface="+mn-ea"/>
              </a:rPr>
              <a:t>第</a:t>
            </a:r>
            <a:r>
              <a:rPr kumimoji="1" lang="en-US" altLang="zh-CN" sz="3200">
                <a:solidFill>
                  <a:srgbClr val="4B416F"/>
                </a:solidFill>
                <a:latin typeface="+mn-ea"/>
              </a:rPr>
              <a:t>1</a:t>
            </a:r>
            <a:r>
              <a:rPr kumimoji="1" lang="zh-CN" altLang="en-US" sz="3200">
                <a:solidFill>
                  <a:srgbClr val="4B416F"/>
                </a:solidFill>
                <a:latin typeface="+mn-ea"/>
              </a:rPr>
              <a:t>～</a:t>
            </a:r>
            <a:r>
              <a:rPr kumimoji="1" lang="en-US" altLang="zh-CN" sz="3200">
                <a:solidFill>
                  <a:srgbClr val="4B416F"/>
                </a:solidFill>
                <a:latin typeface="+mn-ea"/>
              </a:rPr>
              <a:t>2</a:t>
            </a:r>
            <a:r>
              <a:rPr kumimoji="1" lang="zh-CN" altLang="en-US" sz="3200">
                <a:solidFill>
                  <a:srgbClr val="4B416F"/>
                </a:solidFill>
                <a:latin typeface="+mn-ea"/>
              </a:rPr>
              <a:t>自然段</a:t>
            </a:r>
            <a:r>
              <a:rPr kumimoji="1" lang="en-US" altLang="zh-CN" sz="3200">
                <a:solidFill>
                  <a:srgbClr val="4B416F"/>
                </a:solidFill>
                <a:latin typeface="+mn-ea"/>
              </a:rPr>
              <a:t>)</a:t>
            </a:r>
            <a:r>
              <a:rPr kumimoji="1" lang="zh-CN" altLang="en-US" sz="3200">
                <a:solidFill>
                  <a:srgbClr val="4B416F"/>
                </a:solidFill>
                <a:latin typeface="+mn-ea"/>
              </a:rPr>
              <a:t>：写第一只猫的故事</a:t>
            </a:r>
            <a:r>
              <a:rPr kumimoji="1" lang="zh-CN" altLang="en-US" sz="3200" smtClean="0">
                <a:solidFill>
                  <a:srgbClr val="4B416F"/>
                </a:solidFill>
                <a:latin typeface="+mn-ea"/>
              </a:rPr>
              <a:t>。</a:t>
            </a:r>
            <a:endParaRPr kumimoji="1" lang="zh-CN" altLang="en-US" sz="3200">
              <a:solidFill>
                <a:srgbClr val="4B416F"/>
              </a:solidFill>
              <a:latin typeface="+mn-ea"/>
            </a:endParaRPr>
          </a:p>
          <a:p>
            <a:pPr eaLnBrk="1" latinLnBrk="0" hangingPunct="1">
              <a:lnSpc>
                <a:spcPct val="150000"/>
              </a:lnSpc>
            </a:pPr>
            <a:r>
              <a:rPr kumimoji="1" lang="zh-CN" altLang="en-US" sz="3200">
                <a:solidFill>
                  <a:srgbClr val="4B416F"/>
                </a:solidFill>
                <a:latin typeface="+mn-ea"/>
              </a:rPr>
              <a:t>第二部分</a:t>
            </a:r>
            <a:r>
              <a:rPr kumimoji="1" lang="en-US" altLang="zh-CN" sz="3200">
                <a:solidFill>
                  <a:srgbClr val="4B416F"/>
                </a:solidFill>
                <a:latin typeface="+mn-ea"/>
              </a:rPr>
              <a:t>(</a:t>
            </a:r>
            <a:r>
              <a:rPr kumimoji="1" lang="zh-CN" altLang="en-US" sz="3200">
                <a:solidFill>
                  <a:srgbClr val="4B416F"/>
                </a:solidFill>
                <a:latin typeface="+mn-ea"/>
              </a:rPr>
              <a:t>第</a:t>
            </a:r>
            <a:r>
              <a:rPr kumimoji="1" lang="en-US" altLang="zh-CN" sz="3200">
                <a:solidFill>
                  <a:srgbClr val="4B416F"/>
                </a:solidFill>
                <a:latin typeface="+mn-ea"/>
              </a:rPr>
              <a:t>3</a:t>
            </a:r>
            <a:r>
              <a:rPr kumimoji="1" lang="zh-CN" altLang="en-US" sz="3200">
                <a:solidFill>
                  <a:srgbClr val="4B416F"/>
                </a:solidFill>
                <a:latin typeface="+mn-ea"/>
              </a:rPr>
              <a:t>～</a:t>
            </a:r>
            <a:r>
              <a:rPr kumimoji="1" lang="en-US" altLang="zh-CN" sz="3200">
                <a:solidFill>
                  <a:srgbClr val="4B416F"/>
                </a:solidFill>
                <a:latin typeface="+mn-ea"/>
              </a:rPr>
              <a:t>14</a:t>
            </a:r>
            <a:r>
              <a:rPr kumimoji="1" lang="zh-CN" altLang="en-US" sz="3200">
                <a:solidFill>
                  <a:srgbClr val="4B416F"/>
                </a:solidFill>
                <a:latin typeface="+mn-ea"/>
              </a:rPr>
              <a:t>自然段</a:t>
            </a:r>
            <a:r>
              <a:rPr kumimoji="1" lang="en-US" altLang="zh-CN" sz="3200">
                <a:solidFill>
                  <a:srgbClr val="4B416F"/>
                </a:solidFill>
                <a:latin typeface="+mn-ea"/>
              </a:rPr>
              <a:t>)</a:t>
            </a:r>
            <a:r>
              <a:rPr kumimoji="1" lang="zh-CN" altLang="en-US" sz="3200">
                <a:solidFill>
                  <a:srgbClr val="4B416F"/>
                </a:solidFill>
                <a:latin typeface="+mn-ea"/>
              </a:rPr>
              <a:t>：写活泼可爱的第二只猫不幸亡失的故事</a:t>
            </a:r>
            <a:r>
              <a:rPr kumimoji="1" lang="zh-CN" altLang="en-US" sz="3200" smtClean="0">
                <a:solidFill>
                  <a:srgbClr val="4B416F"/>
                </a:solidFill>
                <a:latin typeface="+mn-ea"/>
              </a:rPr>
              <a:t>。</a:t>
            </a:r>
            <a:endParaRPr kumimoji="1" lang="zh-CN" altLang="en-US" sz="3200">
              <a:solidFill>
                <a:srgbClr val="4B416F"/>
              </a:solidFill>
              <a:latin typeface="+mn-ea"/>
            </a:endParaRPr>
          </a:p>
          <a:p>
            <a:pPr eaLnBrk="1" latinLnBrk="0" hangingPunct="1">
              <a:lnSpc>
                <a:spcPct val="150000"/>
              </a:lnSpc>
            </a:pPr>
            <a:r>
              <a:rPr kumimoji="1" lang="zh-CN" altLang="en-US" sz="3200">
                <a:solidFill>
                  <a:srgbClr val="4B416F"/>
                </a:solidFill>
                <a:latin typeface="+mn-ea"/>
              </a:rPr>
              <a:t>第三部分</a:t>
            </a:r>
            <a:r>
              <a:rPr kumimoji="1" lang="en-US" altLang="zh-CN" sz="3200">
                <a:solidFill>
                  <a:srgbClr val="4B416F"/>
                </a:solidFill>
                <a:latin typeface="+mn-ea"/>
              </a:rPr>
              <a:t>(</a:t>
            </a:r>
            <a:r>
              <a:rPr kumimoji="1" lang="zh-CN" altLang="en-US" sz="3200">
                <a:solidFill>
                  <a:srgbClr val="4B416F"/>
                </a:solidFill>
                <a:latin typeface="+mn-ea"/>
              </a:rPr>
              <a:t>第</a:t>
            </a:r>
            <a:r>
              <a:rPr kumimoji="1" lang="en-US" altLang="zh-CN" sz="3200">
                <a:solidFill>
                  <a:srgbClr val="4B416F"/>
                </a:solidFill>
                <a:latin typeface="+mn-ea"/>
              </a:rPr>
              <a:t>15</a:t>
            </a:r>
            <a:r>
              <a:rPr kumimoji="1" lang="zh-CN" altLang="en-US" sz="3200">
                <a:solidFill>
                  <a:srgbClr val="4B416F"/>
                </a:solidFill>
                <a:latin typeface="+mn-ea"/>
              </a:rPr>
              <a:t>～</a:t>
            </a:r>
            <a:r>
              <a:rPr kumimoji="1" lang="en-US" altLang="zh-CN" sz="3200">
                <a:solidFill>
                  <a:srgbClr val="4B416F"/>
                </a:solidFill>
                <a:latin typeface="+mn-ea"/>
              </a:rPr>
              <a:t>34</a:t>
            </a:r>
            <a:r>
              <a:rPr kumimoji="1" lang="zh-CN" altLang="en-US" sz="3200">
                <a:solidFill>
                  <a:srgbClr val="4B416F"/>
                </a:solidFill>
                <a:latin typeface="+mn-ea"/>
              </a:rPr>
              <a:t>自然段</a:t>
            </a:r>
            <a:r>
              <a:rPr kumimoji="1" lang="en-US" altLang="zh-CN" sz="3200">
                <a:solidFill>
                  <a:srgbClr val="4B416F"/>
                </a:solidFill>
                <a:latin typeface="+mn-ea"/>
              </a:rPr>
              <a:t>)</a:t>
            </a:r>
            <a:r>
              <a:rPr kumimoji="1" lang="zh-CN" altLang="en-US" sz="3200">
                <a:solidFill>
                  <a:srgbClr val="4B416F"/>
                </a:solidFill>
                <a:latin typeface="+mn-ea"/>
              </a:rPr>
              <a:t>：写第三只猫的故事，且其死亡让“我”难过自责。</a:t>
            </a:r>
            <a:endParaRPr kumimoji="1" lang="zh-CN" altLang="en-US" sz="3200">
              <a:solidFill>
                <a:srgbClr val="4B416F"/>
              </a:solidFill>
              <a:latin typeface="+mn-ea"/>
            </a:endParaRPr>
          </a:p>
          <a:p>
            <a:pPr eaLnBrk="1" hangingPunct="1"/>
            <a:endParaRPr kumimoji="1" lang="zh-CN" altLang="en-US" sz="3200">
              <a:solidFill>
                <a:srgbClr val="4B416F"/>
              </a:solidFill>
              <a:latin typeface="+mn-ea"/>
            </a:endParaRPr>
          </a:p>
        </p:txBody>
      </p:sp>
      <p:grpSp>
        <p:nvGrpSpPr>
          <p:cNvPr id="2" name="组合 1"/>
          <p:cNvGrpSpPr/>
          <p:nvPr>
            <p:custDataLst>
              <p:tags r:id="rId9"/>
            </p:custDataLst>
          </p:nvPr>
        </p:nvGrpSpPr>
        <p:grpSpPr>
          <a:xfrm>
            <a:off x="0" y="-100013"/>
            <a:ext cx="12192000" cy="792163"/>
            <a:chOff x="0" y="-100013"/>
            <a:chExt cx="12192000" cy="792163"/>
          </a:xfrm>
        </p:grpSpPr>
        <p:sp>
          <p:nvSpPr>
            <p:cNvPr id="1048583" name="矩形 27"/>
            <p:cNvSpPr/>
            <p:nvPr>
              <p:custDataLst>
                <p:tags r:id="rId10"/>
              </p:custDataLst>
            </p:nvPr>
          </p:nvSpPr>
          <p:spPr>
            <a:xfrm>
              <a:off x="0" y="-100013"/>
              <a:ext cx="12192000" cy="792163"/>
            </a:xfrm>
            <a:prstGeom prst="rect">
              <a:avLst/>
            </a:prstGeom>
            <a:solidFill>
              <a:srgbClr val="81C7C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048584" name="矩形 28"/>
            <p:cNvSpPr/>
            <p:nvPr>
              <p:custDataLst>
                <p:tags r:id="rId11"/>
              </p:custDataLst>
            </p:nvPr>
          </p:nvSpPr>
          <p:spPr>
            <a:xfrm>
              <a:off x="1990825" y="77788"/>
              <a:ext cx="1512887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048585" name="文本框 31"/>
            <p:cNvSpPr txBox="1"/>
            <p:nvPr>
              <p:custDataLst>
                <p:tags r:id="rId12"/>
              </p:custDataLst>
            </p:nvPr>
          </p:nvSpPr>
          <p:spPr>
            <a:xfrm>
              <a:off x="307975" y="105484"/>
              <a:ext cx="1657350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/>
              <a:r>
                <a:rPr lang="zh-CN" altLang="en-US" sz="2000" spc="300">
                  <a:solidFill>
                    <a:schemeClr val="bg1"/>
                  </a:solidFill>
                  <a:latin typeface="+mn-ea"/>
                  <a:cs typeface="+mn-ea"/>
                  <a:sym typeface="+mn-lt"/>
                </a:rPr>
                <a:t>新课导入</a:t>
              </a:r>
              <a:endParaRPr lang="zh-CN" sz="2000" spc="300">
                <a:solidFill>
                  <a:schemeClr val="bg1"/>
                </a:solidFill>
                <a:latin typeface="+mn-ea"/>
                <a:cs typeface="+mn-ea"/>
                <a:sym typeface="+mn-lt"/>
              </a:endParaRPr>
            </a:p>
          </p:txBody>
        </p:sp>
        <p:cxnSp>
          <p:nvCxnSpPr>
            <p:cNvPr id="3145728" name="直接连接符 32"/>
            <p:cNvCxnSpPr/>
            <p:nvPr>
              <p:custDataLst>
                <p:tags r:id="rId13"/>
              </p:custDataLst>
            </p:nvPr>
          </p:nvCxnSpPr>
          <p:spPr>
            <a:xfrm flipH="1">
              <a:off x="1985509" y="71438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586" name="文本框 33"/>
            <p:cNvSpPr txBox="1"/>
            <p:nvPr>
              <p:custDataLst>
                <p:tags r:id="rId14"/>
              </p:custDataLst>
            </p:nvPr>
          </p:nvSpPr>
          <p:spPr>
            <a:xfrm>
              <a:off x="1919536" y="93067"/>
              <a:ext cx="16398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rgbClr val="046F65"/>
                  </a:solidFill>
                  <a:latin typeface="+mn-ea"/>
                  <a:ea typeface="+mn-ea"/>
                  <a:cs typeface="+mn-ea"/>
                  <a:sym typeface="+mn-lt"/>
                </a:rPr>
                <a:t>整体感知</a:t>
              </a:r>
              <a:endParaRPr lang="zh-CN" sz="2000">
                <a:solidFill>
                  <a:srgbClr val="046F65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587" name="文本框 34"/>
            <p:cNvSpPr txBox="1"/>
            <p:nvPr>
              <p:custDataLst>
                <p:tags r:id="rId15"/>
              </p:custDataLst>
            </p:nvPr>
          </p:nvSpPr>
          <p:spPr>
            <a:xfrm>
              <a:off x="3454350" y="82549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深入探究</a:t>
              </a:r>
              <a:endParaRPr 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588" name="文本框 35"/>
            <p:cNvSpPr txBox="1"/>
            <p:nvPr>
              <p:custDataLst>
                <p:tags r:id="rId16"/>
              </p:custDataLst>
            </p:nvPr>
          </p:nvSpPr>
          <p:spPr>
            <a:xfrm>
              <a:off x="4964361" y="92075"/>
              <a:ext cx="15636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课堂小结</a:t>
              </a:r>
              <a:endParaRPr 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589" name="文本框 36"/>
            <p:cNvSpPr txBox="1"/>
            <p:nvPr>
              <p:custDataLst>
                <p:tags r:id="rId17"/>
              </p:custDataLst>
            </p:nvPr>
          </p:nvSpPr>
          <p:spPr>
            <a:xfrm>
              <a:off x="6550694" y="82548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拓展延伸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590" name="文本框 37"/>
            <p:cNvSpPr txBox="1"/>
            <p:nvPr>
              <p:custDataLst>
                <p:tags r:id="rId18"/>
              </p:custDataLst>
            </p:nvPr>
          </p:nvSpPr>
          <p:spPr>
            <a:xfrm>
              <a:off x="7881317" y="92075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板书设计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cxnSp>
          <p:nvCxnSpPr>
            <p:cNvPr id="3145729" name="直接连接符 38"/>
            <p:cNvCxnSpPr/>
            <p:nvPr>
              <p:custDataLst>
                <p:tags r:id="rId19"/>
              </p:custDataLst>
            </p:nvPr>
          </p:nvCxnSpPr>
          <p:spPr>
            <a:xfrm flipH="1">
              <a:off x="3478336" y="59728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0" name="直接连接符 39"/>
            <p:cNvCxnSpPr/>
            <p:nvPr>
              <p:custDataLst>
                <p:tags r:id="rId20"/>
              </p:custDataLst>
            </p:nvPr>
          </p:nvCxnSpPr>
          <p:spPr>
            <a:xfrm flipH="1">
              <a:off x="4971163" y="86717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1" name="直接连接符 40"/>
            <p:cNvCxnSpPr/>
            <p:nvPr>
              <p:custDataLst>
                <p:tags r:id="rId21"/>
              </p:custDataLst>
            </p:nvPr>
          </p:nvCxnSpPr>
          <p:spPr>
            <a:xfrm flipH="1">
              <a:off x="6463990" y="72430"/>
              <a:ext cx="0" cy="460375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2" name="直接连接符 41"/>
            <p:cNvCxnSpPr/>
            <p:nvPr>
              <p:custDataLst>
                <p:tags r:id="rId22"/>
              </p:custDataLst>
            </p:nvPr>
          </p:nvCxnSpPr>
          <p:spPr>
            <a:xfrm flipH="1">
              <a:off x="7956817" y="76396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591" name="文本框 42"/>
            <p:cNvSpPr txBox="1"/>
            <p:nvPr>
              <p:custDataLst>
                <p:tags r:id="rId23"/>
              </p:custDataLst>
            </p:nvPr>
          </p:nvSpPr>
          <p:spPr>
            <a:xfrm>
              <a:off x="9385587" y="102364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布置作业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cxnSp>
          <p:nvCxnSpPr>
            <p:cNvPr id="3145733" name="直接连接符 43"/>
            <p:cNvCxnSpPr/>
            <p:nvPr>
              <p:custDataLst>
                <p:tags r:id="rId24"/>
              </p:custDataLst>
            </p:nvPr>
          </p:nvCxnSpPr>
          <p:spPr>
            <a:xfrm flipH="1">
              <a:off x="9449646" y="86717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11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2" name="图片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77359" y="2789784"/>
            <a:ext cx="1080120" cy="1080120"/>
          </a:xfrm>
          <a:prstGeom prst="rect">
            <a:avLst/>
          </a:prstGeom>
        </p:spPr>
      </p:pic>
      <p:sp>
        <p:nvSpPr>
          <p:cNvPr id="13" name="文本框 3"/>
          <p:cNvSpPr txBox="1"/>
          <p:nvPr>
            <p:custDataLst>
              <p:tags r:id="rId6"/>
            </p:custDataLst>
          </p:nvPr>
        </p:nvSpPr>
        <p:spPr>
          <a:xfrm>
            <a:off x="1318443" y="2780928"/>
            <a:ext cx="443903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>
                <a:solidFill>
                  <a:srgbClr val="046F65"/>
                </a:solidFill>
                <a:latin typeface="+mn-ea"/>
              </a:rPr>
              <a:t>深 入 探 </a:t>
            </a:r>
            <a:r>
              <a:rPr lang="zh-CN" altLang="en-US" sz="6000" b="1" smtClean="0">
                <a:solidFill>
                  <a:srgbClr val="046F65"/>
                </a:solidFill>
                <a:latin typeface="+mn-ea"/>
              </a:rPr>
              <a:t>究</a:t>
            </a:r>
            <a:endParaRPr lang="zh-CN" altLang="en-US" sz="6000" b="1">
              <a:solidFill>
                <a:srgbClr val="046F65"/>
              </a:solidFill>
              <a:latin typeface="+mn-ea"/>
            </a:endParaRPr>
          </a:p>
        </p:txBody>
      </p:sp>
      <p:pic>
        <p:nvPicPr>
          <p:cNvPr id="9" name="图片 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41356" y="2789784"/>
            <a:ext cx="1080120" cy="1080120"/>
          </a:xfrm>
          <a:prstGeom prst="rect">
            <a:avLst/>
          </a:prstGeom>
        </p:spPr>
      </p:pic>
      <p:pic>
        <p:nvPicPr>
          <p:cNvPr id="10" name="图片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75331" y="2789784"/>
            <a:ext cx="1080120" cy="1080120"/>
          </a:xfrm>
          <a:prstGeom prst="rect">
            <a:avLst/>
          </a:prstGeom>
        </p:spPr>
      </p:pic>
      <p:pic>
        <p:nvPicPr>
          <p:cNvPr id="11" name="图片 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37961" y="2789784"/>
            <a:ext cx="1080120" cy="1080120"/>
          </a:xfrm>
          <a:prstGeom prst="rect">
            <a:avLst/>
          </a:prstGeom>
        </p:spPr>
      </p:pic>
      <p:sp>
        <p:nvSpPr>
          <p:cNvPr id="14" name="矩形 4"/>
          <p:cNvSpPr/>
          <p:nvPr>
            <p:custDataLst>
              <p:tags r:id="rId10"/>
            </p:custDataLst>
          </p:nvPr>
        </p:nvSpPr>
        <p:spPr>
          <a:xfrm>
            <a:off x="2783632" y="1988840"/>
            <a:ext cx="13436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spc="200">
                <a:solidFill>
                  <a:srgbClr val="046F65"/>
                </a:solidFill>
                <a:latin typeface="+mn-ea"/>
              </a:rPr>
              <a:t>第三节</a:t>
            </a:r>
            <a:endParaRPr lang="en-US" altLang="zh-CN" sz="2800" b="1" spc="200">
              <a:solidFill>
                <a:srgbClr val="046F65"/>
              </a:solidFill>
              <a:latin typeface="+mn-ea"/>
            </a:endParaRPr>
          </a:p>
        </p:txBody>
      </p:sp>
    </p:spTree>
  </p:cSld>
  <p:clrMapOvr>
    <a:masterClrMapping/>
  </p:clrMapOvr>
  <p:transition spd="slow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矩形 1"/>
          <p:cNvSpPr/>
          <p:nvPr>
            <p:custDataLst>
              <p:tags r:id="rId3"/>
            </p:custDataLst>
          </p:nvPr>
        </p:nvSpPr>
        <p:spPr>
          <a:xfrm>
            <a:off x="0" y="6770370"/>
            <a:ext cx="12192000" cy="76200"/>
          </a:xfrm>
          <a:prstGeom prst="rect">
            <a:avLst/>
          </a:prstGeom>
          <a:solidFill>
            <a:srgbClr val="887E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95" baseline="-25000">
              <a:latin typeface="+mn-ea"/>
            </a:endParaRPr>
          </a:p>
        </p:txBody>
      </p:sp>
      <p:sp>
        <p:nvSpPr>
          <p:cNvPr id="81" name="标题 1"/>
          <p:cNvSpPr txBox="1"/>
          <p:nvPr>
            <p:custDataLst>
              <p:tags r:id="rId4"/>
            </p:custDataLst>
          </p:nvPr>
        </p:nvSpPr>
        <p:spPr>
          <a:xfrm>
            <a:off x="431362" y="1091698"/>
            <a:ext cx="10515600" cy="516024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rgbClr val="293049"/>
                </a:solidFill>
                <a:effectLst/>
                <a:latin typeface="+mj-ea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2000">
                <a:latin typeface="+mn-ea"/>
                <a:ea typeface="+mn-ea"/>
                <a:cs typeface="+mn-ea"/>
              </a:rPr>
              <a:t>    </a:t>
            </a:r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深入探究</a:t>
            </a:r>
            <a:r>
              <a:rPr lang="en-US" altLang="zh-CN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——1.</a:t>
            </a:r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  <a:cs typeface="+mn-ea"/>
                <a:sym typeface="+mn-ea"/>
              </a:rPr>
              <a:t>列表比较三只猫的故事</a:t>
            </a:r>
            <a:endParaRPr lang="zh-CN" altLang="en-US" sz="2800">
              <a:solidFill>
                <a:srgbClr val="EC7D4A"/>
              </a:solidFill>
              <a:latin typeface="+mn-ea"/>
              <a:ea typeface="+mn-ea"/>
            </a:endParaRPr>
          </a:p>
        </p:txBody>
      </p:sp>
      <p:pic>
        <p:nvPicPr>
          <p:cNvPr id="82" name="图形 8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0489" y="992943"/>
            <a:ext cx="657601" cy="657601"/>
          </a:xfrm>
          <a:prstGeom prst="rect">
            <a:avLst/>
          </a:prstGeom>
        </p:spPr>
      </p:pic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361950" y="2262823"/>
          <a:ext cx="11468100" cy="3284822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627505"/>
                <a:gridCol w="1417955"/>
                <a:gridCol w="2049780"/>
                <a:gridCol w="1412875"/>
                <a:gridCol w="1627505"/>
                <a:gridCol w="1626235"/>
                <a:gridCol w="1706245"/>
              </a:tblGrid>
              <a:tr h="1194435"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3200"/>
                    </a:p>
                  </a:txBody>
                  <a:tcPr marL="121928" marR="121928" marT="60958" marB="60958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来 历 </a:t>
                      </a:r>
                      <a:endParaRPr kumimoji="0" lang="zh-CN" altLang="en-US" sz="3200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</a:txBody>
                  <a:tcPr marL="121928" marR="121928" marT="60958" marB="60958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外 形</a:t>
                      </a:r>
                      <a:endParaRPr kumimoji="0" lang="zh-CN" altLang="en-US" sz="3200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</a:txBody>
                  <a:tcPr marL="121928" marR="121928" marT="60958" marB="60958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性 情 </a:t>
                      </a:r>
                      <a:endParaRPr kumimoji="0" lang="zh-CN" altLang="en-US" sz="3200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</a:txBody>
                  <a:tcPr marL="121928" marR="121928" marT="60958" marB="60958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在家中的地位 </a:t>
                      </a:r>
                      <a:endParaRPr kumimoji="0" lang="zh-CN" altLang="en-US" sz="3200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</a:txBody>
                  <a:tcPr marL="121928" marR="121928" marT="60958" marB="60958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结局</a:t>
                      </a:r>
                      <a:endParaRPr kumimoji="0" lang="zh-CN" altLang="en-US" sz="3200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</a:txBody>
                  <a:tcPr marL="121928" marR="121928" marT="60958" marB="60958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对我的</a:t>
                      </a:r>
                      <a:endParaRPr kumimoji="0" lang="zh-CN" altLang="en-US" sz="3200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影响</a:t>
                      </a:r>
                      <a:endParaRPr kumimoji="0" lang="zh-CN" altLang="en-US" sz="3200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</a:txBody>
                  <a:tcPr marL="121928" marR="121928" marT="60958" marB="60958" anchor="ctr"/>
                </a:tc>
              </a:tr>
              <a:tr h="2036445"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935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 第一次：</a:t>
                      </a:r>
                      <a:endParaRPr kumimoji="0" lang="zh-CN" altLang="en-US" sz="2935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935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花白猫</a:t>
                      </a:r>
                      <a:endParaRPr kumimoji="0" lang="zh-CN" altLang="en-US" sz="2935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935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（</a:t>
                      </a:r>
                      <a:r>
                        <a:rPr kumimoji="0" lang="en-US" altLang="zh-CN" sz="2935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1—2</a:t>
                      </a:r>
                      <a:r>
                        <a:rPr kumimoji="0" lang="zh-CN" altLang="en-US" sz="2935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）</a:t>
                      </a:r>
                      <a:endParaRPr kumimoji="0" lang="zh-CN" altLang="en-US" sz="2935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</a:txBody>
                  <a:tcPr marL="121928" marR="121928" marT="60958" marB="60958" anchor="ctr"/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3200"/>
                    </a:p>
                  </a:txBody>
                  <a:tcPr marL="121928" marR="121928" marT="60958" marB="60958" anchor="ctr"/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3200"/>
                    </a:p>
                  </a:txBody>
                  <a:tcPr marL="121928" marR="121928" marT="60958" marB="60958" anchor="ctr"/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3200"/>
                    </a:p>
                  </a:txBody>
                  <a:tcPr marL="121928" marR="121928" marT="60958" marB="60958" anchor="ctr"/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3200"/>
                    </a:p>
                  </a:txBody>
                  <a:tcPr marL="121928" marR="121928" marT="60958" marB="60958" anchor="ctr"/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3200"/>
                    </a:p>
                  </a:txBody>
                  <a:tcPr marL="121928" marR="121928" marT="60958" marB="60958" anchor="ctr"/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3200"/>
                    </a:p>
                  </a:txBody>
                  <a:tcPr marL="121928" marR="121928" marT="60958" marB="60958" anchor="ctr"/>
                </a:tc>
              </a:tr>
            </a:tbl>
          </a:graphicData>
        </a:graphic>
      </p:graphicFrame>
      <p:sp>
        <p:nvSpPr>
          <p:cNvPr id="4" name="Text Box 44"/>
          <p:cNvSpPr txBox="1"/>
          <p:nvPr>
            <p:custDataLst>
              <p:tags r:id="rId9"/>
            </p:custDataLst>
          </p:nvPr>
        </p:nvSpPr>
        <p:spPr>
          <a:xfrm>
            <a:off x="2087880" y="3792538"/>
            <a:ext cx="1397000" cy="10388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800" b="1" noProof="1">
                <a:solidFill>
                  <a:srgbClr val="4B416F"/>
                </a:solidFill>
                <a:latin typeface="+mn-ea"/>
                <a:cs typeface="+mn-cs"/>
              </a:rPr>
              <a:t>从隔壁</a:t>
            </a:r>
            <a:endParaRPr lang="zh-CN" altLang="en-US" sz="2800" b="1" noProof="1">
              <a:solidFill>
                <a:srgbClr val="4B416F"/>
              </a:solidFill>
              <a:latin typeface="+mn-ea"/>
            </a:endParaRPr>
          </a:p>
          <a:p>
            <a:pPr>
              <a:lnSpc>
                <a:spcPct val="110000"/>
              </a:lnSpc>
            </a:pPr>
            <a:r>
              <a:rPr lang="zh-CN" altLang="en-US" sz="2800" b="1" noProof="1">
                <a:solidFill>
                  <a:srgbClr val="4B416F"/>
                </a:solidFill>
                <a:latin typeface="+mn-ea"/>
                <a:cs typeface="+mn-cs"/>
              </a:rPr>
              <a:t>要来的</a:t>
            </a:r>
            <a:endParaRPr lang="zh-CN" altLang="en-US" sz="2800" b="1" noProof="1">
              <a:solidFill>
                <a:srgbClr val="4B416F"/>
              </a:solidFill>
              <a:latin typeface="+mn-ea"/>
              <a:cs typeface="+mn-cs"/>
            </a:endParaRPr>
          </a:p>
        </p:txBody>
      </p:sp>
      <p:sp>
        <p:nvSpPr>
          <p:cNvPr id="5" name="Text Box 46"/>
          <p:cNvSpPr txBox="1"/>
          <p:nvPr>
            <p:custDataLst>
              <p:tags r:id="rId10"/>
            </p:custDataLst>
          </p:nvPr>
        </p:nvSpPr>
        <p:spPr>
          <a:xfrm>
            <a:off x="3447415" y="3522980"/>
            <a:ext cx="2125345" cy="18148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 noProof="1">
                <a:solidFill>
                  <a:srgbClr val="4B416F"/>
                </a:solidFill>
                <a:latin typeface="+mn-ea"/>
                <a:cs typeface="+mn-ea"/>
              </a:rPr>
              <a:t>花白的毛，“如带着泥土的白雪球似的”</a:t>
            </a:r>
            <a:endParaRPr lang="zh-CN" altLang="en-US" sz="2800" b="1" noProof="1">
              <a:solidFill>
                <a:srgbClr val="4B416F"/>
              </a:solidFill>
              <a:latin typeface="+mn-ea"/>
              <a:cs typeface="+mn-ea"/>
            </a:endParaRPr>
          </a:p>
        </p:txBody>
      </p:sp>
      <p:sp>
        <p:nvSpPr>
          <p:cNvPr id="6" name="Text Box 48"/>
          <p:cNvSpPr txBox="1"/>
          <p:nvPr>
            <p:custDataLst>
              <p:tags r:id="rId11"/>
            </p:custDataLst>
          </p:nvPr>
        </p:nvSpPr>
        <p:spPr>
          <a:xfrm>
            <a:off x="5521960" y="3957638"/>
            <a:ext cx="1449388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</a:pPr>
            <a:r>
              <a:rPr lang="zh-CN" altLang="en-US" sz="2800" b="1" noProof="1">
                <a:solidFill>
                  <a:srgbClr val="4B416F"/>
                </a:solidFill>
                <a:latin typeface="+mn-ea"/>
                <a:cs typeface="+mn-ea"/>
              </a:rPr>
              <a:t>很活泼 </a:t>
            </a:r>
            <a:endParaRPr lang="zh-CN" altLang="en-US" sz="2800" b="1" noProof="1">
              <a:solidFill>
                <a:srgbClr val="4B416F"/>
              </a:solidFill>
              <a:latin typeface="+mn-ea"/>
              <a:cs typeface="+mn-ea"/>
            </a:endParaRPr>
          </a:p>
        </p:txBody>
      </p:sp>
      <p:sp>
        <p:nvSpPr>
          <p:cNvPr id="7" name="Text Box 48"/>
          <p:cNvSpPr txBox="1"/>
          <p:nvPr>
            <p:custDataLst>
              <p:tags r:id="rId12"/>
            </p:custDataLst>
          </p:nvPr>
        </p:nvSpPr>
        <p:spPr>
          <a:xfrm>
            <a:off x="6899593" y="3959225"/>
            <a:ext cx="1612900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</a:pPr>
            <a:r>
              <a:rPr lang="zh-CN" altLang="en-US" sz="2800" b="1" noProof="1">
                <a:solidFill>
                  <a:srgbClr val="4B416F"/>
                </a:solidFill>
                <a:latin typeface="+mn-ea"/>
                <a:cs typeface="+mn-ea"/>
              </a:rPr>
              <a:t>招人喜爱 </a:t>
            </a:r>
            <a:endParaRPr lang="zh-CN" altLang="en-US" sz="2800" b="1" noProof="1">
              <a:solidFill>
                <a:srgbClr val="4B416F"/>
              </a:solidFill>
              <a:latin typeface="+mn-ea"/>
              <a:cs typeface="+mn-ea"/>
            </a:endParaRPr>
          </a:p>
        </p:txBody>
      </p:sp>
      <p:sp>
        <p:nvSpPr>
          <p:cNvPr id="8" name="Text Box 52"/>
          <p:cNvSpPr txBox="1"/>
          <p:nvPr>
            <p:custDataLst>
              <p:tags r:id="rId13"/>
            </p:custDataLst>
          </p:nvPr>
        </p:nvSpPr>
        <p:spPr>
          <a:xfrm>
            <a:off x="8879523" y="3957638"/>
            <a:ext cx="1189038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 noProof="1">
                <a:solidFill>
                  <a:srgbClr val="4B416F"/>
                </a:solidFill>
                <a:latin typeface="+mn-ea"/>
                <a:cs typeface="+mn-cs"/>
              </a:rPr>
              <a:t>病死</a:t>
            </a:r>
            <a:endParaRPr lang="zh-CN" altLang="en-US" sz="2800" b="1" noProof="1">
              <a:solidFill>
                <a:srgbClr val="4B416F"/>
              </a:solidFill>
              <a:latin typeface="+mn-ea"/>
              <a:cs typeface="+mn-cs"/>
            </a:endParaRPr>
          </a:p>
        </p:txBody>
      </p:sp>
      <p:sp>
        <p:nvSpPr>
          <p:cNvPr id="9" name="Text Box 54"/>
          <p:cNvSpPr txBox="1"/>
          <p:nvPr>
            <p:custDataLst>
              <p:tags r:id="rId14"/>
            </p:custDataLst>
          </p:nvPr>
        </p:nvSpPr>
        <p:spPr>
          <a:xfrm>
            <a:off x="10486073" y="3687763"/>
            <a:ext cx="1123950" cy="10388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</a:pPr>
            <a:r>
              <a:rPr lang="zh-CN" altLang="en-US" sz="2800" b="1" noProof="1">
                <a:solidFill>
                  <a:srgbClr val="4B416F"/>
                </a:solidFill>
                <a:latin typeface="+mn-ea"/>
                <a:cs typeface="+mn-cs"/>
              </a:rPr>
              <a:t>一缕</a:t>
            </a:r>
            <a:endParaRPr lang="zh-CN" altLang="en-US" sz="2800" b="1" noProof="1">
              <a:solidFill>
                <a:srgbClr val="4B416F"/>
              </a:solidFill>
              <a:latin typeface="+mn-ea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</a:pPr>
            <a:r>
              <a:rPr lang="zh-CN" altLang="en-US" sz="2800" b="1" noProof="1">
                <a:solidFill>
                  <a:srgbClr val="4B416F"/>
                </a:solidFill>
                <a:latin typeface="+mn-ea"/>
                <a:cs typeface="+mn-cs"/>
              </a:rPr>
              <a:t>酸辛</a:t>
            </a:r>
            <a:endParaRPr lang="zh-CN" altLang="en-US" sz="2800" b="1" noProof="1">
              <a:solidFill>
                <a:srgbClr val="4B416F"/>
              </a:solidFill>
              <a:latin typeface="+mn-ea"/>
              <a:cs typeface="+mn-cs"/>
            </a:endParaRPr>
          </a:p>
        </p:txBody>
      </p:sp>
      <p:grpSp>
        <p:nvGrpSpPr>
          <p:cNvPr id="87" name="组合 47"/>
          <p:cNvGrpSpPr/>
          <p:nvPr>
            <p:custDataLst>
              <p:tags r:id="rId15"/>
            </p:custDataLst>
          </p:nvPr>
        </p:nvGrpSpPr>
        <p:grpSpPr>
          <a:xfrm>
            <a:off x="0" y="-100013"/>
            <a:ext cx="12192000" cy="792163"/>
            <a:chOff x="0" y="-100013"/>
            <a:chExt cx="12192000" cy="792163"/>
          </a:xfrm>
        </p:grpSpPr>
        <p:sp>
          <p:nvSpPr>
            <p:cNvPr id="1048758" name="矩形 50"/>
            <p:cNvSpPr/>
            <p:nvPr>
              <p:custDataLst>
                <p:tags r:id="rId16"/>
              </p:custDataLst>
            </p:nvPr>
          </p:nvSpPr>
          <p:spPr>
            <a:xfrm>
              <a:off x="0" y="-100013"/>
              <a:ext cx="12192000" cy="792163"/>
            </a:xfrm>
            <a:prstGeom prst="rect">
              <a:avLst/>
            </a:prstGeom>
            <a:solidFill>
              <a:srgbClr val="81C7C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solidFill>
                  <a:srgbClr val="0B819B"/>
                </a:solidFill>
                <a:cs typeface="+mn-ea"/>
                <a:sym typeface="+mn-lt"/>
              </a:endParaRPr>
            </a:p>
          </p:txBody>
        </p:sp>
        <p:sp>
          <p:nvSpPr>
            <p:cNvPr id="1048759" name="矩形 51"/>
            <p:cNvSpPr/>
            <p:nvPr>
              <p:custDataLst>
                <p:tags r:id="rId17"/>
              </p:custDataLst>
            </p:nvPr>
          </p:nvSpPr>
          <p:spPr>
            <a:xfrm>
              <a:off x="3480275" y="77788"/>
              <a:ext cx="1512887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cs typeface="+mn-ea"/>
                <a:sym typeface="+mn-lt"/>
              </a:endParaRPr>
            </a:p>
          </p:txBody>
        </p:sp>
        <p:sp>
          <p:nvSpPr>
            <p:cNvPr id="1048760" name="文本框 52"/>
            <p:cNvSpPr txBox="1"/>
            <p:nvPr>
              <p:custDataLst>
                <p:tags r:id="rId18"/>
              </p:custDataLst>
            </p:nvPr>
          </p:nvSpPr>
          <p:spPr>
            <a:xfrm>
              <a:off x="307975" y="105484"/>
              <a:ext cx="1657350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/>
              <a:r>
                <a:rPr lang="zh-CN" altLang="en-US" sz="2000" spc="3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新课导入</a:t>
              </a:r>
              <a:endParaRPr lang="zh-CN" sz="2000" spc="3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cxnSp>
          <p:nvCxnSpPr>
            <p:cNvPr id="3145782" name="直接连接符 53"/>
            <p:cNvCxnSpPr/>
            <p:nvPr>
              <p:custDataLst>
                <p:tags r:id="rId19"/>
              </p:custDataLst>
            </p:nvPr>
          </p:nvCxnSpPr>
          <p:spPr>
            <a:xfrm flipH="1">
              <a:off x="1985509" y="71438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761" name="文本框 54"/>
            <p:cNvSpPr txBox="1"/>
            <p:nvPr>
              <p:custDataLst>
                <p:tags r:id="rId20"/>
              </p:custDataLst>
            </p:nvPr>
          </p:nvSpPr>
          <p:spPr>
            <a:xfrm>
              <a:off x="1931345" y="96013"/>
              <a:ext cx="16398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整体感知</a:t>
              </a:r>
              <a:endParaRPr 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1048762" name="文本框 55"/>
            <p:cNvSpPr txBox="1"/>
            <p:nvPr>
              <p:custDataLst>
                <p:tags r:id="rId21"/>
              </p:custDataLst>
            </p:nvPr>
          </p:nvSpPr>
          <p:spPr>
            <a:xfrm>
              <a:off x="3454350" y="82549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rgbClr val="046F65"/>
                  </a:solidFill>
                  <a:latin typeface="+mj-ea"/>
                  <a:ea typeface="+mj-ea"/>
                  <a:cs typeface="+mn-ea"/>
                  <a:sym typeface="+mn-lt"/>
                </a:rPr>
                <a:t>深入探究</a:t>
              </a:r>
              <a:endParaRPr lang="zh-CN" sz="2000">
                <a:solidFill>
                  <a:srgbClr val="046F65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1048763" name="文本框 58"/>
            <p:cNvSpPr txBox="1"/>
            <p:nvPr>
              <p:custDataLst>
                <p:tags r:id="rId22"/>
              </p:custDataLst>
            </p:nvPr>
          </p:nvSpPr>
          <p:spPr>
            <a:xfrm>
              <a:off x="4964361" y="92075"/>
              <a:ext cx="15636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课堂小结</a:t>
              </a:r>
              <a:endParaRPr 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1048764" name="文本框 59"/>
            <p:cNvSpPr txBox="1"/>
            <p:nvPr>
              <p:custDataLst>
                <p:tags r:id="rId23"/>
              </p:custDataLst>
            </p:nvPr>
          </p:nvSpPr>
          <p:spPr>
            <a:xfrm>
              <a:off x="6550694" y="82548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拓展延伸</a:t>
              </a:r>
              <a:endParaRPr lang="en-US" alt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1048765" name="文本框 60"/>
            <p:cNvSpPr txBox="1"/>
            <p:nvPr>
              <p:custDataLst>
                <p:tags r:id="rId24"/>
              </p:custDataLst>
            </p:nvPr>
          </p:nvSpPr>
          <p:spPr>
            <a:xfrm>
              <a:off x="7881317" y="92075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板书设计</a:t>
              </a:r>
              <a:endParaRPr lang="en-US" alt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cxnSp>
          <p:nvCxnSpPr>
            <p:cNvPr id="3145783" name="直接连接符 61"/>
            <p:cNvCxnSpPr/>
            <p:nvPr>
              <p:custDataLst>
                <p:tags r:id="rId25"/>
              </p:custDataLst>
            </p:nvPr>
          </p:nvCxnSpPr>
          <p:spPr>
            <a:xfrm flipH="1">
              <a:off x="3478336" y="59728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84" name="直接连接符 62"/>
            <p:cNvCxnSpPr/>
            <p:nvPr>
              <p:custDataLst>
                <p:tags r:id="rId26"/>
              </p:custDataLst>
            </p:nvPr>
          </p:nvCxnSpPr>
          <p:spPr>
            <a:xfrm flipH="1">
              <a:off x="4971163" y="86717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85" name="直接连接符 63"/>
            <p:cNvCxnSpPr/>
            <p:nvPr>
              <p:custDataLst>
                <p:tags r:id="rId27"/>
              </p:custDataLst>
            </p:nvPr>
          </p:nvCxnSpPr>
          <p:spPr>
            <a:xfrm flipH="1">
              <a:off x="6463990" y="72430"/>
              <a:ext cx="0" cy="460375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86" name="直接连接符 64"/>
            <p:cNvCxnSpPr/>
            <p:nvPr>
              <p:custDataLst>
                <p:tags r:id="rId28"/>
              </p:custDataLst>
            </p:nvPr>
          </p:nvCxnSpPr>
          <p:spPr>
            <a:xfrm flipH="1">
              <a:off x="7956817" y="76396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766" name="文本框 65"/>
            <p:cNvSpPr txBox="1"/>
            <p:nvPr>
              <p:custDataLst>
                <p:tags r:id="rId29"/>
              </p:custDataLst>
            </p:nvPr>
          </p:nvSpPr>
          <p:spPr>
            <a:xfrm>
              <a:off x="9334953" y="103414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布置作业</a:t>
              </a:r>
              <a:endParaRPr lang="en-US" alt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cxnSp>
          <p:nvCxnSpPr>
            <p:cNvPr id="3145787" name="直接连接符 66"/>
            <p:cNvCxnSpPr/>
            <p:nvPr>
              <p:custDataLst>
                <p:tags r:id="rId30"/>
              </p:custDataLst>
            </p:nvPr>
          </p:nvCxnSpPr>
          <p:spPr>
            <a:xfrm flipH="1">
              <a:off x="9449646" y="86717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矩形 1"/>
          <p:cNvSpPr/>
          <p:nvPr>
            <p:custDataLst>
              <p:tags r:id="rId3"/>
            </p:custDataLst>
          </p:nvPr>
        </p:nvSpPr>
        <p:spPr>
          <a:xfrm>
            <a:off x="0" y="6770370"/>
            <a:ext cx="12192000" cy="76200"/>
          </a:xfrm>
          <a:prstGeom prst="rect">
            <a:avLst/>
          </a:prstGeom>
          <a:solidFill>
            <a:srgbClr val="887E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95" baseline="-25000">
              <a:latin typeface="+mn-ea"/>
            </a:endParaRPr>
          </a:p>
        </p:txBody>
      </p:sp>
      <p:sp>
        <p:nvSpPr>
          <p:cNvPr id="81" name="标题 1"/>
          <p:cNvSpPr txBox="1"/>
          <p:nvPr>
            <p:custDataLst>
              <p:tags r:id="rId4"/>
            </p:custDataLst>
          </p:nvPr>
        </p:nvSpPr>
        <p:spPr>
          <a:xfrm>
            <a:off x="431362" y="1091698"/>
            <a:ext cx="10515600" cy="516024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rgbClr val="293049"/>
                </a:solidFill>
                <a:effectLst/>
                <a:latin typeface="+mj-ea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2000">
                <a:latin typeface="+mn-ea"/>
                <a:ea typeface="+mn-ea"/>
                <a:cs typeface="+mn-ea"/>
              </a:rPr>
              <a:t>    </a:t>
            </a:r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深入探究</a:t>
            </a:r>
            <a:r>
              <a:rPr lang="en-US" altLang="zh-CN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——1.</a:t>
            </a:r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  <a:cs typeface="+mn-ea"/>
                <a:sym typeface="+mn-ea"/>
              </a:rPr>
              <a:t>列表比较三只猫的故事</a:t>
            </a:r>
            <a:endParaRPr lang="zh-CN" altLang="en-US" sz="2800">
              <a:solidFill>
                <a:srgbClr val="EC7D4A"/>
              </a:solidFill>
              <a:latin typeface="+mn-ea"/>
              <a:ea typeface="+mn-ea"/>
            </a:endParaRPr>
          </a:p>
        </p:txBody>
      </p:sp>
      <p:pic>
        <p:nvPicPr>
          <p:cNvPr id="82" name="图形 8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0489" y="992943"/>
            <a:ext cx="657601" cy="657601"/>
          </a:xfrm>
          <a:prstGeom prst="rect">
            <a:avLst/>
          </a:prstGeom>
        </p:spPr>
      </p:pic>
      <p:graphicFrame>
        <p:nvGraphicFramePr>
          <p:cNvPr id="10" name="表格 9"/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284163" y="2342515"/>
          <a:ext cx="11468100" cy="3239559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696085"/>
                <a:gridCol w="1735455"/>
                <a:gridCol w="1663700"/>
                <a:gridCol w="1412875"/>
                <a:gridCol w="1757045"/>
                <a:gridCol w="1496695"/>
                <a:gridCol w="1706245"/>
              </a:tblGrid>
              <a:tr h="1194435"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3200"/>
                    </a:p>
                  </a:txBody>
                  <a:tcPr marL="121928" marR="121928" marT="60958" marB="60958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来 历 </a:t>
                      </a:r>
                      <a:endParaRPr kumimoji="0" lang="zh-CN" altLang="en-US" sz="3200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</a:txBody>
                  <a:tcPr marL="121928" marR="121928" marT="60958" marB="60958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外 形</a:t>
                      </a:r>
                      <a:endParaRPr kumimoji="0" lang="zh-CN" altLang="en-US" sz="3200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</a:txBody>
                  <a:tcPr marL="121928" marR="121928" marT="60958" marB="60958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性 情 </a:t>
                      </a:r>
                      <a:endParaRPr kumimoji="0" lang="zh-CN" altLang="en-US" sz="3200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</a:txBody>
                  <a:tcPr marL="121928" marR="121928" marT="60958" marB="60958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在家中的地位 </a:t>
                      </a:r>
                      <a:endParaRPr kumimoji="0" lang="zh-CN" altLang="en-US" sz="3200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</a:txBody>
                  <a:tcPr marL="121928" marR="121928" marT="60958" marB="60958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结局</a:t>
                      </a:r>
                      <a:endParaRPr kumimoji="0" lang="zh-CN" altLang="en-US" sz="3200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</a:txBody>
                  <a:tcPr marL="121928" marR="121928" marT="60958" marB="60958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对我的</a:t>
                      </a:r>
                      <a:endParaRPr kumimoji="0" lang="zh-CN" altLang="en-US" sz="3200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影响</a:t>
                      </a:r>
                      <a:endParaRPr kumimoji="0" lang="zh-CN" altLang="en-US" sz="3200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</a:txBody>
                  <a:tcPr marL="121928" marR="121928" marT="60958" marB="60958" anchor="ctr"/>
                </a:tc>
              </a:tr>
              <a:tr h="2030095"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935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 第二次：</a:t>
                      </a:r>
                      <a:endParaRPr kumimoji="0" lang="zh-CN" altLang="en-US" sz="2935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zh-CN" sz="2935" u="none" strike="noStrike" kern="1200" cap="none" normalizeH="0" baseline="0" smtClean="0">
                          <a:ln>
                            <a:noFill/>
                          </a:ln>
                          <a:effectLst/>
                        </a:rPr>
                        <a:t>小黄猫</a:t>
                      </a:r>
                      <a:endParaRPr kumimoji="0" lang="en-US" altLang="zh-CN" sz="2935" u="none" strike="noStrike" kern="1200" cap="none" normalizeH="0" baseline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zh-CN" sz="2800" u="none" strike="noStrike" kern="1200" cap="none" normalizeH="0" baseline="0" smtClean="0">
                          <a:ln>
                            <a:noFill/>
                          </a:ln>
                          <a:effectLst/>
                        </a:rPr>
                        <a:t>（3—14）</a:t>
                      </a:r>
                      <a:r>
                        <a:rPr kumimoji="0" lang="zh-CN" altLang="zh-CN" sz="2935" u="none" strike="noStrike" kern="1200" cap="none" normalizeH="0" baseline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zh-CN" altLang="zh-CN" sz="2935" u="none" strike="noStrike" kern="1200" cap="none" normalizeH="0" baseline="0" smtClean="0">
                        <a:ln>
                          <a:noFill/>
                        </a:ln>
                        <a:effectLst/>
                      </a:endParaRPr>
                    </a:p>
                  </a:txBody>
                  <a:tcPr marL="121928" marR="121928" marT="60958" marB="60958" anchor="ctr"/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3200"/>
                    </a:p>
                  </a:txBody>
                  <a:tcPr marL="121928" marR="121928" marT="60958" marB="60958" anchor="ctr"/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3200"/>
                    </a:p>
                  </a:txBody>
                  <a:tcPr marL="121928" marR="121928" marT="60958" marB="60958" anchor="ctr"/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3200"/>
                    </a:p>
                  </a:txBody>
                  <a:tcPr marL="121928" marR="121928" marT="60958" marB="60958" anchor="ctr"/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3200"/>
                    </a:p>
                  </a:txBody>
                  <a:tcPr marL="121928" marR="121928" marT="60958" marB="60958" anchor="ctr"/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3200"/>
                    </a:p>
                  </a:txBody>
                  <a:tcPr marL="121928" marR="121928" marT="60958" marB="60958" anchor="ctr"/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3200"/>
                    </a:p>
                  </a:txBody>
                  <a:tcPr marL="121928" marR="121928" marT="60958" marB="60958" anchor="ctr"/>
                </a:tc>
              </a:tr>
            </a:tbl>
          </a:graphicData>
        </a:graphic>
      </p:graphicFrame>
      <p:sp>
        <p:nvSpPr>
          <p:cNvPr id="11" name="Text Box 44"/>
          <p:cNvSpPr txBox="1"/>
          <p:nvPr>
            <p:custDataLst>
              <p:tags r:id="rId9"/>
            </p:custDataLst>
          </p:nvPr>
        </p:nvSpPr>
        <p:spPr>
          <a:xfrm>
            <a:off x="1930400" y="3930015"/>
            <a:ext cx="1814513" cy="10388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CN" altLang="en-US" sz="2800" b="1" noProof="1">
                <a:solidFill>
                  <a:srgbClr val="4B416F"/>
                </a:solidFill>
                <a:latin typeface="+mn-ea"/>
                <a:cs typeface="+mn-cs"/>
              </a:rPr>
              <a:t>从舅舅家要来的</a:t>
            </a:r>
            <a:endParaRPr lang="zh-CN" altLang="en-US" sz="2800" b="1" noProof="1">
              <a:solidFill>
                <a:srgbClr val="4B416F"/>
              </a:solidFill>
              <a:latin typeface="+mn-ea"/>
              <a:cs typeface="+mn-cs"/>
            </a:endParaRPr>
          </a:p>
        </p:txBody>
      </p:sp>
      <p:sp>
        <p:nvSpPr>
          <p:cNvPr id="12" name="Text Box 46"/>
          <p:cNvSpPr txBox="1"/>
          <p:nvPr>
            <p:custDataLst>
              <p:tags r:id="rId10"/>
            </p:custDataLst>
          </p:nvPr>
        </p:nvSpPr>
        <p:spPr>
          <a:xfrm>
            <a:off x="4017963" y="3890328"/>
            <a:ext cx="1216025" cy="10388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</a:pPr>
            <a:r>
              <a:rPr lang="zh-CN" altLang="en-US" sz="2800" b="1" noProof="1">
                <a:solidFill>
                  <a:srgbClr val="4B416F"/>
                </a:solidFill>
                <a:latin typeface="+mn-ea"/>
                <a:cs typeface="+mn-cs"/>
              </a:rPr>
              <a:t>浑身黄色</a:t>
            </a:r>
            <a:endParaRPr lang="zh-CN" altLang="en-US" sz="2800" b="1" noProof="1">
              <a:solidFill>
                <a:srgbClr val="4B416F"/>
              </a:solidFill>
              <a:latin typeface="+mn-ea"/>
              <a:cs typeface="+mn-cs"/>
            </a:endParaRPr>
          </a:p>
        </p:txBody>
      </p:sp>
      <p:sp>
        <p:nvSpPr>
          <p:cNvPr id="13" name="Text Box 48"/>
          <p:cNvSpPr txBox="1"/>
          <p:nvPr>
            <p:custDataLst>
              <p:tags r:id="rId11"/>
            </p:custDataLst>
          </p:nvPr>
        </p:nvSpPr>
        <p:spPr>
          <a:xfrm>
            <a:off x="5380038" y="3720465"/>
            <a:ext cx="1447800" cy="15125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</a:pPr>
            <a:r>
              <a:rPr lang="zh-CN" altLang="en-US" sz="2800" b="1" noProof="1">
                <a:solidFill>
                  <a:srgbClr val="4B416F"/>
                </a:solidFill>
                <a:latin typeface="+mn-ea"/>
                <a:cs typeface="+mn-cs"/>
              </a:rPr>
              <a:t>活泼、会爬树、捉鼠</a:t>
            </a:r>
            <a:endParaRPr lang="zh-CN" altLang="en-US" sz="2800" b="1" noProof="1">
              <a:solidFill>
                <a:srgbClr val="4B416F"/>
              </a:solidFill>
              <a:latin typeface="+mn-ea"/>
              <a:cs typeface="+mn-cs"/>
            </a:endParaRPr>
          </a:p>
        </p:txBody>
      </p:sp>
      <p:sp>
        <p:nvSpPr>
          <p:cNvPr id="14" name="Text Box 48"/>
          <p:cNvSpPr txBox="1"/>
          <p:nvPr>
            <p:custDataLst>
              <p:tags r:id="rId12"/>
            </p:custDataLst>
          </p:nvPr>
        </p:nvSpPr>
        <p:spPr>
          <a:xfrm>
            <a:off x="6829425" y="4014153"/>
            <a:ext cx="1792288" cy="9531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</a:pPr>
            <a:r>
              <a:rPr lang="zh-CN" altLang="en-US" sz="2800" b="1" noProof="1">
                <a:solidFill>
                  <a:srgbClr val="4B416F"/>
                </a:solidFill>
                <a:latin typeface="+mn-ea"/>
                <a:cs typeface="+mn-cs"/>
              </a:rPr>
              <a:t>全家人都喜爱它</a:t>
            </a:r>
            <a:endParaRPr lang="zh-CN" altLang="en-US" sz="2800" b="1" noProof="1">
              <a:solidFill>
                <a:srgbClr val="4B416F"/>
              </a:solidFill>
              <a:latin typeface="+mn-ea"/>
              <a:cs typeface="+mn-cs"/>
            </a:endParaRPr>
          </a:p>
        </p:txBody>
      </p:sp>
      <p:sp>
        <p:nvSpPr>
          <p:cNvPr id="15" name="Text Box 52"/>
          <p:cNvSpPr txBox="1"/>
          <p:nvPr>
            <p:custDataLst>
              <p:tags r:id="rId13"/>
            </p:custDataLst>
          </p:nvPr>
        </p:nvSpPr>
        <p:spPr>
          <a:xfrm>
            <a:off x="8621713" y="3733165"/>
            <a:ext cx="1404938" cy="1383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Clr>
                <a:schemeClr val="hlink"/>
              </a:buClr>
              <a:buFont typeface="Wingdings" panose="05000000000000000000" pitchFamily="2" charset="2"/>
            </a:pPr>
            <a:r>
              <a:rPr lang="zh-CN" altLang="zh-CN" sz="2800" b="1" noProof="1">
                <a:solidFill>
                  <a:srgbClr val="4B416F"/>
                </a:solidFill>
                <a:latin typeface="+mn-ea"/>
                <a:cs typeface="+mn-cs"/>
              </a:rPr>
              <a:t>被一个</a:t>
            </a:r>
            <a:endParaRPr lang="zh-CN" altLang="zh-CN" sz="2800" b="1" noProof="1">
              <a:solidFill>
                <a:srgbClr val="4B416F"/>
              </a:solidFill>
              <a:latin typeface="+mn-ea"/>
            </a:endParaRPr>
          </a:p>
          <a:p>
            <a:pPr>
              <a:buClr>
                <a:schemeClr val="hlink"/>
              </a:buClr>
              <a:buFont typeface="Wingdings" panose="05000000000000000000" pitchFamily="2" charset="2"/>
            </a:pPr>
            <a:r>
              <a:rPr lang="zh-CN" altLang="zh-CN" sz="2800" b="1" noProof="1">
                <a:solidFill>
                  <a:srgbClr val="4B416F"/>
                </a:solidFill>
                <a:latin typeface="+mn-ea"/>
                <a:cs typeface="+mn-cs"/>
              </a:rPr>
              <a:t>过路人</a:t>
            </a:r>
            <a:endParaRPr lang="zh-CN" altLang="zh-CN" sz="2800" b="1" noProof="1">
              <a:solidFill>
                <a:srgbClr val="4B416F"/>
              </a:solidFill>
              <a:latin typeface="+mn-ea"/>
            </a:endParaRPr>
          </a:p>
          <a:p>
            <a:pPr>
              <a:buClr>
                <a:schemeClr val="hlink"/>
              </a:buClr>
              <a:buFont typeface="Wingdings" panose="05000000000000000000" pitchFamily="2" charset="2"/>
            </a:pPr>
            <a:r>
              <a:rPr lang="zh-CN" altLang="zh-CN" sz="2800" b="1" noProof="1">
                <a:solidFill>
                  <a:srgbClr val="4B416F"/>
                </a:solidFill>
                <a:latin typeface="+mn-ea"/>
                <a:cs typeface="+mn-cs"/>
              </a:rPr>
              <a:t>捉去了</a:t>
            </a:r>
            <a:endParaRPr lang="zh-CN" altLang="zh-CN" sz="2800" b="1" noProof="1">
              <a:solidFill>
                <a:srgbClr val="4B416F"/>
              </a:solidFill>
              <a:latin typeface="+mn-ea"/>
              <a:cs typeface="+mn-cs"/>
            </a:endParaRPr>
          </a:p>
        </p:txBody>
      </p:sp>
      <p:sp>
        <p:nvSpPr>
          <p:cNvPr id="16" name="Text Box 54"/>
          <p:cNvSpPr txBox="1"/>
          <p:nvPr>
            <p:custDataLst>
              <p:tags r:id="rId14"/>
            </p:custDataLst>
          </p:nvPr>
        </p:nvSpPr>
        <p:spPr>
          <a:xfrm>
            <a:off x="10399713" y="3568065"/>
            <a:ext cx="1123950" cy="18148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 noProof="1">
                <a:solidFill>
                  <a:srgbClr val="4B416F"/>
                </a:solidFill>
                <a:latin typeface="+mn-ea"/>
                <a:cs typeface="+mn-cs"/>
              </a:rPr>
              <a:t>怅然</a:t>
            </a:r>
            <a:endParaRPr lang="zh-CN" altLang="en-US" sz="2800" b="1" noProof="1">
              <a:solidFill>
                <a:srgbClr val="4B416F"/>
              </a:solidFill>
              <a:latin typeface="+mn-ea"/>
            </a:endParaRPr>
          </a:p>
          <a:p>
            <a:r>
              <a:rPr lang="zh-CN" altLang="en-US" sz="2800" b="1" noProof="1">
                <a:solidFill>
                  <a:srgbClr val="4B416F"/>
                </a:solidFill>
                <a:latin typeface="+mn-ea"/>
                <a:cs typeface="+mn-cs"/>
              </a:rPr>
              <a:t>愤恨</a:t>
            </a:r>
            <a:endParaRPr lang="zh-CN" altLang="en-US" sz="2800" b="1" noProof="1">
              <a:solidFill>
                <a:srgbClr val="4B416F"/>
              </a:solidFill>
              <a:latin typeface="+mn-ea"/>
            </a:endParaRPr>
          </a:p>
          <a:p>
            <a:r>
              <a:rPr lang="zh-CN" altLang="en-US" sz="2800" b="1" noProof="1">
                <a:solidFill>
                  <a:srgbClr val="4B416F"/>
                </a:solidFill>
                <a:latin typeface="+mn-ea"/>
                <a:cs typeface="+mn-cs"/>
              </a:rPr>
              <a:t>诅咒</a:t>
            </a:r>
            <a:endParaRPr lang="zh-CN" altLang="en-US" sz="2800" b="1" noProof="1">
              <a:solidFill>
                <a:srgbClr val="4B416F"/>
              </a:solidFill>
              <a:latin typeface="+mn-ea"/>
            </a:endParaRPr>
          </a:p>
          <a:p>
            <a:r>
              <a:rPr lang="zh-CN" altLang="en-US" sz="2800" b="1" noProof="1">
                <a:solidFill>
                  <a:srgbClr val="4B416F"/>
                </a:solidFill>
                <a:latin typeface="+mn-ea"/>
                <a:cs typeface="+mn-cs"/>
              </a:rPr>
              <a:t>路人</a:t>
            </a:r>
            <a:endParaRPr lang="zh-CN" altLang="en-US" sz="2800" b="1" noProof="1">
              <a:solidFill>
                <a:srgbClr val="4B416F"/>
              </a:solidFill>
              <a:latin typeface="+mn-ea"/>
              <a:cs typeface="+mn-cs"/>
            </a:endParaRPr>
          </a:p>
        </p:txBody>
      </p:sp>
      <p:grpSp>
        <p:nvGrpSpPr>
          <p:cNvPr id="87" name="组合 47"/>
          <p:cNvGrpSpPr/>
          <p:nvPr>
            <p:custDataLst>
              <p:tags r:id="rId15"/>
            </p:custDataLst>
          </p:nvPr>
        </p:nvGrpSpPr>
        <p:grpSpPr>
          <a:xfrm>
            <a:off x="0" y="-100013"/>
            <a:ext cx="12192000" cy="792163"/>
            <a:chOff x="0" y="-100013"/>
            <a:chExt cx="12192000" cy="792163"/>
          </a:xfrm>
        </p:grpSpPr>
        <p:sp>
          <p:nvSpPr>
            <p:cNvPr id="1048758" name="矩形 50"/>
            <p:cNvSpPr/>
            <p:nvPr>
              <p:custDataLst>
                <p:tags r:id="rId16"/>
              </p:custDataLst>
            </p:nvPr>
          </p:nvSpPr>
          <p:spPr>
            <a:xfrm>
              <a:off x="0" y="-100013"/>
              <a:ext cx="12192000" cy="792163"/>
            </a:xfrm>
            <a:prstGeom prst="rect">
              <a:avLst/>
            </a:prstGeom>
            <a:solidFill>
              <a:srgbClr val="81C7C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solidFill>
                  <a:srgbClr val="0B819B"/>
                </a:solidFill>
                <a:cs typeface="+mn-ea"/>
                <a:sym typeface="+mn-lt"/>
              </a:endParaRPr>
            </a:p>
          </p:txBody>
        </p:sp>
        <p:sp>
          <p:nvSpPr>
            <p:cNvPr id="1048759" name="矩形 51"/>
            <p:cNvSpPr/>
            <p:nvPr>
              <p:custDataLst>
                <p:tags r:id="rId17"/>
              </p:custDataLst>
            </p:nvPr>
          </p:nvSpPr>
          <p:spPr>
            <a:xfrm>
              <a:off x="3480275" y="77788"/>
              <a:ext cx="1512887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cs typeface="+mn-ea"/>
                <a:sym typeface="+mn-lt"/>
              </a:endParaRPr>
            </a:p>
          </p:txBody>
        </p:sp>
        <p:sp>
          <p:nvSpPr>
            <p:cNvPr id="1048760" name="文本框 52"/>
            <p:cNvSpPr txBox="1"/>
            <p:nvPr>
              <p:custDataLst>
                <p:tags r:id="rId18"/>
              </p:custDataLst>
            </p:nvPr>
          </p:nvSpPr>
          <p:spPr>
            <a:xfrm>
              <a:off x="307975" y="105484"/>
              <a:ext cx="1657350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/>
              <a:r>
                <a:rPr lang="zh-CN" altLang="en-US" sz="2000" spc="3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新课导入</a:t>
              </a:r>
              <a:endParaRPr lang="zh-CN" sz="2000" spc="3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cxnSp>
          <p:nvCxnSpPr>
            <p:cNvPr id="3145782" name="直接连接符 53"/>
            <p:cNvCxnSpPr/>
            <p:nvPr>
              <p:custDataLst>
                <p:tags r:id="rId19"/>
              </p:custDataLst>
            </p:nvPr>
          </p:nvCxnSpPr>
          <p:spPr>
            <a:xfrm flipH="1">
              <a:off x="1985509" y="71438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761" name="文本框 54"/>
            <p:cNvSpPr txBox="1"/>
            <p:nvPr>
              <p:custDataLst>
                <p:tags r:id="rId20"/>
              </p:custDataLst>
            </p:nvPr>
          </p:nvSpPr>
          <p:spPr>
            <a:xfrm>
              <a:off x="1931345" y="96013"/>
              <a:ext cx="16398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整体感知</a:t>
              </a:r>
              <a:endParaRPr 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1048762" name="文本框 55"/>
            <p:cNvSpPr txBox="1"/>
            <p:nvPr>
              <p:custDataLst>
                <p:tags r:id="rId21"/>
              </p:custDataLst>
            </p:nvPr>
          </p:nvSpPr>
          <p:spPr>
            <a:xfrm>
              <a:off x="3454350" y="82549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rgbClr val="046F65"/>
                  </a:solidFill>
                  <a:latin typeface="+mj-ea"/>
                  <a:ea typeface="+mj-ea"/>
                  <a:cs typeface="+mn-ea"/>
                  <a:sym typeface="+mn-lt"/>
                </a:rPr>
                <a:t>深入探究</a:t>
              </a:r>
              <a:endParaRPr lang="zh-CN" sz="2000">
                <a:solidFill>
                  <a:srgbClr val="046F65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1048763" name="文本框 58"/>
            <p:cNvSpPr txBox="1"/>
            <p:nvPr>
              <p:custDataLst>
                <p:tags r:id="rId22"/>
              </p:custDataLst>
            </p:nvPr>
          </p:nvSpPr>
          <p:spPr>
            <a:xfrm>
              <a:off x="4964361" y="92075"/>
              <a:ext cx="15636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课堂小结</a:t>
              </a:r>
              <a:endParaRPr 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1048764" name="文本框 59"/>
            <p:cNvSpPr txBox="1"/>
            <p:nvPr>
              <p:custDataLst>
                <p:tags r:id="rId23"/>
              </p:custDataLst>
            </p:nvPr>
          </p:nvSpPr>
          <p:spPr>
            <a:xfrm>
              <a:off x="6550694" y="82548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拓展延伸</a:t>
              </a:r>
              <a:endParaRPr lang="en-US" alt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1048765" name="文本框 60"/>
            <p:cNvSpPr txBox="1"/>
            <p:nvPr>
              <p:custDataLst>
                <p:tags r:id="rId24"/>
              </p:custDataLst>
            </p:nvPr>
          </p:nvSpPr>
          <p:spPr>
            <a:xfrm>
              <a:off x="7881317" y="92075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板书设计</a:t>
              </a:r>
              <a:endParaRPr lang="en-US" alt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cxnSp>
          <p:nvCxnSpPr>
            <p:cNvPr id="3145783" name="直接连接符 61"/>
            <p:cNvCxnSpPr/>
            <p:nvPr>
              <p:custDataLst>
                <p:tags r:id="rId25"/>
              </p:custDataLst>
            </p:nvPr>
          </p:nvCxnSpPr>
          <p:spPr>
            <a:xfrm flipH="1">
              <a:off x="3478336" y="59728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84" name="直接连接符 62"/>
            <p:cNvCxnSpPr/>
            <p:nvPr>
              <p:custDataLst>
                <p:tags r:id="rId26"/>
              </p:custDataLst>
            </p:nvPr>
          </p:nvCxnSpPr>
          <p:spPr>
            <a:xfrm flipH="1">
              <a:off x="4971163" y="86717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85" name="直接连接符 63"/>
            <p:cNvCxnSpPr/>
            <p:nvPr>
              <p:custDataLst>
                <p:tags r:id="rId27"/>
              </p:custDataLst>
            </p:nvPr>
          </p:nvCxnSpPr>
          <p:spPr>
            <a:xfrm flipH="1">
              <a:off x="6463990" y="72430"/>
              <a:ext cx="0" cy="460375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86" name="直接连接符 64"/>
            <p:cNvCxnSpPr/>
            <p:nvPr>
              <p:custDataLst>
                <p:tags r:id="rId28"/>
              </p:custDataLst>
            </p:nvPr>
          </p:nvCxnSpPr>
          <p:spPr>
            <a:xfrm flipH="1">
              <a:off x="7956817" y="76396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766" name="文本框 65"/>
            <p:cNvSpPr txBox="1"/>
            <p:nvPr>
              <p:custDataLst>
                <p:tags r:id="rId29"/>
              </p:custDataLst>
            </p:nvPr>
          </p:nvSpPr>
          <p:spPr>
            <a:xfrm>
              <a:off x="9334953" y="103414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布置作业</a:t>
              </a:r>
              <a:endParaRPr lang="en-US" alt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cxnSp>
          <p:nvCxnSpPr>
            <p:cNvPr id="3145787" name="直接连接符 66"/>
            <p:cNvCxnSpPr/>
            <p:nvPr>
              <p:custDataLst>
                <p:tags r:id="rId30"/>
              </p:custDataLst>
            </p:nvPr>
          </p:nvCxnSpPr>
          <p:spPr>
            <a:xfrm flipH="1">
              <a:off x="9449646" y="86717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1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0" name="矩形 19"/>
          <p:cNvSpPr/>
          <p:nvPr>
            <p:custDataLst>
              <p:tags r:id="rId3"/>
            </p:custDataLst>
          </p:nvPr>
        </p:nvSpPr>
        <p:spPr>
          <a:xfrm>
            <a:off x="622458" y="2276871"/>
            <a:ext cx="5905589" cy="1584177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2097184" name="图片 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91001" y="2689755"/>
            <a:ext cx="1080120" cy="1080120"/>
          </a:xfrm>
          <a:prstGeom prst="rect">
            <a:avLst/>
          </a:prstGeom>
        </p:spPr>
      </p:pic>
      <p:pic>
        <p:nvPicPr>
          <p:cNvPr id="10" name="图片 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24976" y="2689755"/>
            <a:ext cx="1080120" cy="1080120"/>
          </a:xfrm>
          <a:prstGeom prst="rect">
            <a:avLst/>
          </a:prstGeom>
        </p:spPr>
      </p:pic>
      <p:pic>
        <p:nvPicPr>
          <p:cNvPr id="11" name="图片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87606" y="2689755"/>
            <a:ext cx="1080120" cy="1080120"/>
          </a:xfrm>
          <a:prstGeom prst="rect">
            <a:avLst/>
          </a:prstGeom>
        </p:spPr>
      </p:pic>
      <p:pic>
        <p:nvPicPr>
          <p:cNvPr id="12" name="图片 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27004" y="2689755"/>
            <a:ext cx="1080120" cy="1080120"/>
          </a:xfrm>
          <a:prstGeom prst="rect">
            <a:avLst/>
          </a:prstGeom>
        </p:spPr>
      </p:pic>
      <p:sp>
        <p:nvSpPr>
          <p:cNvPr id="1048659" name="文本框 3"/>
          <p:cNvSpPr txBox="1"/>
          <p:nvPr>
            <p:custDataLst>
              <p:tags r:id="rId10"/>
            </p:custDataLst>
          </p:nvPr>
        </p:nvSpPr>
        <p:spPr>
          <a:xfrm>
            <a:off x="1391001" y="2689755"/>
            <a:ext cx="443903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>
                <a:solidFill>
                  <a:srgbClr val="046F65"/>
                </a:solidFill>
                <a:latin typeface="+mn-ea"/>
              </a:rPr>
              <a:t>新 课 导 入</a:t>
            </a:r>
            <a:endParaRPr lang="zh-CN" altLang="en-US" sz="6000" b="1">
              <a:solidFill>
                <a:srgbClr val="046F65"/>
              </a:solidFill>
              <a:latin typeface="+mn-ea"/>
            </a:endParaRPr>
          </a:p>
        </p:txBody>
      </p:sp>
      <p:sp>
        <p:nvSpPr>
          <p:cNvPr id="1048660" name="矩形 4"/>
          <p:cNvSpPr/>
          <p:nvPr>
            <p:custDataLst>
              <p:tags r:id="rId11"/>
            </p:custDataLst>
          </p:nvPr>
        </p:nvSpPr>
        <p:spPr>
          <a:xfrm>
            <a:off x="2855640" y="1753651"/>
            <a:ext cx="13436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spc="200">
                <a:solidFill>
                  <a:srgbClr val="046F65"/>
                </a:solidFill>
                <a:latin typeface="+mn-ea"/>
              </a:rPr>
              <a:t>第一节</a:t>
            </a:r>
            <a:endParaRPr lang="en-US" altLang="zh-CN" sz="2800" b="1" spc="200">
              <a:solidFill>
                <a:srgbClr val="046F65"/>
              </a:solidFill>
              <a:latin typeface="+mn-ea"/>
            </a:endParaRPr>
          </a:p>
        </p:txBody>
      </p:sp>
    </p:spTree>
  </p:cSld>
  <p:clrMapOvr>
    <a:masterClrMapping/>
  </p:clrMapOvr>
  <p:transition spd="slow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48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5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矩形 1"/>
          <p:cNvSpPr/>
          <p:nvPr>
            <p:custDataLst>
              <p:tags r:id="rId3"/>
            </p:custDataLst>
          </p:nvPr>
        </p:nvSpPr>
        <p:spPr>
          <a:xfrm>
            <a:off x="0" y="6770370"/>
            <a:ext cx="12192000" cy="76200"/>
          </a:xfrm>
          <a:prstGeom prst="rect">
            <a:avLst/>
          </a:prstGeom>
          <a:solidFill>
            <a:srgbClr val="887E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95" baseline="-25000">
              <a:latin typeface="+mn-ea"/>
            </a:endParaRPr>
          </a:p>
        </p:txBody>
      </p:sp>
      <p:sp>
        <p:nvSpPr>
          <p:cNvPr id="81" name="标题 1"/>
          <p:cNvSpPr txBox="1"/>
          <p:nvPr>
            <p:custDataLst>
              <p:tags r:id="rId4"/>
            </p:custDataLst>
          </p:nvPr>
        </p:nvSpPr>
        <p:spPr>
          <a:xfrm>
            <a:off x="431362" y="1091698"/>
            <a:ext cx="10515600" cy="516024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rgbClr val="293049"/>
                </a:solidFill>
                <a:effectLst/>
                <a:latin typeface="+mj-ea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2000">
                <a:latin typeface="+mn-ea"/>
                <a:ea typeface="+mn-ea"/>
                <a:cs typeface="+mn-ea"/>
              </a:rPr>
              <a:t>    </a:t>
            </a:r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深入探究</a:t>
            </a:r>
            <a:r>
              <a:rPr lang="en-US" altLang="zh-CN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——1.</a:t>
            </a:r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  <a:cs typeface="+mn-ea"/>
                <a:sym typeface="+mn-ea"/>
              </a:rPr>
              <a:t>列表比较三只猫的故事</a:t>
            </a:r>
            <a:endParaRPr lang="zh-CN" altLang="en-US" sz="2800">
              <a:solidFill>
                <a:srgbClr val="EC7D4A"/>
              </a:solidFill>
              <a:latin typeface="+mn-ea"/>
              <a:ea typeface="+mn-ea"/>
            </a:endParaRPr>
          </a:p>
        </p:txBody>
      </p:sp>
      <p:pic>
        <p:nvPicPr>
          <p:cNvPr id="82" name="图形 8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0489" y="992943"/>
            <a:ext cx="657601" cy="657601"/>
          </a:xfrm>
          <a:prstGeom prst="rect">
            <a:avLst/>
          </a:prstGeom>
        </p:spPr>
      </p:pic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201613" y="2167255"/>
          <a:ext cx="11751310" cy="3957955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737360"/>
                <a:gridCol w="1410970"/>
                <a:gridCol w="2322830"/>
                <a:gridCol w="1197610"/>
                <a:gridCol w="1800860"/>
                <a:gridCol w="1613535"/>
                <a:gridCol w="1668145"/>
              </a:tblGrid>
              <a:tr h="1627505"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3200"/>
                    </a:p>
                  </a:txBody>
                  <a:tcPr marL="121924" marR="121924" marT="60950" marB="60950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来 历 </a:t>
                      </a:r>
                      <a:endParaRPr kumimoji="0" lang="zh-CN" altLang="en-US" sz="3200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</a:txBody>
                  <a:tcPr marL="121924" marR="121924" marT="60950" marB="60950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外 貌</a:t>
                      </a:r>
                      <a:endParaRPr kumimoji="0" lang="zh-CN" altLang="en-US" sz="3200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</a:txBody>
                  <a:tcPr marL="121924" marR="121924" marT="60950" marB="60950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性 情 </a:t>
                      </a:r>
                      <a:endParaRPr kumimoji="0" lang="zh-CN" altLang="en-US" sz="3200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</a:txBody>
                  <a:tcPr marL="121924" marR="121924" marT="60950" marB="60950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在家中的地位 </a:t>
                      </a:r>
                      <a:endParaRPr kumimoji="0" lang="zh-CN" altLang="en-US" sz="3200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</a:txBody>
                  <a:tcPr marL="121924" marR="121924" marT="60950" marB="60950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结局</a:t>
                      </a:r>
                      <a:endParaRPr kumimoji="0" lang="zh-CN" altLang="en-US" sz="3200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</a:txBody>
                  <a:tcPr marL="121924" marR="121924" marT="60950" marB="60950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对我的</a:t>
                      </a:r>
                      <a:endParaRPr kumimoji="0" lang="zh-CN" altLang="en-US" sz="3200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影响</a:t>
                      </a:r>
                      <a:endParaRPr kumimoji="0" lang="zh-CN" altLang="en-US" sz="3200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</a:txBody>
                  <a:tcPr marL="121924" marR="121924" marT="60950" marB="60950" anchor="ctr"/>
                </a:tc>
              </a:tr>
              <a:tr h="2330450"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935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 第三次：</a:t>
                      </a:r>
                      <a:endParaRPr kumimoji="0" lang="zh-CN" altLang="en-US" sz="2935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935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丑猫</a:t>
                      </a:r>
                      <a:r>
                        <a:rPr kumimoji="0" lang="zh-CN" altLang="zh-CN" sz="2665" u="none" strike="noStrike" kern="1200" cap="none" normalizeH="0" baseline="0" smtClean="0">
                          <a:ln>
                            <a:noFill/>
                          </a:ln>
                          <a:effectLst/>
                        </a:rPr>
                        <a:t>（</a:t>
                      </a:r>
                      <a:r>
                        <a:rPr kumimoji="0" lang="en-US" altLang="zh-CN" sz="2665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15—34</a:t>
                      </a:r>
                      <a:r>
                        <a:rPr kumimoji="0" lang="zh-CN" altLang="zh-CN" sz="2665" u="none" strike="noStrike" kern="1200" cap="none" normalizeH="0" baseline="0" smtClean="0">
                          <a:ln>
                            <a:noFill/>
                          </a:ln>
                          <a:effectLst/>
                        </a:rPr>
                        <a:t>）</a:t>
                      </a:r>
                      <a:r>
                        <a:rPr kumimoji="0" lang="zh-CN" altLang="zh-CN" sz="2935" u="none" strike="noStrike" kern="1200" cap="none" normalizeH="0" baseline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zh-CN" altLang="zh-CN" sz="2935" u="none" strike="noStrike" kern="1200" cap="none" normalizeH="0" baseline="0" smtClean="0">
                        <a:ln>
                          <a:noFill/>
                        </a:ln>
                        <a:effectLst/>
                      </a:endParaRPr>
                    </a:p>
                  </a:txBody>
                  <a:tcPr marL="121924" marR="121924" marT="60950" marB="60950" anchor="ctr"/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3200"/>
                    </a:p>
                  </a:txBody>
                  <a:tcPr marL="121924" marR="121924" marT="60950" marB="60950" anchor="ctr"/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3200"/>
                    </a:p>
                  </a:txBody>
                  <a:tcPr marL="121924" marR="121924" marT="60950" marB="60950" anchor="ctr"/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3200"/>
                    </a:p>
                  </a:txBody>
                  <a:tcPr marL="121924" marR="121924" marT="60950" marB="60950" anchor="ctr"/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3200"/>
                    </a:p>
                  </a:txBody>
                  <a:tcPr marL="121924" marR="121924" marT="60950" marB="60950" anchor="ctr"/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3200"/>
                    </a:p>
                  </a:txBody>
                  <a:tcPr marL="121924" marR="121924" marT="60950" marB="60950" anchor="ctr"/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3200"/>
                    </a:p>
                  </a:txBody>
                  <a:tcPr marL="121924" marR="121924" marT="60950" marB="60950" anchor="ctr"/>
                </a:tc>
              </a:tr>
            </a:tbl>
          </a:graphicData>
        </a:graphic>
      </p:graphicFrame>
      <p:sp>
        <p:nvSpPr>
          <p:cNvPr id="4" name="Text Box 44"/>
          <p:cNvSpPr txBox="1"/>
          <p:nvPr>
            <p:custDataLst>
              <p:tags r:id="rId9"/>
            </p:custDataLst>
          </p:nvPr>
        </p:nvSpPr>
        <p:spPr>
          <a:xfrm>
            <a:off x="1925638" y="4133567"/>
            <a:ext cx="1401763" cy="1383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2800" b="1" noProof="1">
                <a:solidFill>
                  <a:srgbClr val="4B416F"/>
                </a:solidFill>
                <a:latin typeface="+mn-ea"/>
                <a:cs typeface="+mn-cs"/>
              </a:rPr>
              <a:t>遭人遗</a:t>
            </a:r>
            <a:endParaRPr lang="zh-CN" altLang="en-US" sz="2800" b="1" noProof="1">
              <a:solidFill>
                <a:srgbClr val="4B416F"/>
              </a:solidFill>
              <a:latin typeface="+mn-ea"/>
            </a:endParaRPr>
          </a:p>
          <a:p>
            <a:pPr algn="ctr"/>
            <a:r>
              <a:rPr lang="zh-CN" altLang="en-US" sz="2800" b="1" noProof="1">
                <a:solidFill>
                  <a:srgbClr val="4B416F"/>
                </a:solidFill>
                <a:latin typeface="+mn-ea"/>
                <a:cs typeface="+mn-cs"/>
              </a:rPr>
              <a:t>弃，拾</a:t>
            </a:r>
            <a:endParaRPr lang="zh-CN" altLang="en-US" sz="2800" b="1" noProof="1">
              <a:solidFill>
                <a:srgbClr val="4B416F"/>
              </a:solidFill>
              <a:latin typeface="+mn-ea"/>
            </a:endParaRPr>
          </a:p>
          <a:p>
            <a:pPr algn="ctr"/>
            <a:r>
              <a:rPr lang="zh-CN" altLang="en-US" sz="2800" b="1" noProof="1">
                <a:solidFill>
                  <a:srgbClr val="4B416F"/>
                </a:solidFill>
                <a:latin typeface="+mn-ea"/>
                <a:cs typeface="+mn-cs"/>
              </a:rPr>
              <a:t>来的</a:t>
            </a:r>
            <a:endParaRPr lang="zh-CN" altLang="en-US" sz="2800" b="1" noProof="1">
              <a:solidFill>
                <a:srgbClr val="4B416F"/>
              </a:solidFill>
              <a:latin typeface="+mn-ea"/>
              <a:cs typeface="+mn-cs"/>
            </a:endParaRPr>
          </a:p>
        </p:txBody>
      </p:sp>
      <p:sp>
        <p:nvSpPr>
          <p:cNvPr id="5" name="Text Box 46"/>
          <p:cNvSpPr txBox="1"/>
          <p:nvPr>
            <p:custDataLst>
              <p:tags r:id="rId10"/>
            </p:custDataLst>
          </p:nvPr>
        </p:nvSpPr>
        <p:spPr>
          <a:xfrm>
            <a:off x="3284538" y="3880168"/>
            <a:ext cx="2428875" cy="22453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4B416F"/>
                </a:solidFill>
                <a:latin typeface="+mn-ea"/>
              </a:rPr>
              <a:t>毛色花白，并不好看，又很瘦，烧脱了好几块毛之后，样子更难看了</a:t>
            </a:r>
            <a:endParaRPr lang="zh-CN" altLang="en-US" sz="2800" b="1">
              <a:solidFill>
                <a:srgbClr val="4B416F"/>
              </a:solidFill>
              <a:latin typeface="+mn-ea"/>
            </a:endParaRPr>
          </a:p>
        </p:txBody>
      </p:sp>
      <p:sp>
        <p:nvSpPr>
          <p:cNvPr id="6" name="Text Box 48"/>
          <p:cNvSpPr txBox="1"/>
          <p:nvPr>
            <p:custDataLst>
              <p:tags r:id="rId11"/>
            </p:custDataLst>
          </p:nvPr>
        </p:nvSpPr>
        <p:spPr>
          <a:xfrm>
            <a:off x="5787950" y="4192905"/>
            <a:ext cx="1100138" cy="10388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</a:pPr>
            <a:r>
              <a:rPr lang="zh-CN" altLang="en-US" sz="2800" b="1" noProof="1">
                <a:solidFill>
                  <a:srgbClr val="4B416F"/>
                </a:solidFill>
                <a:latin typeface="+mn-ea"/>
                <a:cs typeface="+mn-ea"/>
              </a:rPr>
              <a:t>忧郁</a:t>
            </a:r>
            <a:endParaRPr lang="zh-CN" altLang="en-US" sz="2800" b="1" noProof="1">
              <a:solidFill>
                <a:srgbClr val="4B416F"/>
              </a:solidFill>
              <a:latin typeface="+mn-ea"/>
              <a:cs typeface="+mn-ea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</a:pPr>
            <a:r>
              <a:rPr lang="zh-CN" altLang="en-US" sz="2800" b="1" noProof="1">
                <a:solidFill>
                  <a:srgbClr val="4B416F"/>
                </a:solidFill>
                <a:latin typeface="+mn-ea"/>
                <a:cs typeface="+mn-ea"/>
              </a:rPr>
              <a:t>懒惰 </a:t>
            </a:r>
            <a:endParaRPr lang="zh-CN" altLang="en-US" sz="2800" b="1" noProof="1">
              <a:solidFill>
                <a:srgbClr val="4B416F"/>
              </a:solidFill>
              <a:latin typeface="+mn-ea"/>
              <a:cs typeface="+mn-ea"/>
            </a:endParaRPr>
          </a:p>
        </p:txBody>
      </p:sp>
      <p:sp>
        <p:nvSpPr>
          <p:cNvPr id="7" name="Text Box 48"/>
          <p:cNvSpPr txBox="1"/>
          <p:nvPr>
            <p:custDataLst>
              <p:tags r:id="rId12"/>
            </p:custDataLst>
          </p:nvPr>
        </p:nvSpPr>
        <p:spPr>
          <a:xfrm>
            <a:off x="6954291" y="3940493"/>
            <a:ext cx="1878013" cy="18148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 noProof="1">
                <a:solidFill>
                  <a:srgbClr val="4B416F"/>
                </a:solidFill>
                <a:latin typeface="+mn-ea"/>
                <a:cs typeface="+mn-cs"/>
              </a:rPr>
              <a:t>若有若无，大家不喜欢，不大注意它</a:t>
            </a:r>
            <a:endParaRPr lang="zh-CN" altLang="en-US" sz="2800" b="1" noProof="1">
              <a:solidFill>
                <a:srgbClr val="4B416F"/>
              </a:solidFill>
              <a:latin typeface="+mn-ea"/>
              <a:cs typeface="+mn-cs"/>
            </a:endParaRPr>
          </a:p>
        </p:txBody>
      </p:sp>
      <p:sp>
        <p:nvSpPr>
          <p:cNvPr id="8" name="Text Box 52"/>
          <p:cNvSpPr txBox="1"/>
          <p:nvPr>
            <p:custDataLst>
              <p:tags r:id="rId13"/>
            </p:custDataLst>
          </p:nvPr>
        </p:nvSpPr>
        <p:spPr>
          <a:xfrm>
            <a:off x="8648700" y="4011930"/>
            <a:ext cx="1751013" cy="1383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Clr>
                <a:schemeClr val="hlink"/>
              </a:buClr>
              <a:buFont typeface="Wingdings" panose="05000000000000000000" pitchFamily="2" charset="2"/>
            </a:pPr>
            <a:r>
              <a:rPr lang="zh-CN" altLang="en-US" sz="2800" b="1" noProof="1">
                <a:solidFill>
                  <a:srgbClr val="4B416F"/>
                </a:solidFill>
                <a:latin typeface="+mn-ea"/>
                <a:cs typeface="+mn-cs"/>
              </a:rPr>
              <a:t>被冤枉、误打、流浪而死</a:t>
            </a:r>
            <a:endParaRPr lang="zh-CN" altLang="en-US" sz="2800" b="1" noProof="1">
              <a:solidFill>
                <a:srgbClr val="4B416F"/>
              </a:solidFill>
              <a:latin typeface="+mn-ea"/>
              <a:cs typeface="+mn-cs"/>
            </a:endParaRPr>
          </a:p>
        </p:txBody>
      </p:sp>
      <p:sp>
        <p:nvSpPr>
          <p:cNvPr id="9" name="Text Box 54"/>
          <p:cNvSpPr txBox="1"/>
          <p:nvPr>
            <p:custDataLst>
              <p:tags r:id="rId14"/>
            </p:custDataLst>
          </p:nvPr>
        </p:nvSpPr>
        <p:spPr>
          <a:xfrm>
            <a:off x="10400030" y="4013835"/>
            <a:ext cx="1734185" cy="14700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</a:pPr>
            <a:r>
              <a:rPr lang="zh-CN" altLang="en-US" sz="2800" b="1" noProof="1">
                <a:solidFill>
                  <a:srgbClr val="4B416F"/>
                </a:solidFill>
                <a:latin typeface="+mn-ea"/>
                <a:cs typeface="+mn-cs"/>
              </a:rPr>
              <a:t>更难过得多</a:t>
            </a:r>
            <a:endParaRPr lang="zh-CN" altLang="en-US" sz="2800" b="1" noProof="1">
              <a:solidFill>
                <a:srgbClr val="4B416F"/>
              </a:solidFill>
              <a:latin typeface="+mn-ea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</a:pPr>
            <a:r>
              <a:rPr lang="zh-CN" altLang="en-US" sz="2800" b="1" noProof="1">
                <a:solidFill>
                  <a:srgbClr val="4B416F"/>
                </a:solidFill>
                <a:latin typeface="+mn-ea"/>
                <a:cs typeface="+mn-cs"/>
              </a:rPr>
              <a:t>永不养猫</a:t>
            </a:r>
            <a:endParaRPr lang="zh-CN" altLang="en-US" sz="2800" b="1" noProof="1">
              <a:solidFill>
                <a:srgbClr val="4B416F"/>
              </a:solidFill>
              <a:latin typeface="+mn-ea"/>
              <a:cs typeface="+mn-cs"/>
            </a:endParaRPr>
          </a:p>
        </p:txBody>
      </p:sp>
      <p:grpSp>
        <p:nvGrpSpPr>
          <p:cNvPr id="87" name="组合 47"/>
          <p:cNvGrpSpPr/>
          <p:nvPr>
            <p:custDataLst>
              <p:tags r:id="rId15"/>
            </p:custDataLst>
          </p:nvPr>
        </p:nvGrpSpPr>
        <p:grpSpPr>
          <a:xfrm>
            <a:off x="0" y="-100013"/>
            <a:ext cx="12192000" cy="792163"/>
            <a:chOff x="0" y="-100013"/>
            <a:chExt cx="12192000" cy="792163"/>
          </a:xfrm>
        </p:grpSpPr>
        <p:sp>
          <p:nvSpPr>
            <p:cNvPr id="1048758" name="矩形 50"/>
            <p:cNvSpPr/>
            <p:nvPr>
              <p:custDataLst>
                <p:tags r:id="rId16"/>
              </p:custDataLst>
            </p:nvPr>
          </p:nvSpPr>
          <p:spPr>
            <a:xfrm>
              <a:off x="0" y="-100013"/>
              <a:ext cx="12192000" cy="792163"/>
            </a:xfrm>
            <a:prstGeom prst="rect">
              <a:avLst/>
            </a:prstGeom>
            <a:solidFill>
              <a:srgbClr val="81C7C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solidFill>
                  <a:srgbClr val="0B819B"/>
                </a:solidFill>
                <a:cs typeface="+mn-ea"/>
                <a:sym typeface="+mn-lt"/>
              </a:endParaRPr>
            </a:p>
          </p:txBody>
        </p:sp>
        <p:sp>
          <p:nvSpPr>
            <p:cNvPr id="1048759" name="矩形 51"/>
            <p:cNvSpPr/>
            <p:nvPr>
              <p:custDataLst>
                <p:tags r:id="rId17"/>
              </p:custDataLst>
            </p:nvPr>
          </p:nvSpPr>
          <p:spPr>
            <a:xfrm>
              <a:off x="3480275" y="77788"/>
              <a:ext cx="1512887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cs typeface="+mn-ea"/>
                <a:sym typeface="+mn-lt"/>
              </a:endParaRPr>
            </a:p>
          </p:txBody>
        </p:sp>
        <p:sp>
          <p:nvSpPr>
            <p:cNvPr id="1048760" name="文本框 52"/>
            <p:cNvSpPr txBox="1"/>
            <p:nvPr>
              <p:custDataLst>
                <p:tags r:id="rId18"/>
              </p:custDataLst>
            </p:nvPr>
          </p:nvSpPr>
          <p:spPr>
            <a:xfrm>
              <a:off x="307975" y="105484"/>
              <a:ext cx="1657350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/>
              <a:r>
                <a:rPr lang="zh-CN" altLang="en-US" sz="2000" spc="3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新课导入</a:t>
              </a:r>
              <a:endParaRPr lang="zh-CN" sz="2000" spc="3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cxnSp>
          <p:nvCxnSpPr>
            <p:cNvPr id="3145782" name="直接连接符 53"/>
            <p:cNvCxnSpPr/>
            <p:nvPr>
              <p:custDataLst>
                <p:tags r:id="rId19"/>
              </p:custDataLst>
            </p:nvPr>
          </p:nvCxnSpPr>
          <p:spPr>
            <a:xfrm flipH="1">
              <a:off x="1985509" y="71438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761" name="文本框 54"/>
            <p:cNvSpPr txBox="1"/>
            <p:nvPr>
              <p:custDataLst>
                <p:tags r:id="rId20"/>
              </p:custDataLst>
            </p:nvPr>
          </p:nvSpPr>
          <p:spPr>
            <a:xfrm>
              <a:off x="1931345" y="96013"/>
              <a:ext cx="16398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整体感知</a:t>
              </a:r>
              <a:endParaRPr 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1048762" name="文本框 55"/>
            <p:cNvSpPr txBox="1"/>
            <p:nvPr>
              <p:custDataLst>
                <p:tags r:id="rId21"/>
              </p:custDataLst>
            </p:nvPr>
          </p:nvSpPr>
          <p:spPr>
            <a:xfrm>
              <a:off x="3454350" y="82549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rgbClr val="046F65"/>
                  </a:solidFill>
                  <a:latin typeface="+mj-ea"/>
                  <a:ea typeface="+mj-ea"/>
                  <a:cs typeface="+mn-ea"/>
                  <a:sym typeface="+mn-lt"/>
                </a:rPr>
                <a:t>深入探究</a:t>
              </a:r>
              <a:endParaRPr lang="zh-CN" sz="2000">
                <a:solidFill>
                  <a:srgbClr val="046F65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1048763" name="文本框 58"/>
            <p:cNvSpPr txBox="1"/>
            <p:nvPr>
              <p:custDataLst>
                <p:tags r:id="rId22"/>
              </p:custDataLst>
            </p:nvPr>
          </p:nvSpPr>
          <p:spPr>
            <a:xfrm>
              <a:off x="4964361" y="92075"/>
              <a:ext cx="15636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课堂小结</a:t>
              </a:r>
              <a:endParaRPr 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1048764" name="文本框 59"/>
            <p:cNvSpPr txBox="1"/>
            <p:nvPr>
              <p:custDataLst>
                <p:tags r:id="rId23"/>
              </p:custDataLst>
            </p:nvPr>
          </p:nvSpPr>
          <p:spPr>
            <a:xfrm>
              <a:off x="6550694" y="82548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拓展延伸</a:t>
              </a:r>
              <a:endParaRPr lang="en-US" alt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1048765" name="文本框 60"/>
            <p:cNvSpPr txBox="1"/>
            <p:nvPr>
              <p:custDataLst>
                <p:tags r:id="rId24"/>
              </p:custDataLst>
            </p:nvPr>
          </p:nvSpPr>
          <p:spPr>
            <a:xfrm>
              <a:off x="7881317" y="92075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板书设计</a:t>
              </a:r>
              <a:endParaRPr lang="en-US" alt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cxnSp>
          <p:nvCxnSpPr>
            <p:cNvPr id="3145783" name="直接连接符 61"/>
            <p:cNvCxnSpPr/>
            <p:nvPr>
              <p:custDataLst>
                <p:tags r:id="rId25"/>
              </p:custDataLst>
            </p:nvPr>
          </p:nvCxnSpPr>
          <p:spPr>
            <a:xfrm flipH="1">
              <a:off x="3478336" y="59728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84" name="直接连接符 62"/>
            <p:cNvCxnSpPr/>
            <p:nvPr>
              <p:custDataLst>
                <p:tags r:id="rId26"/>
              </p:custDataLst>
            </p:nvPr>
          </p:nvCxnSpPr>
          <p:spPr>
            <a:xfrm flipH="1">
              <a:off x="4971163" y="86717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85" name="直接连接符 63"/>
            <p:cNvCxnSpPr/>
            <p:nvPr>
              <p:custDataLst>
                <p:tags r:id="rId27"/>
              </p:custDataLst>
            </p:nvPr>
          </p:nvCxnSpPr>
          <p:spPr>
            <a:xfrm flipH="1">
              <a:off x="6463990" y="72430"/>
              <a:ext cx="0" cy="460375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86" name="直接连接符 64"/>
            <p:cNvCxnSpPr/>
            <p:nvPr>
              <p:custDataLst>
                <p:tags r:id="rId28"/>
              </p:custDataLst>
            </p:nvPr>
          </p:nvCxnSpPr>
          <p:spPr>
            <a:xfrm flipH="1">
              <a:off x="7956817" y="76396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766" name="文本框 65"/>
            <p:cNvSpPr txBox="1"/>
            <p:nvPr>
              <p:custDataLst>
                <p:tags r:id="rId29"/>
              </p:custDataLst>
            </p:nvPr>
          </p:nvSpPr>
          <p:spPr>
            <a:xfrm>
              <a:off x="9334953" y="103414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布置作业</a:t>
              </a:r>
              <a:endParaRPr lang="en-US" alt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cxnSp>
          <p:nvCxnSpPr>
            <p:cNvPr id="3145787" name="直接连接符 66"/>
            <p:cNvCxnSpPr/>
            <p:nvPr>
              <p:custDataLst>
                <p:tags r:id="rId30"/>
              </p:custDataLst>
            </p:nvPr>
          </p:nvCxnSpPr>
          <p:spPr>
            <a:xfrm flipH="1">
              <a:off x="9449646" y="86717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矩形 1"/>
          <p:cNvSpPr/>
          <p:nvPr>
            <p:custDataLst>
              <p:tags r:id="rId3"/>
            </p:custDataLst>
          </p:nvPr>
        </p:nvSpPr>
        <p:spPr>
          <a:xfrm>
            <a:off x="0" y="6770370"/>
            <a:ext cx="12192000" cy="76200"/>
          </a:xfrm>
          <a:prstGeom prst="rect">
            <a:avLst/>
          </a:prstGeom>
          <a:solidFill>
            <a:srgbClr val="887E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95" baseline="-25000">
              <a:latin typeface="+mn-ea"/>
            </a:endParaRPr>
          </a:p>
        </p:txBody>
      </p:sp>
      <p:sp>
        <p:nvSpPr>
          <p:cNvPr id="81" name="标题 1"/>
          <p:cNvSpPr txBox="1"/>
          <p:nvPr>
            <p:custDataLst>
              <p:tags r:id="rId4"/>
            </p:custDataLst>
          </p:nvPr>
        </p:nvSpPr>
        <p:spPr>
          <a:xfrm>
            <a:off x="431362" y="1091698"/>
            <a:ext cx="10515600" cy="516024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rgbClr val="293049"/>
                </a:solidFill>
                <a:effectLst/>
                <a:latin typeface="+mj-ea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2000">
                <a:latin typeface="+mn-ea"/>
                <a:ea typeface="+mn-ea"/>
                <a:cs typeface="+mn-ea"/>
              </a:rPr>
              <a:t>    </a:t>
            </a:r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深入探究</a:t>
            </a:r>
            <a:r>
              <a:rPr lang="en-US" altLang="zh-CN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——2.</a:t>
            </a:r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  <a:cs typeface="+mn-ea"/>
                <a:sym typeface="+mn-ea"/>
              </a:rPr>
              <a:t>还原芙蓉鸟被害案</a:t>
            </a:r>
            <a:endParaRPr lang="zh-CN" altLang="en-US" sz="2800">
              <a:solidFill>
                <a:srgbClr val="EC7D4A"/>
              </a:solidFill>
              <a:latin typeface="+mn-ea"/>
              <a:ea typeface="+mn-ea"/>
            </a:endParaRPr>
          </a:p>
        </p:txBody>
      </p:sp>
      <p:pic>
        <p:nvPicPr>
          <p:cNvPr id="82" name="图形 8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0489" y="992943"/>
            <a:ext cx="657601" cy="657601"/>
          </a:xfrm>
          <a:prstGeom prst="rect">
            <a:avLst/>
          </a:prstGeom>
        </p:spPr>
      </p:pic>
      <p:sp>
        <p:nvSpPr>
          <p:cNvPr id="27649" name="Text Box 2"/>
          <p:cNvSpPr txBox="1"/>
          <p:nvPr>
            <p:custDataLst>
              <p:tags r:id="rId8"/>
            </p:custDataLst>
          </p:nvPr>
        </p:nvSpPr>
        <p:spPr>
          <a:xfrm>
            <a:off x="1206500" y="1685290"/>
            <a:ext cx="8137525" cy="5605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60000"/>
              </a:lnSpc>
            </a:pPr>
            <a:r>
              <a:rPr lang="zh-CN" altLang="en-US" sz="2800" b="1">
                <a:latin typeface="+mn-ea"/>
                <a:cs typeface="+mn-ea"/>
              </a:rPr>
              <a:t>■</a:t>
            </a:r>
            <a:r>
              <a:rPr lang="zh-CN" altLang="en-US" sz="2800" b="1">
                <a:solidFill>
                  <a:srgbClr val="0000CC"/>
                </a:solidFill>
                <a:latin typeface="+mn-ea"/>
                <a:cs typeface="+mn-ea"/>
              </a:rPr>
              <a:t>案发现场的情况</a:t>
            </a:r>
            <a:r>
              <a:rPr lang="zh-CN" altLang="en-US" sz="2800" b="1">
                <a:latin typeface="+mn-ea"/>
                <a:cs typeface="+mn-ea"/>
              </a:rPr>
              <a:t>：</a:t>
            </a:r>
            <a:endParaRPr lang="zh-CN" altLang="en-US" sz="2800" b="1">
              <a:latin typeface="+mn-ea"/>
              <a:cs typeface="+mn-ea"/>
            </a:endParaRPr>
          </a:p>
          <a:p>
            <a:pPr>
              <a:lnSpc>
                <a:spcPct val="160000"/>
              </a:lnSpc>
            </a:pPr>
            <a:endParaRPr lang="zh-CN" altLang="en-US" sz="2800" b="1">
              <a:latin typeface="+mn-ea"/>
              <a:cs typeface="+mn-ea"/>
            </a:endParaRPr>
          </a:p>
          <a:p>
            <a:pPr>
              <a:lnSpc>
                <a:spcPct val="160000"/>
              </a:lnSpc>
            </a:pPr>
            <a:r>
              <a:rPr lang="zh-CN" altLang="en-US" sz="2800" b="1">
                <a:latin typeface="+mn-ea"/>
                <a:cs typeface="+mn-ea"/>
              </a:rPr>
              <a:t>■</a:t>
            </a:r>
            <a:r>
              <a:rPr lang="zh-CN" altLang="en-US" sz="2800" b="1">
                <a:solidFill>
                  <a:srgbClr val="0000CC"/>
                </a:solidFill>
                <a:latin typeface="+mn-ea"/>
                <a:cs typeface="+mn-ea"/>
              </a:rPr>
              <a:t>嫌疑犯案发前表现</a:t>
            </a:r>
            <a:r>
              <a:rPr lang="zh-CN" altLang="en-US" sz="2800" b="1">
                <a:latin typeface="+mn-ea"/>
                <a:cs typeface="+mn-ea"/>
              </a:rPr>
              <a:t>：</a:t>
            </a:r>
            <a:endParaRPr lang="zh-CN" altLang="en-US" sz="2800" b="1">
              <a:latin typeface="+mn-ea"/>
              <a:cs typeface="+mn-ea"/>
            </a:endParaRPr>
          </a:p>
          <a:p>
            <a:pPr>
              <a:lnSpc>
                <a:spcPct val="160000"/>
              </a:lnSpc>
            </a:pPr>
            <a:endParaRPr lang="zh-CN" altLang="en-US" sz="2800" b="1">
              <a:latin typeface="+mn-ea"/>
              <a:cs typeface="+mn-ea"/>
            </a:endParaRPr>
          </a:p>
          <a:p>
            <a:pPr>
              <a:lnSpc>
                <a:spcPct val="160000"/>
              </a:lnSpc>
            </a:pPr>
            <a:r>
              <a:rPr lang="zh-CN" altLang="en-US" sz="2800" b="1">
                <a:latin typeface="+mn-ea"/>
                <a:cs typeface="+mn-ea"/>
              </a:rPr>
              <a:t>■</a:t>
            </a:r>
            <a:r>
              <a:rPr lang="zh-CN" altLang="en-US" sz="2800" b="1">
                <a:solidFill>
                  <a:srgbClr val="0000CC"/>
                </a:solidFill>
                <a:latin typeface="+mn-ea"/>
                <a:cs typeface="+mn-ea"/>
              </a:rPr>
              <a:t>嫌疑犯案发后表现</a:t>
            </a:r>
            <a:r>
              <a:rPr lang="zh-CN" altLang="en-US" sz="2800" b="1">
                <a:latin typeface="+mn-ea"/>
                <a:cs typeface="+mn-ea"/>
              </a:rPr>
              <a:t>：</a:t>
            </a:r>
            <a:endParaRPr lang="zh-CN" altLang="en-US" sz="2800" b="1">
              <a:latin typeface="+mn-ea"/>
              <a:cs typeface="+mn-ea"/>
            </a:endParaRPr>
          </a:p>
          <a:p>
            <a:pPr>
              <a:lnSpc>
                <a:spcPct val="160000"/>
              </a:lnSpc>
            </a:pPr>
            <a:endParaRPr lang="zh-CN" altLang="en-US" sz="2800" b="1">
              <a:latin typeface="+mn-ea"/>
              <a:cs typeface="+mn-ea"/>
            </a:endParaRPr>
          </a:p>
          <a:p>
            <a:pPr>
              <a:lnSpc>
                <a:spcPct val="160000"/>
              </a:lnSpc>
            </a:pPr>
            <a:r>
              <a:rPr lang="zh-CN" altLang="en-US" sz="2800" b="1">
                <a:latin typeface="+mn-ea"/>
                <a:cs typeface="+mn-ea"/>
              </a:rPr>
              <a:t>■</a:t>
            </a:r>
            <a:r>
              <a:rPr lang="zh-CN" altLang="en-US" sz="2800" b="1">
                <a:solidFill>
                  <a:srgbClr val="0000CC"/>
                </a:solidFill>
                <a:latin typeface="+mn-ea"/>
                <a:cs typeface="+mn-ea"/>
              </a:rPr>
              <a:t>对嫌疑犯惩罚方式</a:t>
            </a:r>
            <a:r>
              <a:rPr lang="zh-CN" altLang="en-US" sz="2800" b="1">
                <a:latin typeface="+mn-ea"/>
                <a:cs typeface="+mn-ea"/>
              </a:rPr>
              <a:t>：</a:t>
            </a:r>
            <a:endParaRPr lang="zh-CN" altLang="en-US" sz="2800" b="1">
              <a:latin typeface="+mn-ea"/>
              <a:cs typeface="+mn-ea"/>
            </a:endParaRPr>
          </a:p>
          <a:p>
            <a:pPr>
              <a:lnSpc>
                <a:spcPct val="160000"/>
              </a:lnSpc>
            </a:pPr>
            <a:r>
              <a:rPr lang="zh-CN" altLang="en-US" sz="2800" b="1">
                <a:latin typeface="+mn-ea"/>
                <a:cs typeface="+mn-ea"/>
              </a:rPr>
              <a:t>     </a:t>
            </a:r>
            <a:endParaRPr lang="zh-CN" altLang="en-US" sz="2800" b="1">
              <a:latin typeface="+mn-ea"/>
              <a:cs typeface="+mn-ea"/>
            </a:endParaRPr>
          </a:p>
        </p:txBody>
      </p:sp>
      <p:sp>
        <p:nvSpPr>
          <p:cNvPr id="11273" name="Text Box 9"/>
          <p:cNvSpPr txBox="1"/>
          <p:nvPr>
            <p:custDataLst>
              <p:tags r:id="rId9"/>
            </p:custDataLst>
          </p:nvPr>
        </p:nvSpPr>
        <p:spPr>
          <a:xfrm>
            <a:off x="5084445" y="1703705"/>
            <a:ext cx="7052310" cy="13849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smtClean="0">
                <a:latin typeface="+mn-ea"/>
              </a:rPr>
              <a:t>鸟死</a:t>
            </a:r>
            <a:r>
              <a:rPr lang="zh-CN" altLang="en-US" sz="2800">
                <a:latin typeface="+mn-ea"/>
              </a:rPr>
              <a:t>了一只，一条腿被咬</a:t>
            </a:r>
            <a:r>
              <a:rPr lang="zh-CN" altLang="en-US" sz="2800" smtClean="0">
                <a:latin typeface="+mn-ea"/>
              </a:rPr>
              <a:t>去了，</a:t>
            </a:r>
            <a:r>
              <a:rPr lang="zh-CN" altLang="en-US" sz="2800">
                <a:latin typeface="+mn-ea"/>
              </a:rPr>
              <a:t>笼板上都是</a:t>
            </a:r>
            <a:r>
              <a:rPr lang="zh-CN" altLang="en-US" sz="2800" smtClean="0">
                <a:latin typeface="+mn-ea"/>
              </a:rPr>
              <a:t>血。羽毛松散着，</a:t>
            </a:r>
            <a:r>
              <a:rPr lang="zh-CN" altLang="en-US" sz="2800" smtClean="0">
                <a:solidFill>
                  <a:srgbClr val="FF0000"/>
                </a:solidFill>
                <a:latin typeface="+mn-ea"/>
              </a:rPr>
              <a:t>好像</a:t>
            </a:r>
            <a:r>
              <a:rPr lang="zh-CN" altLang="en-US" sz="2800" smtClean="0">
                <a:latin typeface="+mn-ea"/>
              </a:rPr>
              <a:t>曾与它的敌人挣扎了许久。</a:t>
            </a:r>
            <a:endParaRPr lang="zh-CN" altLang="en-US" sz="2800">
              <a:latin typeface="+mn-ea"/>
            </a:endParaRPr>
          </a:p>
        </p:txBody>
      </p:sp>
      <p:sp>
        <p:nvSpPr>
          <p:cNvPr id="11274" name="Text Box 10"/>
          <p:cNvSpPr txBox="1"/>
          <p:nvPr>
            <p:custDataLst>
              <p:tags r:id="rId10"/>
            </p:custDataLst>
          </p:nvPr>
        </p:nvSpPr>
        <p:spPr>
          <a:xfrm>
            <a:off x="5085080" y="3088005"/>
            <a:ext cx="6981825" cy="78175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60000"/>
              </a:lnSpc>
            </a:pPr>
            <a:r>
              <a:rPr lang="zh-CN" altLang="en-US" sz="2800">
                <a:latin typeface="+mn-ea"/>
              </a:rPr>
              <a:t>对这对黄鸟</a:t>
            </a:r>
            <a:r>
              <a:rPr lang="zh-CN" altLang="en-US" sz="2800">
                <a:solidFill>
                  <a:srgbClr val="FF0000"/>
                </a:solidFill>
                <a:latin typeface="+mn-ea"/>
              </a:rPr>
              <a:t>似乎</a:t>
            </a:r>
            <a:r>
              <a:rPr lang="zh-CN" altLang="en-US" sz="2800">
                <a:latin typeface="+mn-ea"/>
              </a:rPr>
              <a:t>特别注意，常对鸟笼凝</a:t>
            </a:r>
            <a:r>
              <a:rPr lang="zh-CN" altLang="en-US" sz="2800" smtClean="0">
                <a:latin typeface="+mn-ea"/>
              </a:rPr>
              <a:t>望。</a:t>
            </a:r>
            <a:endParaRPr lang="zh-CN" altLang="en-US" sz="2800">
              <a:latin typeface="+mn-ea"/>
            </a:endParaRPr>
          </a:p>
        </p:txBody>
      </p:sp>
      <p:sp>
        <p:nvSpPr>
          <p:cNvPr id="11275" name="Text Box 11"/>
          <p:cNvSpPr txBox="1"/>
          <p:nvPr>
            <p:custDataLst>
              <p:tags r:id="rId11"/>
            </p:custDataLst>
          </p:nvPr>
        </p:nvSpPr>
        <p:spPr>
          <a:xfrm>
            <a:off x="5085080" y="4581128"/>
            <a:ext cx="7491640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>
                <a:latin typeface="+mn-ea"/>
              </a:rPr>
              <a:t>躺在露台板上晒太阳，嘴里</a:t>
            </a:r>
            <a:r>
              <a:rPr lang="zh-CN" altLang="en-US" sz="2800">
                <a:solidFill>
                  <a:srgbClr val="FF0000"/>
                </a:solidFill>
                <a:latin typeface="+mn-ea"/>
              </a:rPr>
              <a:t>好像</a:t>
            </a:r>
            <a:r>
              <a:rPr lang="zh-CN" altLang="en-US" sz="2800">
                <a:latin typeface="+mn-ea"/>
              </a:rPr>
              <a:t>还吃着什</a:t>
            </a:r>
            <a:r>
              <a:rPr lang="zh-CN" altLang="en-US" sz="2800" smtClean="0">
                <a:latin typeface="+mn-ea"/>
              </a:rPr>
              <a:t>么。</a:t>
            </a:r>
            <a:endParaRPr lang="zh-CN" altLang="en-US" sz="2800">
              <a:latin typeface="+mn-ea"/>
            </a:endParaRPr>
          </a:p>
        </p:txBody>
      </p:sp>
      <p:sp>
        <p:nvSpPr>
          <p:cNvPr id="11276" name="Text Box 12"/>
          <p:cNvSpPr txBox="1"/>
          <p:nvPr>
            <p:custDataLst>
              <p:tags r:id="rId12"/>
            </p:custDataLst>
          </p:nvPr>
        </p:nvSpPr>
        <p:spPr>
          <a:xfrm>
            <a:off x="5015880" y="5949280"/>
            <a:ext cx="75608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>
                <a:latin typeface="+mn-ea"/>
              </a:rPr>
              <a:t>拿起木棍追过去打了一下，以为惩戒的不</a:t>
            </a:r>
            <a:r>
              <a:rPr lang="zh-CN" altLang="en-US" sz="2800" smtClean="0">
                <a:latin typeface="+mn-ea"/>
              </a:rPr>
              <a:t>够。</a:t>
            </a:r>
            <a:endParaRPr lang="zh-CN" altLang="en-US" sz="2800">
              <a:latin typeface="+mn-ea"/>
            </a:endParaRPr>
          </a:p>
        </p:txBody>
      </p:sp>
      <p:sp>
        <p:nvSpPr>
          <p:cNvPr id="11277" name="Text Box 13"/>
          <p:cNvSpPr txBox="1"/>
          <p:nvPr>
            <p:custDataLst>
              <p:tags r:id="rId13"/>
            </p:custDataLst>
          </p:nvPr>
        </p:nvSpPr>
        <p:spPr>
          <a:xfrm>
            <a:off x="4485647" y="3356992"/>
            <a:ext cx="3956685" cy="1568450"/>
          </a:xfrm>
          <a:prstGeom prst="rect">
            <a:avLst/>
          </a:prstGeom>
          <a:solidFill>
            <a:srgbClr val="FFC000"/>
          </a:solidFill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9600" b="1">
                <a:latin typeface="Arial" panose="020b0604020202020204" pitchFamily="34" charset="0"/>
                <a:ea typeface="黑体" panose="02010609060101010101" charset="-122"/>
              </a:rPr>
              <a:t>冤案！</a:t>
            </a:r>
            <a:endParaRPr lang="zh-CN" altLang="en-US" sz="9600" b="1">
              <a:latin typeface="Arial" panose="020b0604020202020204" pitchFamily="34" charset="0"/>
              <a:ea typeface="黑体" panose="02010609060101010101" charset="-122"/>
            </a:endParaRPr>
          </a:p>
        </p:txBody>
      </p:sp>
      <p:grpSp>
        <p:nvGrpSpPr>
          <p:cNvPr id="87" name="组合 47"/>
          <p:cNvGrpSpPr/>
          <p:nvPr>
            <p:custDataLst>
              <p:tags r:id="rId14"/>
            </p:custDataLst>
          </p:nvPr>
        </p:nvGrpSpPr>
        <p:grpSpPr>
          <a:xfrm>
            <a:off x="0" y="-100013"/>
            <a:ext cx="12192000" cy="792163"/>
            <a:chOff x="0" y="-100013"/>
            <a:chExt cx="12192000" cy="792163"/>
          </a:xfrm>
        </p:grpSpPr>
        <p:sp>
          <p:nvSpPr>
            <p:cNvPr id="1048758" name="矩形 50"/>
            <p:cNvSpPr/>
            <p:nvPr>
              <p:custDataLst>
                <p:tags r:id="rId15"/>
              </p:custDataLst>
            </p:nvPr>
          </p:nvSpPr>
          <p:spPr>
            <a:xfrm>
              <a:off x="0" y="-100013"/>
              <a:ext cx="12192000" cy="792163"/>
            </a:xfrm>
            <a:prstGeom prst="rect">
              <a:avLst/>
            </a:prstGeom>
            <a:solidFill>
              <a:srgbClr val="81C7C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solidFill>
                  <a:srgbClr val="0B819B"/>
                </a:solidFill>
                <a:cs typeface="+mn-ea"/>
                <a:sym typeface="+mn-lt"/>
              </a:endParaRPr>
            </a:p>
          </p:txBody>
        </p:sp>
        <p:sp>
          <p:nvSpPr>
            <p:cNvPr id="1048759" name="矩形 51"/>
            <p:cNvSpPr/>
            <p:nvPr>
              <p:custDataLst>
                <p:tags r:id="rId16"/>
              </p:custDataLst>
            </p:nvPr>
          </p:nvSpPr>
          <p:spPr>
            <a:xfrm>
              <a:off x="3480275" y="77788"/>
              <a:ext cx="1512887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cs typeface="+mn-ea"/>
                <a:sym typeface="+mn-lt"/>
              </a:endParaRPr>
            </a:p>
          </p:txBody>
        </p:sp>
        <p:sp>
          <p:nvSpPr>
            <p:cNvPr id="1048760" name="文本框 52"/>
            <p:cNvSpPr txBox="1"/>
            <p:nvPr>
              <p:custDataLst>
                <p:tags r:id="rId17"/>
              </p:custDataLst>
            </p:nvPr>
          </p:nvSpPr>
          <p:spPr>
            <a:xfrm>
              <a:off x="307975" y="105484"/>
              <a:ext cx="1657350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/>
              <a:r>
                <a:rPr lang="zh-CN" altLang="en-US" sz="2000" spc="3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新课导入</a:t>
              </a:r>
              <a:endParaRPr lang="zh-CN" sz="2000" spc="3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cxnSp>
          <p:nvCxnSpPr>
            <p:cNvPr id="3145782" name="直接连接符 53"/>
            <p:cNvCxnSpPr/>
            <p:nvPr>
              <p:custDataLst>
                <p:tags r:id="rId18"/>
              </p:custDataLst>
            </p:nvPr>
          </p:nvCxnSpPr>
          <p:spPr>
            <a:xfrm flipH="1">
              <a:off x="1985509" y="71438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761" name="文本框 54"/>
            <p:cNvSpPr txBox="1"/>
            <p:nvPr>
              <p:custDataLst>
                <p:tags r:id="rId19"/>
              </p:custDataLst>
            </p:nvPr>
          </p:nvSpPr>
          <p:spPr>
            <a:xfrm>
              <a:off x="1931345" y="96013"/>
              <a:ext cx="16398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整体感知</a:t>
              </a:r>
              <a:endParaRPr 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1048762" name="文本框 55"/>
            <p:cNvSpPr txBox="1"/>
            <p:nvPr>
              <p:custDataLst>
                <p:tags r:id="rId20"/>
              </p:custDataLst>
            </p:nvPr>
          </p:nvSpPr>
          <p:spPr>
            <a:xfrm>
              <a:off x="3454350" y="82549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rgbClr val="046F65"/>
                  </a:solidFill>
                  <a:latin typeface="+mj-ea"/>
                  <a:ea typeface="+mj-ea"/>
                  <a:cs typeface="+mn-ea"/>
                  <a:sym typeface="+mn-lt"/>
                </a:rPr>
                <a:t>深入探究</a:t>
              </a:r>
              <a:endParaRPr lang="zh-CN" sz="2000">
                <a:solidFill>
                  <a:srgbClr val="046F65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1048763" name="文本框 58"/>
            <p:cNvSpPr txBox="1"/>
            <p:nvPr>
              <p:custDataLst>
                <p:tags r:id="rId21"/>
              </p:custDataLst>
            </p:nvPr>
          </p:nvSpPr>
          <p:spPr>
            <a:xfrm>
              <a:off x="4964361" y="92075"/>
              <a:ext cx="15636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课堂小结</a:t>
              </a:r>
              <a:endParaRPr 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1048764" name="文本框 59"/>
            <p:cNvSpPr txBox="1"/>
            <p:nvPr>
              <p:custDataLst>
                <p:tags r:id="rId22"/>
              </p:custDataLst>
            </p:nvPr>
          </p:nvSpPr>
          <p:spPr>
            <a:xfrm>
              <a:off x="6550694" y="82548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拓展延伸</a:t>
              </a:r>
              <a:endParaRPr lang="en-US" alt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1048765" name="文本框 60"/>
            <p:cNvSpPr txBox="1"/>
            <p:nvPr>
              <p:custDataLst>
                <p:tags r:id="rId23"/>
              </p:custDataLst>
            </p:nvPr>
          </p:nvSpPr>
          <p:spPr>
            <a:xfrm>
              <a:off x="7881317" y="92075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板书设计</a:t>
              </a:r>
              <a:endParaRPr lang="en-US" alt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cxnSp>
          <p:nvCxnSpPr>
            <p:cNvPr id="3145783" name="直接连接符 61"/>
            <p:cNvCxnSpPr/>
            <p:nvPr>
              <p:custDataLst>
                <p:tags r:id="rId24"/>
              </p:custDataLst>
            </p:nvPr>
          </p:nvCxnSpPr>
          <p:spPr>
            <a:xfrm flipH="1">
              <a:off x="3478336" y="59728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84" name="直接连接符 62"/>
            <p:cNvCxnSpPr/>
            <p:nvPr>
              <p:custDataLst>
                <p:tags r:id="rId25"/>
              </p:custDataLst>
            </p:nvPr>
          </p:nvCxnSpPr>
          <p:spPr>
            <a:xfrm flipH="1">
              <a:off x="4971163" y="86717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85" name="直接连接符 63"/>
            <p:cNvCxnSpPr/>
            <p:nvPr>
              <p:custDataLst>
                <p:tags r:id="rId26"/>
              </p:custDataLst>
            </p:nvPr>
          </p:nvCxnSpPr>
          <p:spPr>
            <a:xfrm flipH="1">
              <a:off x="6463990" y="72430"/>
              <a:ext cx="0" cy="460375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86" name="直接连接符 64"/>
            <p:cNvCxnSpPr/>
            <p:nvPr>
              <p:custDataLst>
                <p:tags r:id="rId27"/>
              </p:custDataLst>
            </p:nvPr>
          </p:nvCxnSpPr>
          <p:spPr>
            <a:xfrm flipH="1">
              <a:off x="7956817" y="76396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766" name="文本框 65"/>
            <p:cNvSpPr txBox="1"/>
            <p:nvPr>
              <p:custDataLst>
                <p:tags r:id="rId28"/>
              </p:custDataLst>
            </p:nvPr>
          </p:nvSpPr>
          <p:spPr>
            <a:xfrm>
              <a:off x="9334953" y="103414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布置作业</a:t>
              </a:r>
              <a:endParaRPr lang="en-US" alt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cxnSp>
          <p:nvCxnSpPr>
            <p:cNvPr id="3145787" name="直接连接符 66"/>
            <p:cNvCxnSpPr/>
            <p:nvPr>
              <p:custDataLst>
                <p:tags r:id="rId29"/>
              </p:custDataLst>
            </p:nvPr>
          </p:nvCxnSpPr>
          <p:spPr>
            <a:xfrm flipH="1">
              <a:off x="9449646" y="86717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76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charRg st="21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7649">
                                            <p:txEl>
                                              <p:charRg st="21" end="3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  <p:cond evt="onBegin" delay="0">
                          <p:tn val="15"/>
                        </p:cond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  <p:cond evt="onBegin" delay="0">
                          <p:tn val="20"/>
                        </p:cond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  <p:cond evt="onBegin" delay="0">
                          <p:tn val="25"/>
                        </p:cond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  <p:cond evt="onBegin" delay="0">
                          <p:tn val="30"/>
                        </p:cond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3" grpId="0"/>
      <p:bldP spid="11274" grpId="0"/>
      <p:bldP spid="11275" grpId="0"/>
      <p:bldP spid="11276" grpId="0"/>
      <p:bldP spid="1127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矩形 1"/>
          <p:cNvSpPr/>
          <p:nvPr>
            <p:custDataLst>
              <p:tags r:id="rId3"/>
            </p:custDataLst>
          </p:nvPr>
        </p:nvSpPr>
        <p:spPr>
          <a:xfrm>
            <a:off x="0" y="6770370"/>
            <a:ext cx="12192000" cy="76200"/>
          </a:xfrm>
          <a:prstGeom prst="rect">
            <a:avLst/>
          </a:prstGeom>
          <a:solidFill>
            <a:srgbClr val="887E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95" baseline="-25000">
              <a:latin typeface="+mn-ea"/>
            </a:endParaRPr>
          </a:p>
        </p:txBody>
      </p:sp>
      <p:sp>
        <p:nvSpPr>
          <p:cNvPr id="52" name="矩形 1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03867" y="1844822"/>
            <a:ext cx="9893653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SzTx/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1pPr>
            <a:lvl2pPr marL="5143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2pPr>
            <a:lvl3pPr marL="8572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3pPr>
            <a:lvl4pPr marL="12001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4pPr>
            <a:lvl5pPr marL="15430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800" b="1" smtClean="0">
                <a:solidFill>
                  <a:srgbClr val="4B416F"/>
                </a:solidFill>
                <a:latin typeface="+mn-ea"/>
                <a:ea typeface="+mn-ea"/>
              </a:rPr>
              <a:t>“</a:t>
            </a:r>
            <a:r>
              <a:rPr lang="zh-CN" altLang="en-US" sz="2800" b="1">
                <a:solidFill>
                  <a:srgbClr val="4B416F"/>
                </a:solidFill>
                <a:latin typeface="+mn-ea"/>
                <a:ea typeface="+mn-ea"/>
              </a:rPr>
              <a:t>自此，我家好久不养猫。”这句话在文中起什么</a:t>
            </a:r>
            <a:r>
              <a:rPr lang="zh-CN" altLang="en-US" sz="2800" b="1">
                <a:solidFill>
                  <a:srgbClr val="FF0000"/>
                </a:solidFill>
                <a:latin typeface="+mn-ea"/>
                <a:ea typeface="+mn-ea"/>
              </a:rPr>
              <a:t>作用</a:t>
            </a:r>
            <a:r>
              <a:rPr lang="zh-CN" altLang="en-US" sz="2800" b="1">
                <a:solidFill>
                  <a:srgbClr val="4B416F"/>
                </a:solidFill>
                <a:latin typeface="+mn-ea"/>
                <a:ea typeface="+mn-ea"/>
              </a:rPr>
              <a:t>？</a:t>
            </a:r>
            <a:endParaRPr lang="zh-CN" altLang="en-US" sz="2800" b="1">
              <a:solidFill>
                <a:srgbClr val="4B416F"/>
              </a:solidFill>
              <a:latin typeface="+mn-ea"/>
              <a:ea typeface="+mn-ea"/>
            </a:endParaRPr>
          </a:p>
        </p:txBody>
      </p:sp>
      <p:sp>
        <p:nvSpPr>
          <p:cNvPr id="53" name="矩形 2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965325" y="3068960"/>
            <a:ext cx="7227019" cy="3322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SzTx/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1pPr>
            <a:lvl2pPr marL="5143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2pPr>
            <a:lvl3pPr marL="8572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3pPr>
            <a:lvl4pPr marL="12001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4pPr>
            <a:lvl5pPr marL="15430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2800">
                <a:solidFill>
                  <a:srgbClr val="4B416F"/>
                </a:solidFill>
                <a:latin typeface="+mn-ea"/>
                <a:ea typeface="+mn-ea"/>
              </a:rPr>
              <a:t>【1</a:t>
            </a:r>
            <a:r>
              <a:rPr lang="en-US" altLang="zh-CN" sz="2800" smtClean="0">
                <a:solidFill>
                  <a:srgbClr val="4B416F"/>
                </a:solidFill>
                <a:latin typeface="+mn-ea"/>
                <a:ea typeface="+mn-ea"/>
              </a:rPr>
              <a:t>】</a:t>
            </a:r>
            <a:r>
              <a:rPr lang="zh-CN" altLang="en-US" sz="2800" smtClean="0">
                <a:solidFill>
                  <a:srgbClr val="FF0000"/>
                </a:solidFill>
                <a:latin typeface="+mn-ea"/>
                <a:ea typeface="+mn-ea"/>
              </a:rPr>
              <a:t>结构</a:t>
            </a:r>
            <a:r>
              <a:rPr lang="zh-CN" altLang="en-US" sz="2800">
                <a:solidFill>
                  <a:srgbClr val="FF0000"/>
                </a:solidFill>
                <a:latin typeface="+mn-ea"/>
                <a:ea typeface="+mn-ea"/>
              </a:rPr>
              <a:t>上，</a:t>
            </a:r>
            <a:r>
              <a:rPr lang="zh-CN" altLang="en-US" sz="2800">
                <a:solidFill>
                  <a:srgbClr val="4B416F"/>
                </a:solidFill>
                <a:latin typeface="+mn-ea"/>
                <a:ea typeface="+mn-ea"/>
              </a:rPr>
              <a:t>起</a:t>
            </a:r>
            <a:r>
              <a:rPr lang="zh-CN" altLang="en-US" sz="2800" smtClean="0">
                <a:solidFill>
                  <a:srgbClr val="4B416F"/>
                </a:solidFill>
                <a:latin typeface="+mn-ea"/>
                <a:ea typeface="+mn-ea"/>
              </a:rPr>
              <a:t>承上启下（</a:t>
            </a:r>
            <a:r>
              <a:rPr lang="zh-CN" altLang="en-US" sz="2800">
                <a:solidFill>
                  <a:srgbClr val="4B416F"/>
                </a:solidFill>
                <a:latin typeface="+mn-ea"/>
                <a:ea typeface="+mn-ea"/>
              </a:rPr>
              <a:t>过渡）的作用； </a:t>
            </a:r>
            <a:endParaRPr lang="zh-CN" altLang="en-US" sz="2800">
              <a:solidFill>
                <a:srgbClr val="4B416F"/>
              </a:solidFill>
              <a:latin typeface="+mn-ea"/>
              <a:ea typeface="+mn-ea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2800" smtClean="0">
                <a:solidFill>
                  <a:srgbClr val="4B416F"/>
                </a:solidFill>
                <a:latin typeface="+mn-ea"/>
                <a:ea typeface="+mn-ea"/>
              </a:rPr>
              <a:t>【</a:t>
            </a:r>
            <a:r>
              <a:rPr lang="en-US" altLang="zh-CN" sz="2800">
                <a:solidFill>
                  <a:srgbClr val="4B416F"/>
                </a:solidFill>
                <a:latin typeface="+mn-ea"/>
                <a:ea typeface="+mn-ea"/>
              </a:rPr>
              <a:t>2】</a:t>
            </a:r>
            <a:r>
              <a:rPr lang="zh-CN" altLang="en-US" sz="2800">
                <a:solidFill>
                  <a:srgbClr val="FF0000"/>
                </a:solidFill>
                <a:latin typeface="+mn-ea"/>
                <a:ea typeface="+mn-ea"/>
              </a:rPr>
              <a:t>内容上，</a:t>
            </a:r>
            <a:r>
              <a:rPr lang="zh-CN" altLang="en-US" sz="2800">
                <a:solidFill>
                  <a:srgbClr val="4B416F"/>
                </a:solidFill>
                <a:latin typeface="+mn-ea"/>
                <a:ea typeface="+mn-ea"/>
              </a:rPr>
              <a:t>既是对前两次养猫经历的总结，又为第三次养猫做铺垫； </a:t>
            </a:r>
            <a:endParaRPr lang="zh-CN" altLang="en-US" sz="2800">
              <a:solidFill>
                <a:srgbClr val="4B416F"/>
              </a:solidFill>
              <a:latin typeface="+mn-ea"/>
              <a:ea typeface="+mn-ea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2800" smtClean="0">
                <a:solidFill>
                  <a:srgbClr val="4B416F"/>
                </a:solidFill>
                <a:latin typeface="+mn-ea"/>
                <a:ea typeface="+mn-ea"/>
              </a:rPr>
              <a:t>【</a:t>
            </a:r>
            <a:r>
              <a:rPr lang="en-US" altLang="zh-CN" sz="2800">
                <a:solidFill>
                  <a:srgbClr val="4B416F"/>
                </a:solidFill>
                <a:latin typeface="+mn-ea"/>
                <a:ea typeface="+mn-ea"/>
              </a:rPr>
              <a:t>3】</a:t>
            </a:r>
            <a:r>
              <a:rPr lang="zh-CN" altLang="en-US" sz="2800">
                <a:solidFill>
                  <a:srgbClr val="FF0000"/>
                </a:solidFill>
                <a:latin typeface="+mn-ea"/>
                <a:ea typeface="+mn-ea"/>
              </a:rPr>
              <a:t>情感上，</a:t>
            </a:r>
            <a:r>
              <a:rPr lang="zh-CN" altLang="en-US" sz="2800">
                <a:solidFill>
                  <a:srgbClr val="4B416F"/>
                </a:solidFill>
                <a:latin typeface="+mn-ea"/>
                <a:ea typeface="+mn-ea"/>
              </a:rPr>
              <a:t>体现作者对失去美好事物感伤、难过的心情。 </a:t>
            </a:r>
            <a:endParaRPr lang="zh-CN" altLang="en-US" sz="2800">
              <a:solidFill>
                <a:srgbClr val="4B416F"/>
              </a:solidFill>
              <a:latin typeface="+mn-ea"/>
              <a:ea typeface="+mn-ea"/>
            </a:endParaRPr>
          </a:p>
        </p:txBody>
      </p:sp>
      <p:sp>
        <p:nvSpPr>
          <p:cNvPr id="81" name="标题 1"/>
          <p:cNvSpPr txBox="1"/>
          <p:nvPr>
            <p:custDataLst>
              <p:tags r:id="rId6"/>
            </p:custDataLst>
          </p:nvPr>
        </p:nvSpPr>
        <p:spPr>
          <a:xfrm>
            <a:off x="431362" y="1091698"/>
            <a:ext cx="10515600" cy="51602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rgbClr val="293049"/>
                </a:solidFill>
                <a:effectLst/>
                <a:latin typeface="+mj-ea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2000">
                <a:latin typeface="+mn-ea"/>
                <a:ea typeface="+mn-ea"/>
                <a:cs typeface="+mn-ea"/>
              </a:rPr>
              <a:t>    </a:t>
            </a:r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深入探究</a:t>
            </a:r>
            <a:r>
              <a:rPr lang="en-US" altLang="zh-CN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——</a:t>
            </a:r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</a:rPr>
              <a:t>品味语言</a:t>
            </a:r>
            <a:endParaRPr lang="zh-CN" altLang="en-US" sz="2800">
              <a:solidFill>
                <a:srgbClr val="EC7D4A"/>
              </a:solidFill>
              <a:latin typeface="+mn-ea"/>
              <a:ea typeface="+mn-ea"/>
            </a:endParaRPr>
          </a:p>
        </p:txBody>
      </p:sp>
      <p:pic>
        <p:nvPicPr>
          <p:cNvPr id="82" name="图形 8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0489" y="992943"/>
            <a:ext cx="657601" cy="657601"/>
          </a:xfrm>
          <a:prstGeom prst="rect">
            <a:avLst/>
          </a:prstGeom>
        </p:spPr>
      </p:pic>
      <p:grpSp>
        <p:nvGrpSpPr>
          <p:cNvPr id="87" name="组合 47"/>
          <p:cNvGrpSpPr/>
          <p:nvPr>
            <p:custDataLst>
              <p:tags r:id="rId10"/>
            </p:custDataLst>
          </p:nvPr>
        </p:nvGrpSpPr>
        <p:grpSpPr>
          <a:xfrm>
            <a:off x="0" y="-100013"/>
            <a:ext cx="12192000" cy="792163"/>
            <a:chOff x="0" y="-100013"/>
            <a:chExt cx="12192000" cy="792163"/>
          </a:xfrm>
        </p:grpSpPr>
        <p:sp>
          <p:nvSpPr>
            <p:cNvPr id="1048758" name="矩形 50"/>
            <p:cNvSpPr/>
            <p:nvPr>
              <p:custDataLst>
                <p:tags r:id="rId11"/>
              </p:custDataLst>
            </p:nvPr>
          </p:nvSpPr>
          <p:spPr>
            <a:xfrm>
              <a:off x="0" y="-100013"/>
              <a:ext cx="12192000" cy="792163"/>
            </a:xfrm>
            <a:prstGeom prst="rect">
              <a:avLst/>
            </a:prstGeom>
            <a:solidFill>
              <a:srgbClr val="81C7C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solidFill>
                  <a:srgbClr val="0B819B"/>
                </a:solidFill>
                <a:cs typeface="+mn-ea"/>
                <a:sym typeface="+mn-lt"/>
              </a:endParaRPr>
            </a:p>
          </p:txBody>
        </p:sp>
        <p:sp>
          <p:nvSpPr>
            <p:cNvPr id="1048759" name="矩形 51"/>
            <p:cNvSpPr/>
            <p:nvPr>
              <p:custDataLst>
                <p:tags r:id="rId12"/>
              </p:custDataLst>
            </p:nvPr>
          </p:nvSpPr>
          <p:spPr>
            <a:xfrm>
              <a:off x="3480275" y="77788"/>
              <a:ext cx="1512887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cs typeface="+mn-ea"/>
                <a:sym typeface="+mn-lt"/>
              </a:endParaRPr>
            </a:p>
          </p:txBody>
        </p:sp>
        <p:sp>
          <p:nvSpPr>
            <p:cNvPr id="1048760" name="文本框 52"/>
            <p:cNvSpPr txBox="1"/>
            <p:nvPr>
              <p:custDataLst>
                <p:tags r:id="rId13"/>
              </p:custDataLst>
            </p:nvPr>
          </p:nvSpPr>
          <p:spPr>
            <a:xfrm>
              <a:off x="307975" y="105484"/>
              <a:ext cx="1657350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/>
              <a:r>
                <a:rPr lang="zh-CN" altLang="en-US" sz="2000" spc="3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新课导入</a:t>
              </a:r>
              <a:endParaRPr lang="zh-CN" sz="2000" spc="3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cxnSp>
          <p:nvCxnSpPr>
            <p:cNvPr id="3145782" name="直接连接符 53"/>
            <p:cNvCxnSpPr/>
            <p:nvPr>
              <p:custDataLst>
                <p:tags r:id="rId14"/>
              </p:custDataLst>
            </p:nvPr>
          </p:nvCxnSpPr>
          <p:spPr>
            <a:xfrm flipH="1">
              <a:off x="1985509" y="71438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761" name="文本框 54"/>
            <p:cNvSpPr txBox="1"/>
            <p:nvPr>
              <p:custDataLst>
                <p:tags r:id="rId15"/>
              </p:custDataLst>
            </p:nvPr>
          </p:nvSpPr>
          <p:spPr>
            <a:xfrm>
              <a:off x="1931345" y="96013"/>
              <a:ext cx="16398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整体感知</a:t>
              </a:r>
              <a:endParaRPr 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1048762" name="文本框 55"/>
            <p:cNvSpPr txBox="1"/>
            <p:nvPr>
              <p:custDataLst>
                <p:tags r:id="rId16"/>
              </p:custDataLst>
            </p:nvPr>
          </p:nvSpPr>
          <p:spPr>
            <a:xfrm>
              <a:off x="3454350" y="82549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rgbClr val="046F65"/>
                  </a:solidFill>
                  <a:latin typeface="+mj-ea"/>
                  <a:ea typeface="+mj-ea"/>
                  <a:cs typeface="+mn-ea"/>
                  <a:sym typeface="+mn-lt"/>
                </a:rPr>
                <a:t>深入探究</a:t>
              </a:r>
              <a:endParaRPr lang="zh-CN" sz="2000">
                <a:solidFill>
                  <a:srgbClr val="046F65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1048763" name="文本框 58"/>
            <p:cNvSpPr txBox="1"/>
            <p:nvPr>
              <p:custDataLst>
                <p:tags r:id="rId17"/>
              </p:custDataLst>
            </p:nvPr>
          </p:nvSpPr>
          <p:spPr>
            <a:xfrm>
              <a:off x="4964361" y="92075"/>
              <a:ext cx="15636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课堂小结</a:t>
              </a:r>
              <a:endParaRPr 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1048764" name="文本框 59"/>
            <p:cNvSpPr txBox="1"/>
            <p:nvPr>
              <p:custDataLst>
                <p:tags r:id="rId18"/>
              </p:custDataLst>
            </p:nvPr>
          </p:nvSpPr>
          <p:spPr>
            <a:xfrm>
              <a:off x="6550694" y="82548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拓展延伸</a:t>
              </a:r>
              <a:endParaRPr lang="en-US" alt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1048765" name="文本框 60"/>
            <p:cNvSpPr txBox="1"/>
            <p:nvPr>
              <p:custDataLst>
                <p:tags r:id="rId19"/>
              </p:custDataLst>
            </p:nvPr>
          </p:nvSpPr>
          <p:spPr>
            <a:xfrm>
              <a:off x="7881317" y="92075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板书设计</a:t>
              </a:r>
              <a:endParaRPr lang="en-US" alt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cxnSp>
          <p:nvCxnSpPr>
            <p:cNvPr id="3145783" name="直接连接符 61"/>
            <p:cNvCxnSpPr/>
            <p:nvPr>
              <p:custDataLst>
                <p:tags r:id="rId20"/>
              </p:custDataLst>
            </p:nvPr>
          </p:nvCxnSpPr>
          <p:spPr>
            <a:xfrm flipH="1">
              <a:off x="3478336" y="59728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84" name="直接连接符 62"/>
            <p:cNvCxnSpPr/>
            <p:nvPr>
              <p:custDataLst>
                <p:tags r:id="rId21"/>
              </p:custDataLst>
            </p:nvPr>
          </p:nvCxnSpPr>
          <p:spPr>
            <a:xfrm flipH="1">
              <a:off x="4971163" y="86717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85" name="直接连接符 63"/>
            <p:cNvCxnSpPr/>
            <p:nvPr>
              <p:custDataLst>
                <p:tags r:id="rId22"/>
              </p:custDataLst>
            </p:nvPr>
          </p:nvCxnSpPr>
          <p:spPr>
            <a:xfrm flipH="1">
              <a:off x="6463990" y="72430"/>
              <a:ext cx="0" cy="460375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86" name="直接连接符 64"/>
            <p:cNvCxnSpPr/>
            <p:nvPr>
              <p:custDataLst>
                <p:tags r:id="rId23"/>
              </p:custDataLst>
            </p:nvPr>
          </p:nvCxnSpPr>
          <p:spPr>
            <a:xfrm flipH="1">
              <a:off x="7956817" y="76396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766" name="文本框 65"/>
            <p:cNvSpPr txBox="1"/>
            <p:nvPr>
              <p:custDataLst>
                <p:tags r:id="rId24"/>
              </p:custDataLst>
            </p:nvPr>
          </p:nvSpPr>
          <p:spPr>
            <a:xfrm>
              <a:off x="9334953" y="103414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布置作业</a:t>
              </a:r>
              <a:endParaRPr lang="en-US" alt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cxnSp>
          <p:nvCxnSpPr>
            <p:cNvPr id="3145787" name="直接连接符 66"/>
            <p:cNvCxnSpPr/>
            <p:nvPr>
              <p:custDataLst>
                <p:tags r:id="rId25"/>
              </p:custDataLst>
            </p:nvPr>
          </p:nvCxnSpPr>
          <p:spPr>
            <a:xfrm flipH="1">
              <a:off x="9449646" y="86717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矩形 1"/>
          <p:cNvSpPr/>
          <p:nvPr>
            <p:custDataLst>
              <p:tags r:id="rId3"/>
            </p:custDataLst>
          </p:nvPr>
        </p:nvSpPr>
        <p:spPr>
          <a:xfrm>
            <a:off x="0" y="6770370"/>
            <a:ext cx="12192000" cy="76200"/>
          </a:xfrm>
          <a:prstGeom prst="rect">
            <a:avLst/>
          </a:prstGeom>
          <a:solidFill>
            <a:srgbClr val="887E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95" baseline="-25000">
              <a:latin typeface="+mn-ea"/>
            </a:endParaRPr>
          </a:p>
        </p:txBody>
      </p:sp>
      <p:sp>
        <p:nvSpPr>
          <p:cNvPr id="52" name="矩形 1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03867" y="1844822"/>
            <a:ext cx="9893653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SzTx/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1pPr>
            <a:lvl2pPr marL="5143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2pPr>
            <a:lvl3pPr marL="8572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3pPr>
            <a:lvl4pPr marL="12001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4pPr>
            <a:lvl5pPr marL="15430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800" b="1" smtClean="0">
                <a:solidFill>
                  <a:srgbClr val="4B416F"/>
                </a:solidFill>
                <a:latin typeface="+mn-ea"/>
                <a:ea typeface="+mn-ea"/>
              </a:rPr>
              <a:t>“</a:t>
            </a:r>
            <a:r>
              <a:rPr lang="zh-CN" altLang="en-US" sz="2800" b="1">
                <a:solidFill>
                  <a:srgbClr val="4B416F"/>
                </a:solidFill>
                <a:latin typeface="+mn-ea"/>
                <a:ea typeface="+mn-ea"/>
              </a:rPr>
              <a:t>我很愤怒，叫道：‘一定是猫，一定是猫！’于是立刻便去找它。” 这句话用了什么</a:t>
            </a:r>
            <a:r>
              <a:rPr lang="zh-CN" altLang="en-US" sz="2800" b="1">
                <a:solidFill>
                  <a:srgbClr val="FF0000"/>
                </a:solidFill>
                <a:latin typeface="+mn-ea"/>
                <a:ea typeface="+mn-ea"/>
              </a:rPr>
              <a:t>修辞手法</a:t>
            </a:r>
            <a:r>
              <a:rPr lang="zh-CN" altLang="en-US" sz="2800" b="1">
                <a:solidFill>
                  <a:srgbClr val="4B416F"/>
                </a:solidFill>
                <a:latin typeface="+mn-ea"/>
                <a:ea typeface="+mn-ea"/>
              </a:rPr>
              <a:t>？有何</a:t>
            </a:r>
            <a:r>
              <a:rPr lang="zh-CN" altLang="en-US" sz="2800" b="1">
                <a:solidFill>
                  <a:srgbClr val="FF0000"/>
                </a:solidFill>
                <a:latin typeface="+mn-ea"/>
                <a:ea typeface="+mn-ea"/>
              </a:rPr>
              <a:t>作用</a:t>
            </a:r>
            <a:r>
              <a:rPr lang="zh-CN" altLang="en-US" sz="2800" b="1">
                <a:solidFill>
                  <a:srgbClr val="4B416F"/>
                </a:solidFill>
                <a:latin typeface="+mn-ea"/>
                <a:ea typeface="+mn-ea"/>
              </a:rPr>
              <a:t>？</a:t>
            </a:r>
            <a:endParaRPr lang="zh-CN" altLang="en-US" sz="2800" b="1">
              <a:solidFill>
                <a:srgbClr val="4B416F"/>
              </a:solidFill>
              <a:latin typeface="+mn-ea"/>
              <a:ea typeface="+mn-ea"/>
            </a:endParaRPr>
          </a:p>
        </p:txBody>
      </p:sp>
      <p:sp>
        <p:nvSpPr>
          <p:cNvPr id="53" name="矩形 2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965324" y="3573016"/>
            <a:ext cx="7227019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SzTx/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1pPr>
            <a:lvl2pPr marL="5143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2pPr>
            <a:lvl3pPr marL="8572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3pPr>
            <a:lvl4pPr marL="12001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4pPr>
            <a:lvl5pPr marL="15430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2800">
                <a:solidFill>
                  <a:srgbClr val="4B416F"/>
                </a:solidFill>
                <a:latin typeface="+mn-ea"/>
                <a:ea typeface="+mn-ea"/>
              </a:rPr>
              <a:t>【1】 </a:t>
            </a:r>
            <a:r>
              <a:rPr lang="zh-CN" altLang="en-US" sz="2800">
                <a:solidFill>
                  <a:srgbClr val="4B416F"/>
                </a:solidFill>
                <a:latin typeface="+mn-ea"/>
                <a:ea typeface="+mn-ea"/>
              </a:rPr>
              <a:t>反复； </a:t>
            </a:r>
            <a:endParaRPr lang="zh-CN" altLang="en-US" sz="2800">
              <a:solidFill>
                <a:srgbClr val="4B416F"/>
              </a:solidFill>
              <a:latin typeface="+mn-ea"/>
              <a:ea typeface="+mn-ea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2800" smtClean="0">
                <a:solidFill>
                  <a:srgbClr val="4B416F"/>
                </a:solidFill>
                <a:latin typeface="+mn-ea"/>
                <a:ea typeface="+mn-ea"/>
              </a:rPr>
              <a:t>【</a:t>
            </a:r>
            <a:r>
              <a:rPr lang="en-US" altLang="zh-CN" sz="2800">
                <a:solidFill>
                  <a:srgbClr val="4B416F"/>
                </a:solidFill>
                <a:latin typeface="+mn-ea"/>
                <a:ea typeface="+mn-ea"/>
              </a:rPr>
              <a:t>2】</a:t>
            </a:r>
            <a:r>
              <a:rPr lang="zh-CN" altLang="en-US" sz="2800">
                <a:solidFill>
                  <a:srgbClr val="4B416F"/>
                </a:solidFill>
                <a:latin typeface="+mn-ea"/>
                <a:ea typeface="+mn-ea"/>
              </a:rPr>
              <a:t>用极其肯定的语气表明</a:t>
            </a:r>
            <a:r>
              <a:rPr lang="zh-CN" altLang="en-US" sz="2800" smtClean="0">
                <a:solidFill>
                  <a:srgbClr val="4B416F"/>
                </a:solidFill>
                <a:latin typeface="+mn-ea"/>
                <a:ea typeface="+mn-ea"/>
              </a:rPr>
              <a:t>“我”认定</a:t>
            </a:r>
            <a:r>
              <a:rPr lang="zh-CN" altLang="en-US" sz="2800">
                <a:solidFill>
                  <a:srgbClr val="4B416F"/>
                </a:solidFill>
                <a:latin typeface="+mn-ea"/>
                <a:ea typeface="+mn-ea"/>
              </a:rPr>
              <a:t>这件事一定是花白猫</a:t>
            </a:r>
            <a:r>
              <a:rPr lang="zh-CN" altLang="en-US" sz="2800" smtClean="0">
                <a:solidFill>
                  <a:srgbClr val="4B416F"/>
                </a:solidFill>
                <a:latin typeface="+mn-ea"/>
                <a:ea typeface="+mn-ea"/>
              </a:rPr>
              <a:t>所为</a:t>
            </a:r>
            <a:r>
              <a:rPr lang="zh-CN" altLang="en-US" sz="2800">
                <a:solidFill>
                  <a:srgbClr val="4B416F"/>
                </a:solidFill>
                <a:latin typeface="+mn-ea"/>
                <a:ea typeface="+mn-ea"/>
              </a:rPr>
              <a:t>，</a:t>
            </a:r>
            <a:r>
              <a:rPr lang="zh-CN" altLang="en-US" sz="2800" smtClean="0">
                <a:solidFill>
                  <a:srgbClr val="4B416F"/>
                </a:solidFill>
                <a:latin typeface="+mn-ea"/>
                <a:ea typeface="+mn-ea"/>
              </a:rPr>
              <a:t>“我”对</a:t>
            </a:r>
            <a:r>
              <a:rPr lang="zh-CN" altLang="en-US" sz="2800">
                <a:solidFill>
                  <a:srgbClr val="4B416F"/>
                </a:solidFill>
                <a:latin typeface="+mn-ea"/>
                <a:ea typeface="+mn-ea"/>
              </a:rPr>
              <a:t>花白猫充满了愤恨，为下文棒打它提供了理由。</a:t>
            </a:r>
            <a:endParaRPr lang="zh-CN" altLang="en-US" sz="2800">
              <a:solidFill>
                <a:srgbClr val="4B416F"/>
              </a:solidFill>
              <a:latin typeface="+mn-ea"/>
              <a:ea typeface="+mn-ea"/>
            </a:endParaRPr>
          </a:p>
        </p:txBody>
      </p:sp>
      <p:sp>
        <p:nvSpPr>
          <p:cNvPr id="81" name="标题 1"/>
          <p:cNvSpPr txBox="1"/>
          <p:nvPr>
            <p:custDataLst>
              <p:tags r:id="rId6"/>
            </p:custDataLst>
          </p:nvPr>
        </p:nvSpPr>
        <p:spPr>
          <a:xfrm>
            <a:off x="431362" y="1091698"/>
            <a:ext cx="10515600" cy="51602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rgbClr val="293049"/>
                </a:solidFill>
                <a:effectLst/>
                <a:latin typeface="+mj-ea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2000">
                <a:latin typeface="+mn-ea"/>
                <a:ea typeface="+mn-ea"/>
                <a:cs typeface="+mn-ea"/>
              </a:rPr>
              <a:t>    </a:t>
            </a:r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深入探究</a:t>
            </a:r>
            <a:r>
              <a:rPr lang="en-US" altLang="zh-CN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——</a:t>
            </a:r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</a:rPr>
              <a:t>品味语言</a:t>
            </a:r>
            <a:endParaRPr lang="zh-CN" altLang="en-US" sz="2800">
              <a:solidFill>
                <a:srgbClr val="EC7D4A"/>
              </a:solidFill>
              <a:latin typeface="+mn-ea"/>
              <a:ea typeface="+mn-ea"/>
            </a:endParaRPr>
          </a:p>
        </p:txBody>
      </p:sp>
      <p:pic>
        <p:nvPicPr>
          <p:cNvPr id="82" name="图形 8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0489" y="992943"/>
            <a:ext cx="657601" cy="657601"/>
          </a:xfrm>
          <a:prstGeom prst="rect">
            <a:avLst/>
          </a:prstGeom>
        </p:spPr>
      </p:pic>
      <p:grpSp>
        <p:nvGrpSpPr>
          <p:cNvPr id="87" name="组合 47"/>
          <p:cNvGrpSpPr/>
          <p:nvPr>
            <p:custDataLst>
              <p:tags r:id="rId10"/>
            </p:custDataLst>
          </p:nvPr>
        </p:nvGrpSpPr>
        <p:grpSpPr>
          <a:xfrm>
            <a:off x="0" y="-100013"/>
            <a:ext cx="12192000" cy="792163"/>
            <a:chOff x="0" y="-100013"/>
            <a:chExt cx="12192000" cy="792163"/>
          </a:xfrm>
        </p:grpSpPr>
        <p:sp>
          <p:nvSpPr>
            <p:cNvPr id="1048758" name="矩形 50"/>
            <p:cNvSpPr/>
            <p:nvPr>
              <p:custDataLst>
                <p:tags r:id="rId11"/>
              </p:custDataLst>
            </p:nvPr>
          </p:nvSpPr>
          <p:spPr>
            <a:xfrm>
              <a:off x="0" y="-100013"/>
              <a:ext cx="12192000" cy="792163"/>
            </a:xfrm>
            <a:prstGeom prst="rect">
              <a:avLst/>
            </a:prstGeom>
            <a:solidFill>
              <a:srgbClr val="81C7C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solidFill>
                  <a:srgbClr val="0B819B"/>
                </a:solidFill>
                <a:cs typeface="+mn-ea"/>
                <a:sym typeface="+mn-lt"/>
              </a:endParaRPr>
            </a:p>
          </p:txBody>
        </p:sp>
        <p:sp>
          <p:nvSpPr>
            <p:cNvPr id="1048759" name="矩形 51"/>
            <p:cNvSpPr/>
            <p:nvPr>
              <p:custDataLst>
                <p:tags r:id="rId12"/>
              </p:custDataLst>
            </p:nvPr>
          </p:nvSpPr>
          <p:spPr>
            <a:xfrm>
              <a:off x="3480275" y="77788"/>
              <a:ext cx="1512887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cs typeface="+mn-ea"/>
                <a:sym typeface="+mn-lt"/>
              </a:endParaRPr>
            </a:p>
          </p:txBody>
        </p:sp>
        <p:sp>
          <p:nvSpPr>
            <p:cNvPr id="1048760" name="文本框 52"/>
            <p:cNvSpPr txBox="1"/>
            <p:nvPr>
              <p:custDataLst>
                <p:tags r:id="rId13"/>
              </p:custDataLst>
            </p:nvPr>
          </p:nvSpPr>
          <p:spPr>
            <a:xfrm>
              <a:off x="307975" y="105484"/>
              <a:ext cx="1657350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/>
              <a:r>
                <a:rPr lang="zh-CN" altLang="en-US" sz="2000" spc="3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新课导入</a:t>
              </a:r>
              <a:endParaRPr lang="zh-CN" sz="2000" spc="3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cxnSp>
          <p:nvCxnSpPr>
            <p:cNvPr id="3145782" name="直接连接符 53"/>
            <p:cNvCxnSpPr/>
            <p:nvPr>
              <p:custDataLst>
                <p:tags r:id="rId14"/>
              </p:custDataLst>
            </p:nvPr>
          </p:nvCxnSpPr>
          <p:spPr>
            <a:xfrm flipH="1">
              <a:off x="1985509" y="71438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761" name="文本框 54"/>
            <p:cNvSpPr txBox="1"/>
            <p:nvPr>
              <p:custDataLst>
                <p:tags r:id="rId15"/>
              </p:custDataLst>
            </p:nvPr>
          </p:nvSpPr>
          <p:spPr>
            <a:xfrm>
              <a:off x="1931345" y="96013"/>
              <a:ext cx="16398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整体感知</a:t>
              </a:r>
              <a:endParaRPr 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1048762" name="文本框 55"/>
            <p:cNvSpPr txBox="1"/>
            <p:nvPr>
              <p:custDataLst>
                <p:tags r:id="rId16"/>
              </p:custDataLst>
            </p:nvPr>
          </p:nvSpPr>
          <p:spPr>
            <a:xfrm>
              <a:off x="3454350" y="82549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rgbClr val="046F65"/>
                  </a:solidFill>
                  <a:latin typeface="+mj-ea"/>
                  <a:ea typeface="+mj-ea"/>
                  <a:cs typeface="+mn-ea"/>
                  <a:sym typeface="+mn-lt"/>
                </a:rPr>
                <a:t>深入探究</a:t>
              </a:r>
              <a:endParaRPr lang="zh-CN" sz="2000">
                <a:solidFill>
                  <a:srgbClr val="046F65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1048763" name="文本框 58"/>
            <p:cNvSpPr txBox="1"/>
            <p:nvPr>
              <p:custDataLst>
                <p:tags r:id="rId17"/>
              </p:custDataLst>
            </p:nvPr>
          </p:nvSpPr>
          <p:spPr>
            <a:xfrm>
              <a:off x="4964361" y="92075"/>
              <a:ext cx="15636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课堂小结</a:t>
              </a:r>
              <a:endParaRPr 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1048764" name="文本框 59"/>
            <p:cNvSpPr txBox="1"/>
            <p:nvPr>
              <p:custDataLst>
                <p:tags r:id="rId18"/>
              </p:custDataLst>
            </p:nvPr>
          </p:nvSpPr>
          <p:spPr>
            <a:xfrm>
              <a:off x="6550694" y="82548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拓展延伸</a:t>
              </a:r>
              <a:endParaRPr lang="en-US" alt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1048765" name="文本框 60"/>
            <p:cNvSpPr txBox="1"/>
            <p:nvPr>
              <p:custDataLst>
                <p:tags r:id="rId19"/>
              </p:custDataLst>
            </p:nvPr>
          </p:nvSpPr>
          <p:spPr>
            <a:xfrm>
              <a:off x="7881317" y="92075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板书设计</a:t>
              </a:r>
              <a:endParaRPr lang="en-US" alt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cxnSp>
          <p:nvCxnSpPr>
            <p:cNvPr id="3145783" name="直接连接符 61"/>
            <p:cNvCxnSpPr/>
            <p:nvPr>
              <p:custDataLst>
                <p:tags r:id="rId20"/>
              </p:custDataLst>
            </p:nvPr>
          </p:nvCxnSpPr>
          <p:spPr>
            <a:xfrm flipH="1">
              <a:off x="3478336" y="59728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84" name="直接连接符 62"/>
            <p:cNvCxnSpPr/>
            <p:nvPr>
              <p:custDataLst>
                <p:tags r:id="rId21"/>
              </p:custDataLst>
            </p:nvPr>
          </p:nvCxnSpPr>
          <p:spPr>
            <a:xfrm flipH="1">
              <a:off x="4971163" y="86717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85" name="直接连接符 63"/>
            <p:cNvCxnSpPr/>
            <p:nvPr>
              <p:custDataLst>
                <p:tags r:id="rId22"/>
              </p:custDataLst>
            </p:nvPr>
          </p:nvCxnSpPr>
          <p:spPr>
            <a:xfrm flipH="1">
              <a:off x="6463990" y="72430"/>
              <a:ext cx="0" cy="460375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86" name="直接连接符 64"/>
            <p:cNvCxnSpPr/>
            <p:nvPr>
              <p:custDataLst>
                <p:tags r:id="rId23"/>
              </p:custDataLst>
            </p:nvPr>
          </p:nvCxnSpPr>
          <p:spPr>
            <a:xfrm flipH="1">
              <a:off x="7956817" y="76396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766" name="文本框 65"/>
            <p:cNvSpPr txBox="1"/>
            <p:nvPr>
              <p:custDataLst>
                <p:tags r:id="rId24"/>
              </p:custDataLst>
            </p:nvPr>
          </p:nvSpPr>
          <p:spPr>
            <a:xfrm>
              <a:off x="9334953" y="103414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布置作业</a:t>
              </a:r>
              <a:endParaRPr lang="en-US" alt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cxnSp>
          <p:nvCxnSpPr>
            <p:cNvPr id="3145787" name="直接连接符 66"/>
            <p:cNvCxnSpPr/>
            <p:nvPr>
              <p:custDataLst>
                <p:tags r:id="rId25"/>
              </p:custDataLst>
            </p:nvPr>
          </p:nvCxnSpPr>
          <p:spPr>
            <a:xfrm flipH="1">
              <a:off x="9449646" y="86717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矩形 1"/>
          <p:cNvSpPr/>
          <p:nvPr>
            <p:custDataLst>
              <p:tags r:id="rId3"/>
            </p:custDataLst>
          </p:nvPr>
        </p:nvSpPr>
        <p:spPr>
          <a:xfrm>
            <a:off x="0" y="6770370"/>
            <a:ext cx="12192000" cy="76200"/>
          </a:xfrm>
          <a:prstGeom prst="rect">
            <a:avLst/>
          </a:prstGeom>
          <a:solidFill>
            <a:srgbClr val="887E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95" baseline="-25000">
              <a:latin typeface="+mn-ea"/>
            </a:endParaRPr>
          </a:p>
        </p:txBody>
      </p:sp>
      <p:sp>
        <p:nvSpPr>
          <p:cNvPr id="52" name="矩形 1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03867" y="1844822"/>
            <a:ext cx="9893653" cy="1284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SzTx/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1pPr>
            <a:lvl2pPr marL="5143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2pPr>
            <a:lvl3pPr marL="8572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3pPr>
            <a:lvl4pPr marL="12001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4pPr>
            <a:lvl5pPr marL="15430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800" b="1">
                <a:solidFill>
                  <a:srgbClr val="4B416F"/>
                </a:solidFill>
                <a:latin typeface="+mn-ea"/>
                <a:ea typeface="+mn-ea"/>
              </a:rPr>
              <a:t>体会“自此，我家永不养猫”，这句话也是全文的结尾，它在内容和结构上有什么作用？</a:t>
            </a:r>
            <a:endParaRPr lang="zh-CN" altLang="en-US" sz="2800" b="1">
              <a:solidFill>
                <a:srgbClr val="4B416F"/>
              </a:solidFill>
              <a:latin typeface="+mn-ea"/>
              <a:ea typeface="+mn-ea"/>
            </a:endParaRPr>
          </a:p>
        </p:txBody>
      </p:sp>
      <p:sp>
        <p:nvSpPr>
          <p:cNvPr id="53" name="矩形 2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266466" y="3142486"/>
            <a:ext cx="7659068" cy="3322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SzTx/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1pPr>
            <a:lvl2pPr marL="5143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2pPr>
            <a:lvl3pPr marL="8572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3pPr>
            <a:lvl4pPr marL="12001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4pPr>
            <a:lvl5pPr marL="15430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800" smtClean="0">
                <a:solidFill>
                  <a:srgbClr val="4B416F"/>
                </a:solidFill>
                <a:latin typeface="+mn-ea"/>
                <a:ea typeface="+mn-ea"/>
              </a:rPr>
              <a:t>    这</a:t>
            </a:r>
            <a:r>
              <a:rPr lang="zh-CN" altLang="en-US" sz="2800">
                <a:solidFill>
                  <a:srgbClr val="4B416F"/>
                </a:solidFill>
                <a:latin typeface="+mn-ea"/>
                <a:ea typeface="+mn-ea"/>
              </a:rPr>
              <a:t>句话在内容上是对</a:t>
            </a:r>
            <a:r>
              <a:rPr lang="zh-CN" altLang="en-US" sz="2800">
                <a:solidFill>
                  <a:srgbClr val="FF0000"/>
                </a:solidFill>
                <a:latin typeface="+mn-ea"/>
                <a:ea typeface="+mn-ea"/>
              </a:rPr>
              <a:t>全文的总结</a:t>
            </a:r>
            <a:r>
              <a:rPr lang="zh-CN" altLang="en-US" sz="2800">
                <a:solidFill>
                  <a:srgbClr val="4B416F"/>
                </a:solidFill>
                <a:latin typeface="+mn-ea"/>
                <a:ea typeface="+mn-ea"/>
              </a:rPr>
              <a:t>。“我”目睹了前两只猫的不幸后，又亲手制造了第三只猫的悲剧，深感愧疚，为了不让这样的悲剧重演下去，“自此，我家永不养猫”。这句话与文章的开头遥相呼应，在结构上形成了</a:t>
            </a:r>
            <a:r>
              <a:rPr lang="zh-CN" altLang="en-US" sz="2800">
                <a:solidFill>
                  <a:srgbClr val="FF0000"/>
                </a:solidFill>
                <a:latin typeface="+mn-ea"/>
                <a:ea typeface="+mn-ea"/>
              </a:rPr>
              <a:t>首尾呼应</a:t>
            </a:r>
            <a:r>
              <a:rPr lang="zh-CN" altLang="en-US" sz="2800">
                <a:solidFill>
                  <a:srgbClr val="4B416F"/>
                </a:solidFill>
                <a:latin typeface="+mn-ea"/>
                <a:ea typeface="+mn-ea"/>
              </a:rPr>
              <a:t>。</a:t>
            </a:r>
            <a:endParaRPr lang="zh-CN" altLang="en-US" sz="2800">
              <a:solidFill>
                <a:srgbClr val="4B416F"/>
              </a:solidFill>
              <a:latin typeface="+mn-ea"/>
              <a:ea typeface="+mn-ea"/>
            </a:endParaRPr>
          </a:p>
        </p:txBody>
      </p:sp>
      <p:sp>
        <p:nvSpPr>
          <p:cNvPr id="81" name="标题 1"/>
          <p:cNvSpPr txBox="1"/>
          <p:nvPr>
            <p:custDataLst>
              <p:tags r:id="rId6"/>
            </p:custDataLst>
          </p:nvPr>
        </p:nvSpPr>
        <p:spPr>
          <a:xfrm>
            <a:off x="431362" y="1091698"/>
            <a:ext cx="10515600" cy="51602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rgbClr val="293049"/>
                </a:solidFill>
                <a:effectLst/>
                <a:latin typeface="+mj-ea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2000">
                <a:latin typeface="+mn-ea"/>
                <a:ea typeface="+mn-ea"/>
                <a:cs typeface="+mn-ea"/>
              </a:rPr>
              <a:t>    </a:t>
            </a:r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深入探究</a:t>
            </a:r>
            <a:r>
              <a:rPr lang="en-US" altLang="zh-CN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——</a:t>
            </a:r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</a:rPr>
              <a:t>品味语言</a:t>
            </a:r>
            <a:endParaRPr lang="zh-CN" altLang="en-US" sz="2800">
              <a:solidFill>
                <a:srgbClr val="EC7D4A"/>
              </a:solidFill>
              <a:latin typeface="+mn-ea"/>
              <a:ea typeface="+mn-ea"/>
            </a:endParaRPr>
          </a:p>
        </p:txBody>
      </p:sp>
      <p:pic>
        <p:nvPicPr>
          <p:cNvPr id="82" name="图形 8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0489" y="992943"/>
            <a:ext cx="657601" cy="657601"/>
          </a:xfrm>
          <a:prstGeom prst="rect">
            <a:avLst/>
          </a:prstGeom>
        </p:spPr>
      </p:pic>
      <p:grpSp>
        <p:nvGrpSpPr>
          <p:cNvPr id="87" name="组合 47"/>
          <p:cNvGrpSpPr/>
          <p:nvPr>
            <p:custDataLst>
              <p:tags r:id="rId10"/>
            </p:custDataLst>
          </p:nvPr>
        </p:nvGrpSpPr>
        <p:grpSpPr>
          <a:xfrm>
            <a:off x="0" y="-100013"/>
            <a:ext cx="12192000" cy="792163"/>
            <a:chOff x="0" y="-100013"/>
            <a:chExt cx="12192000" cy="792163"/>
          </a:xfrm>
        </p:grpSpPr>
        <p:sp>
          <p:nvSpPr>
            <p:cNvPr id="1048758" name="矩形 50"/>
            <p:cNvSpPr/>
            <p:nvPr>
              <p:custDataLst>
                <p:tags r:id="rId11"/>
              </p:custDataLst>
            </p:nvPr>
          </p:nvSpPr>
          <p:spPr>
            <a:xfrm>
              <a:off x="0" y="-100013"/>
              <a:ext cx="12192000" cy="792163"/>
            </a:xfrm>
            <a:prstGeom prst="rect">
              <a:avLst/>
            </a:prstGeom>
            <a:solidFill>
              <a:srgbClr val="81C7C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solidFill>
                  <a:srgbClr val="0B819B"/>
                </a:solidFill>
                <a:cs typeface="+mn-ea"/>
                <a:sym typeface="+mn-lt"/>
              </a:endParaRPr>
            </a:p>
          </p:txBody>
        </p:sp>
        <p:sp>
          <p:nvSpPr>
            <p:cNvPr id="1048759" name="矩形 51"/>
            <p:cNvSpPr/>
            <p:nvPr>
              <p:custDataLst>
                <p:tags r:id="rId12"/>
              </p:custDataLst>
            </p:nvPr>
          </p:nvSpPr>
          <p:spPr>
            <a:xfrm>
              <a:off x="3480275" y="77788"/>
              <a:ext cx="1512887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cs typeface="+mn-ea"/>
                <a:sym typeface="+mn-lt"/>
              </a:endParaRPr>
            </a:p>
          </p:txBody>
        </p:sp>
        <p:sp>
          <p:nvSpPr>
            <p:cNvPr id="1048760" name="文本框 52"/>
            <p:cNvSpPr txBox="1"/>
            <p:nvPr>
              <p:custDataLst>
                <p:tags r:id="rId13"/>
              </p:custDataLst>
            </p:nvPr>
          </p:nvSpPr>
          <p:spPr>
            <a:xfrm>
              <a:off x="307975" y="105484"/>
              <a:ext cx="1657350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/>
              <a:r>
                <a:rPr lang="zh-CN" altLang="en-US" sz="2000" spc="3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新课导入</a:t>
              </a:r>
              <a:endParaRPr lang="zh-CN" sz="2000" spc="3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cxnSp>
          <p:nvCxnSpPr>
            <p:cNvPr id="3145782" name="直接连接符 53"/>
            <p:cNvCxnSpPr/>
            <p:nvPr>
              <p:custDataLst>
                <p:tags r:id="rId14"/>
              </p:custDataLst>
            </p:nvPr>
          </p:nvCxnSpPr>
          <p:spPr>
            <a:xfrm flipH="1">
              <a:off x="1985509" y="71438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761" name="文本框 54"/>
            <p:cNvSpPr txBox="1"/>
            <p:nvPr>
              <p:custDataLst>
                <p:tags r:id="rId15"/>
              </p:custDataLst>
            </p:nvPr>
          </p:nvSpPr>
          <p:spPr>
            <a:xfrm>
              <a:off x="1931345" y="96013"/>
              <a:ext cx="16398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整体感知</a:t>
              </a:r>
              <a:endParaRPr 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1048762" name="文本框 55"/>
            <p:cNvSpPr txBox="1"/>
            <p:nvPr>
              <p:custDataLst>
                <p:tags r:id="rId16"/>
              </p:custDataLst>
            </p:nvPr>
          </p:nvSpPr>
          <p:spPr>
            <a:xfrm>
              <a:off x="3454350" y="82549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rgbClr val="046F65"/>
                  </a:solidFill>
                  <a:latin typeface="+mj-ea"/>
                  <a:ea typeface="+mj-ea"/>
                  <a:cs typeface="+mn-ea"/>
                  <a:sym typeface="+mn-lt"/>
                </a:rPr>
                <a:t>深入探究</a:t>
              </a:r>
              <a:endParaRPr lang="zh-CN" sz="2000">
                <a:solidFill>
                  <a:srgbClr val="046F65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1048763" name="文本框 58"/>
            <p:cNvSpPr txBox="1"/>
            <p:nvPr>
              <p:custDataLst>
                <p:tags r:id="rId17"/>
              </p:custDataLst>
            </p:nvPr>
          </p:nvSpPr>
          <p:spPr>
            <a:xfrm>
              <a:off x="4964361" y="92075"/>
              <a:ext cx="15636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课堂小结</a:t>
              </a:r>
              <a:endParaRPr 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1048764" name="文本框 59"/>
            <p:cNvSpPr txBox="1"/>
            <p:nvPr>
              <p:custDataLst>
                <p:tags r:id="rId18"/>
              </p:custDataLst>
            </p:nvPr>
          </p:nvSpPr>
          <p:spPr>
            <a:xfrm>
              <a:off x="6550694" y="82548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拓展延伸</a:t>
              </a:r>
              <a:endParaRPr lang="en-US" alt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1048765" name="文本框 60"/>
            <p:cNvSpPr txBox="1"/>
            <p:nvPr>
              <p:custDataLst>
                <p:tags r:id="rId19"/>
              </p:custDataLst>
            </p:nvPr>
          </p:nvSpPr>
          <p:spPr>
            <a:xfrm>
              <a:off x="7881317" y="92075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板书设计</a:t>
              </a:r>
              <a:endParaRPr lang="en-US" alt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cxnSp>
          <p:nvCxnSpPr>
            <p:cNvPr id="3145783" name="直接连接符 61"/>
            <p:cNvCxnSpPr/>
            <p:nvPr>
              <p:custDataLst>
                <p:tags r:id="rId20"/>
              </p:custDataLst>
            </p:nvPr>
          </p:nvCxnSpPr>
          <p:spPr>
            <a:xfrm flipH="1">
              <a:off x="3478336" y="59728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84" name="直接连接符 62"/>
            <p:cNvCxnSpPr/>
            <p:nvPr>
              <p:custDataLst>
                <p:tags r:id="rId21"/>
              </p:custDataLst>
            </p:nvPr>
          </p:nvCxnSpPr>
          <p:spPr>
            <a:xfrm flipH="1">
              <a:off x="4971163" y="86717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85" name="直接连接符 63"/>
            <p:cNvCxnSpPr/>
            <p:nvPr>
              <p:custDataLst>
                <p:tags r:id="rId22"/>
              </p:custDataLst>
            </p:nvPr>
          </p:nvCxnSpPr>
          <p:spPr>
            <a:xfrm flipH="1">
              <a:off x="6463990" y="72430"/>
              <a:ext cx="0" cy="460375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86" name="直接连接符 64"/>
            <p:cNvCxnSpPr/>
            <p:nvPr>
              <p:custDataLst>
                <p:tags r:id="rId23"/>
              </p:custDataLst>
            </p:nvPr>
          </p:nvCxnSpPr>
          <p:spPr>
            <a:xfrm flipH="1">
              <a:off x="7956817" y="76396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766" name="文本框 65"/>
            <p:cNvSpPr txBox="1"/>
            <p:nvPr>
              <p:custDataLst>
                <p:tags r:id="rId24"/>
              </p:custDataLst>
            </p:nvPr>
          </p:nvSpPr>
          <p:spPr>
            <a:xfrm>
              <a:off x="9334953" y="103414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布置作业</a:t>
              </a:r>
              <a:endParaRPr lang="en-US" alt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cxnSp>
          <p:nvCxnSpPr>
            <p:cNvPr id="3145787" name="直接连接符 66"/>
            <p:cNvCxnSpPr/>
            <p:nvPr>
              <p:custDataLst>
                <p:tags r:id="rId25"/>
              </p:custDataLst>
            </p:nvPr>
          </p:nvCxnSpPr>
          <p:spPr>
            <a:xfrm flipH="1">
              <a:off x="9449646" y="86717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矩形 1"/>
          <p:cNvSpPr/>
          <p:nvPr>
            <p:custDataLst>
              <p:tags r:id="rId4"/>
            </p:custDataLst>
          </p:nvPr>
        </p:nvSpPr>
        <p:spPr>
          <a:xfrm>
            <a:off x="0" y="6770370"/>
            <a:ext cx="12192000" cy="76200"/>
          </a:xfrm>
          <a:prstGeom prst="rect">
            <a:avLst/>
          </a:prstGeom>
          <a:solidFill>
            <a:srgbClr val="887E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95" baseline="-25000">
              <a:latin typeface="+mn-ea"/>
            </a:endParaRPr>
          </a:p>
        </p:txBody>
      </p:sp>
      <p:sp>
        <p:nvSpPr>
          <p:cNvPr id="52" name="矩形 1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148572" y="2034687"/>
            <a:ext cx="9893653" cy="3861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SzTx/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1pPr>
            <a:lvl2pPr marL="5143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2pPr>
            <a:lvl3pPr marL="8572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3pPr>
            <a:lvl4pPr marL="12001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4pPr>
            <a:lvl5pPr marL="15430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800" b="1" noProof="0">
                <a:ln>
                  <a:noFill/>
                </a:ln>
                <a:solidFill>
                  <a:srgbClr val="4B416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zh-CN" sz="2800" b="1" noProof="0">
                <a:ln>
                  <a:noFill/>
                </a:ln>
                <a:solidFill>
                  <a:srgbClr val="4B416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．</a:t>
            </a:r>
            <a:r>
              <a:rPr lang="zh-CN" altLang="en-US" sz="2800" b="1" noProof="0">
                <a:ln>
                  <a:noFill/>
                </a:ln>
                <a:solidFill>
                  <a:srgbClr val="4B416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情节曲折，结构严谨。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marR="0" lvl="0" indent="0" algn="l" defTabSz="4572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 b="1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</a:t>
            </a:r>
            <a:r>
              <a:rPr lang="zh-CN" altLang="en-US" sz="2800">
                <a:solidFill>
                  <a:srgbClr val="4B416F"/>
                </a:solidFill>
                <a:latin typeface="+mn-ea"/>
                <a:ea typeface="+mn-ea"/>
                <a:sym typeface="+mn-ea"/>
              </a:rPr>
              <a:t>猫是本文记叙的中心。文章围绕这个中心叙写了三个故事。每个故事都以养猫与猫的亡失为线索展开，都有发生、发展和结局，具有相对的完整性。三个故事又按时间顺序排列，组成一串，构成一段家庭养猫的悲剧史：得猫养猫亡失，再得猫再养猫再亡失，复得猫复养猫复亡失―→永不养猫。情节三起三落，层层推进。</a:t>
            </a:r>
            <a:endParaRPr lang="zh-CN" altLang="en-US" sz="2800" b="1">
              <a:solidFill>
                <a:srgbClr val="4B416F"/>
              </a:solidFill>
              <a:latin typeface="+mn-ea"/>
              <a:ea typeface="+mn-ea"/>
              <a:sym typeface="+mn-ea"/>
            </a:endParaRPr>
          </a:p>
        </p:txBody>
      </p:sp>
      <p:sp>
        <p:nvSpPr>
          <p:cNvPr id="81" name="标题 1"/>
          <p:cNvSpPr txBox="1"/>
          <p:nvPr>
            <p:custDataLst>
              <p:tags r:id="rId6"/>
            </p:custDataLst>
          </p:nvPr>
        </p:nvSpPr>
        <p:spPr>
          <a:xfrm>
            <a:off x="431362" y="1091698"/>
            <a:ext cx="10515600" cy="51602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rgbClr val="293049"/>
                </a:solidFill>
                <a:effectLst/>
                <a:latin typeface="+mj-ea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2000">
                <a:latin typeface="+mn-ea"/>
                <a:ea typeface="+mn-ea"/>
                <a:cs typeface="+mn-ea"/>
              </a:rPr>
              <a:t>    </a:t>
            </a:r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深入探究</a:t>
            </a:r>
            <a:r>
              <a:rPr lang="en-US" altLang="zh-CN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——</a:t>
            </a:r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</a:rPr>
              <a:t>写作借鉴</a:t>
            </a:r>
            <a:endParaRPr lang="zh-CN" altLang="en-US" sz="2800">
              <a:solidFill>
                <a:srgbClr val="EC7D4A"/>
              </a:solidFill>
              <a:latin typeface="+mn-ea"/>
              <a:ea typeface="+mn-ea"/>
            </a:endParaRPr>
          </a:p>
        </p:txBody>
      </p:sp>
      <p:pic>
        <p:nvPicPr>
          <p:cNvPr id="82" name="图形 8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0489" y="992943"/>
            <a:ext cx="657601" cy="657601"/>
          </a:xfrm>
          <a:prstGeom prst="rect">
            <a:avLst/>
          </a:prstGeom>
        </p:spPr>
      </p:pic>
      <p:grpSp>
        <p:nvGrpSpPr>
          <p:cNvPr id="87" name="组合 47"/>
          <p:cNvGrpSpPr/>
          <p:nvPr>
            <p:custDataLst>
              <p:tags r:id="rId10"/>
            </p:custDataLst>
          </p:nvPr>
        </p:nvGrpSpPr>
        <p:grpSpPr>
          <a:xfrm>
            <a:off x="0" y="-100013"/>
            <a:ext cx="12192000" cy="792163"/>
            <a:chOff x="0" y="-100013"/>
            <a:chExt cx="12192000" cy="792163"/>
          </a:xfrm>
        </p:grpSpPr>
        <p:sp>
          <p:nvSpPr>
            <p:cNvPr id="1048758" name="矩形 50"/>
            <p:cNvSpPr/>
            <p:nvPr>
              <p:custDataLst>
                <p:tags r:id="rId11"/>
              </p:custDataLst>
            </p:nvPr>
          </p:nvSpPr>
          <p:spPr>
            <a:xfrm>
              <a:off x="0" y="-100013"/>
              <a:ext cx="12192000" cy="792163"/>
            </a:xfrm>
            <a:prstGeom prst="rect">
              <a:avLst/>
            </a:prstGeom>
            <a:solidFill>
              <a:srgbClr val="81C7C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solidFill>
                  <a:srgbClr val="0B819B"/>
                </a:solidFill>
                <a:cs typeface="+mn-ea"/>
                <a:sym typeface="+mn-lt"/>
              </a:endParaRPr>
            </a:p>
          </p:txBody>
        </p:sp>
        <p:sp>
          <p:nvSpPr>
            <p:cNvPr id="1048759" name="矩形 51"/>
            <p:cNvSpPr/>
            <p:nvPr>
              <p:custDataLst>
                <p:tags r:id="rId12"/>
              </p:custDataLst>
            </p:nvPr>
          </p:nvSpPr>
          <p:spPr>
            <a:xfrm>
              <a:off x="3480275" y="77788"/>
              <a:ext cx="1512887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cs typeface="+mn-ea"/>
                <a:sym typeface="+mn-lt"/>
              </a:endParaRPr>
            </a:p>
          </p:txBody>
        </p:sp>
        <p:sp>
          <p:nvSpPr>
            <p:cNvPr id="1048760" name="文本框 52"/>
            <p:cNvSpPr txBox="1"/>
            <p:nvPr>
              <p:custDataLst>
                <p:tags r:id="rId13"/>
              </p:custDataLst>
            </p:nvPr>
          </p:nvSpPr>
          <p:spPr>
            <a:xfrm>
              <a:off x="307975" y="105484"/>
              <a:ext cx="1657350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/>
              <a:r>
                <a:rPr lang="zh-CN" altLang="en-US" sz="2000" spc="3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新课导入</a:t>
              </a:r>
              <a:endParaRPr lang="zh-CN" sz="2000" spc="3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cxnSp>
          <p:nvCxnSpPr>
            <p:cNvPr id="3145782" name="直接连接符 53"/>
            <p:cNvCxnSpPr/>
            <p:nvPr>
              <p:custDataLst>
                <p:tags r:id="rId14"/>
              </p:custDataLst>
            </p:nvPr>
          </p:nvCxnSpPr>
          <p:spPr>
            <a:xfrm flipH="1">
              <a:off x="1985509" y="71438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761" name="文本框 54"/>
            <p:cNvSpPr txBox="1"/>
            <p:nvPr>
              <p:custDataLst>
                <p:tags r:id="rId15"/>
              </p:custDataLst>
            </p:nvPr>
          </p:nvSpPr>
          <p:spPr>
            <a:xfrm>
              <a:off x="1931345" y="96013"/>
              <a:ext cx="16398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整体感知</a:t>
              </a:r>
              <a:endParaRPr 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1048762" name="文本框 55"/>
            <p:cNvSpPr txBox="1"/>
            <p:nvPr>
              <p:custDataLst>
                <p:tags r:id="rId16"/>
              </p:custDataLst>
            </p:nvPr>
          </p:nvSpPr>
          <p:spPr>
            <a:xfrm>
              <a:off x="3454350" y="82549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rgbClr val="046F65"/>
                  </a:solidFill>
                  <a:latin typeface="+mj-ea"/>
                  <a:ea typeface="+mj-ea"/>
                  <a:cs typeface="+mn-ea"/>
                  <a:sym typeface="+mn-lt"/>
                </a:rPr>
                <a:t>深入探究</a:t>
              </a:r>
              <a:endParaRPr lang="zh-CN" sz="2000">
                <a:solidFill>
                  <a:srgbClr val="046F65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1048763" name="文本框 58"/>
            <p:cNvSpPr txBox="1"/>
            <p:nvPr>
              <p:custDataLst>
                <p:tags r:id="rId17"/>
              </p:custDataLst>
            </p:nvPr>
          </p:nvSpPr>
          <p:spPr>
            <a:xfrm>
              <a:off x="4964361" y="92075"/>
              <a:ext cx="15636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课堂小结</a:t>
              </a:r>
              <a:endParaRPr 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1048764" name="文本框 59"/>
            <p:cNvSpPr txBox="1"/>
            <p:nvPr>
              <p:custDataLst>
                <p:tags r:id="rId18"/>
              </p:custDataLst>
            </p:nvPr>
          </p:nvSpPr>
          <p:spPr>
            <a:xfrm>
              <a:off x="6550694" y="82548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拓展延伸</a:t>
              </a:r>
              <a:endParaRPr lang="en-US" alt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1048765" name="文本框 60"/>
            <p:cNvSpPr txBox="1"/>
            <p:nvPr>
              <p:custDataLst>
                <p:tags r:id="rId19"/>
              </p:custDataLst>
            </p:nvPr>
          </p:nvSpPr>
          <p:spPr>
            <a:xfrm>
              <a:off x="7881317" y="92075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板书设计</a:t>
              </a:r>
              <a:endParaRPr lang="en-US" alt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cxnSp>
          <p:nvCxnSpPr>
            <p:cNvPr id="3145783" name="直接连接符 61"/>
            <p:cNvCxnSpPr/>
            <p:nvPr>
              <p:custDataLst>
                <p:tags r:id="rId20"/>
              </p:custDataLst>
            </p:nvPr>
          </p:nvCxnSpPr>
          <p:spPr>
            <a:xfrm flipH="1">
              <a:off x="3478336" y="59728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84" name="直接连接符 62"/>
            <p:cNvCxnSpPr/>
            <p:nvPr>
              <p:custDataLst>
                <p:tags r:id="rId21"/>
              </p:custDataLst>
            </p:nvPr>
          </p:nvCxnSpPr>
          <p:spPr>
            <a:xfrm flipH="1">
              <a:off x="4971163" y="86717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85" name="直接连接符 63"/>
            <p:cNvCxnSpPr/>
            <p:nvPr>
              <p:custDataLst>
                <p:tags r:id="rId22"/>
              </p:custDataLst>
            </p:nvPr>
          </p:nvCxnSpPr>
          <p:spPr>
            <a:xfrm flipH="1">
              <a:off x="6463990" y="72430"/>
              <a:ext cx="0" cy="460375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86" name="直接连接符 64"/>
            <p:cNvCxnSpPr/>
            <p:nvPr>
              <p:custDataLst>
                <p:tags r:id="rId23"/>
              </p:custDataLst>
            </p:nvPr>
          </p:nvCxnSpPr>
          <p:spPr>
            <a:xfrm flipH="1">
              <a:off x="7956817" y="76396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766" name="文本框 65"/>
            <p:cNvSpPr txBox="1"/>
            <p:nvPr>
              <p:custDataLst>
                <p:tags r:id="rId24"/>
              </p:custDataLst>
            </p:nvPr>
          </p:nvSpPr>
          <p:spPr>
            <a:xfrm>
              <a:off x="9334953" y="103414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布置作业</a:t>
              </a:r>
              <a:endParaRPr lang="en-US" alt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cxnSp>
          <p:nvCxnSpPr>
            <p:cNvPr id="3145787" name="直接连接符 66"/>
            <p:cNvCxnSpPr/>
            <p:nvPr>
              <p:custDataLst>
                <p:tags r:id="rId25"/>
              </p:custDataLst>
            </p:nvPr>
          </p:nvCxnSpPr>
          <p:spPr>
            <a:xfrm flipH="1">
              <a:off x="9449646" y="86717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矩形 1"/>
          <p:cNvSpPr/>
          <p:nvPr>
            <p:custDataLst>
              <p:tags r:id="rId3"/>
            </p:custDataLst>
          </p:nvPr>
        </p:nvSpPr>
        <p:spPr>
          <a:xfrm>
            <a:off x="0" y="6770370"/>
            <a:ext cx="12192000" cy="76200"/>
          </a:xfrm>
          <a:prstGeom prst="rect">
            <a:avLst/>
          </a:prstGeom>
          <a:solidFill>
            <a:srgbClr val="887E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95" baseline="-25000">
              <a:latin typeface="+mn-ea"/>
            </a:endParaRPr>
          </a:p>
        </p:txBody>
      </p:sp>
      <p:sp>
        <p:nvSpPr>
          <p:cNvPr id="52" name="矩形 1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48572" y="2034687"/>
            <a:ext cx="9893653" cy="4939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SzTx/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1pPr>
            <a:lvl2pPr marL="5143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2pPr>
            <a:lvl3pPr marL="8572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3pPr>
            <a:lvl4pPr marL="12001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4pPr>
            <a:lvl5pPr marL="15430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4B416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2．抓住特征细致描写，描写逼真传神。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marR="0" lvl="0" indent="0" algn="l" defTabSz="457200" rtl="0" eaLnBrk="0" fontAlgn="base" latinLnBrk="0" hangingPunct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 b="1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</a:t>
            </a:r>
            <a:r>
              <a:rPr lang="zh-CN" altLang="en-US" sz="2800">
                <a:solidFill>
                  <a:srgbClr val="4B416F"/>
                </a:solidFill>
                <a:latin typeface="+mn-ea"/>
                <a:ea typeface="+mn-ea"/>
                <a:sym typeface="+mn-ea"/>
              </a:rPr>
              <a:t>作者写了三只猫，三只猫各有各的特点，各有各的性格。第一只猫活泼天真，常“在廊前太阳光里滚来滚去”。第二只猫“更有趣，更活泼”，它不仅乱跑，还会爬树，会扑蝴蝶，会捉老鼠。它不怕生人，常跑到街上晒太阳。第三只猫懒惰、忧郁，不喜欢“玩游”，常常“蜷伏”，还钻到火炉底下，跳上桌子凝望鸟笼。对三只猫的描写都抓住了其最明显的特征，且描写逼真。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marR="0" lvl="0" indent="0" algn="l" defTabSz="457200" rtl="0" eaLnBrk="0" fontAlgn="base" latinLnBrk="0" hangingPunct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 sz="2800" b="1">
              <a:solidFill>
                <a:srgbClr val="4B416F"/>
              </a:solidFill>
              <a:latin typeface="+mn-ea"/>
              <a:ea typeface="+mn-ea"/>
              <a:sym typeface="+mn-ea"/>
            </a:endParaRPr>
          </a:p>
        </p:txBody>
      </p:sp>
      <p:sp>
        <p:nvSpPr>
          <p:cNvPr id="81" name="标题 1"/>
          <p:cNvSpPr txBox="1"/>
          <p:nvPr>
            <p:custDataLst>
              <p:tags r:id="rId5"/>
            </p:custDataLst>
          </p:nvPr>
        </p:nvSpPr>
        <p:spPr>
          <a:xfrm>
            <a:off x="431362" y="1091698"/>
            <a:ext cx="10515600" cy="51602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rgbClr val="293049"/>
                </a:solidFill>
                <a:effectLst/>
                <a:latin typeface="+mj-ea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2000">
                <a:latin typeface="+mn-ea"/>
                <a:ea typeface="+mn-ea"/>
                <a:cs typeface="+mn-ea"/>
              </a:rPr>
              <a:t>    </a:t>
            </a:r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深入探究</a:t>
            </a:r>
            <a:r>
              <a:rPr lang="en-US" altLang="zh-CN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——</a:t>
            </a:r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</a:rPr>
              <a:t>写作借鉴</a:t>
            </a:r>
            <a:endParaRPr lang="zh-CN" altLang="en-US" sz="2800">
              <a:solidFill>
                <a:srgbClr val="EC7D4A"/>
              </a:solidFill>
              <a:latin typeface="+mn-ea"/>
              <a:ea typeface="+mn-ea"/>
            </a:endParaRPr>
          </a:p>
        </p:txBody>
      </p:sp>
      <p:pic>
        <p:nvPicPr>
          <p:cNvPr id="82" name="图形 8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10489" y="992943"/>
            <a:ext cx="657601" cy="657601"/>
          </a:xfrm>
          <a:prstGeom prst="rect">
            <a:avLst/>
          </a:prstGeom>
        </p:spPr>
      </p:pic>
      <p:grpSp>
        <p:nvGrpSpPr>
          <p:cNvPr id="87" name="组合 47"/>
          <p:cNvGrpSpPr/>
          <p:nvPr>
            <p:custDataLst>
              <p:tags r:id="rId9"/>
            </p:custDataLst>
          </p:nvPr>
        </p:nvGrpSpPr>
        <p:grpSpPr>
          <a:xfrm>
            <a:off x="0" y="-100013"/>
            <a:ext cx="12192000" cy="792163"/>
            <a:chOff x="0" y="-100013"/>
            <a:chExt cx="12192000" cy="792163"/>
          </a:xfrm>
        </p:grpSpPr>
        <p:sp>
          <p:nvSpPr>
            <p:cNvPr id="1048758" name="矩形 50"/>
            <p:cNvSpPr/>
            <p:nvPr>
              <p:custDataLst>
                <p:tags r:id="rId10"/>
              </p:custDataLst>
            </p:nvPr>
          </p:nvSpPr>
          <p:spPr>
            <a:xfrm>
              <a:off x="0" y="-100013"/>
              <a:ext cx="12192000" cy="792163"/>
            </a:xfrm>
            <a:prstGeom prst="rect">
              <a:avLst/>
            </a:prstGeom>
            <a:solidFill>
              <a:srgbClr val="81C7C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solidFill>
                  <a:srgbClr val="0B819B"/>
                </a:solidFill>
                <a:cs typeface="+mn-ea"/>
                <a:sym typeface="+mn-lt"/>
              </a:endParaRPr>
            </a:p>
          </p:txBody>
        </p:sp>
        <p:sp>
          <p:nvSpPr>
            <p:cNvPr id="1048759" name="矩形 51"/>
            <p:cNvSpPr/>
            <p:nvPr>
              <p:custDataLst>
                <p:tags r:id="rId11"/>
              </p:custDataLst>
            </p:nvPr>
          </p:nvSpPr>
          <p:spPr>
            <a:xfrm>
              <a:off x="3480275" y="77788"/>
              <a:ext cx="1512887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cs typeface="+mn-ea"/>
                <a:sym typeface="+mn-lt"/>
              </a:endParaRPr>
            </a:p>
          </p:txBody>
        </p:sp>
        <p:sp>
          <p:nvSpPr>
            <p:cNvPr id="1048760" name="文本框 52"/>
            <p:cNvSpPr txBox="1"/>
            <p:nvPr>
              <p:custDataLst>
                <p:tags r:id="rId12"/>
              </p:custDataLst>
            </p:nvPr>
          </p:nvSpPr>
          <p:spPr>
            <a:xfrm>
              <a:off x="307975" y="105484"/>
              <a:ext cx="1657350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/>
              <a:r>
                <a:rPr lang="zh-CN" altLang="en-US" sz="2000" spc="3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新课导入</a:t>
              </a:r>
              <a:endParaRPr lang="zh-CN" sz="2000" spc="3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cxnSp>
          <p:nvCxnSpPr>
            <p:cNvPr id="3145782" name="直接连接符 53"/>
            <p:cNvCxnSpPr/>
            <p:nvPr>
              <p:custDataLst>
                <p:tags r:id="rId13"/>
              </p:custDataLst>
            </p:nvPr>
          </p:nvCxnSpPr>
          <p:spPr>
            <a:xfrm flipH="1">
              <a:off x="1985509" y="71438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761" name="文本框 54"/>
            <p:cNvSpPr txBox="1"/>
            <p:nvPr>
              <p:custDataLst>
                <p:tags r:id="rId14"/>
              </p:custDataLst>
            </p:nvPr>
          </p:nvSpPr>
          <p:spPr>
            <a:xfrm>
              <a:off x="1931345" y="96013"/>
              <a:ext cx="16398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整体感知</a:t>
              </a:r>
              <a:endParaRPr 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1048762" name="文本框 55"/>
            <p:cNvSpPr txBox="1"/>
            <p:nvPr>
              <p:custDataLst>
                <p:tags r:id="rId15"/>
              </p:custDataLst>
            </p:nvPr>
          </p:nvSpPr>
          <p:spPr>
            <a:xfrm>
              <a:off x="3454350" y="82549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rgbClr val="046F65"/>
                  </a:solidFill>
                  <a:latin typeface="+mj-ea"/>
                  <a:ea typeface="+mj-ea"/>
                  <a:cs typeface="+mn-ea"/>
                  <a:sym typeface="+mn-lt"/>
                </a:rPr>
                <a:t>深入探究</a:t>
              </a:r>
              <a:endParaRPr lang="zh-CN" sz="2000">
                <a:solidFill>
                  <a:srgbClr val="046F65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1048763" name="文本框 58"/>
            <p:cNvSpPr txBox="1"/>
            <p:nvPr>
              <p:custDataLst>
                <p:tags r:id="rId16"/>
              </p:custDataLst>
            </p:nvPr>
          </p:nvSpPr>
          <p:spPr>
            <a:xfrm>
              <a:off x="4964361" y="92075"/>
              <a:ext cx="15636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课堂小结</a:t>
              </a:r>
              <a:endParaRPr 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1048764" name="文本框 59"/>
            <p:cNvSpPr txBox="1"/>
            <p:nvPr>
              <p:custDataLst>
                <p:tags r:id="rId17"/>
              </p:custDataLst>
            </p:nvPr>
          </p:nvSpPr>
          <p:spPr>
            <a:xfrm>
              <a:off x="6550694" y="82548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拓展延伸</a:t>
              </a:r>
              <a:endParaRPr lang="en-US" alt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1048765" name="文本框 60"/>
            <p:cNvSpPr txBox="1"/>
            <p:nvPr>
              <p:custDataLst>
                <p:tags r:id="rId18"/>
              </p:custDataLst>
            </p:nvPr>
          </p:nvSpPr>
          <p:spPr>
            <a:xfrm>
              <a:off x="7881317" y="92075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板书设计</a:t>
              </a:r>
              <a:endParaRPr lang="en-US" alt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cxnSp>
          <p:nvCxnSpPr>
            <p:cNvPr id="3145783" name="直接连接符 61"/>
            <p:cNvCxnSpPr/>
            <p:nvPr>
              <p:custDataLst>
                <p:tags r:id="rId19"/>
              </p:custDataLst>
            </p:nvPr>
          </p:nvCxnSpPr>
          <p:spPr>
            <a:xfrm flipH="1">
              <a:off x="3478336" y="59728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84" name="直接连接符 62"/>
            <p:cNvCxnSpPr/>
            <p:nvPr>
              <p:custDataLst>
                <p:tags r:id="rId20"/>
              </p:custDataLst>
            </p:nvPr>
          </p:nvCxnSpPr>
          <p:spPr>
            <a:xfrm flipH="1">
              <a:off x="4971163" y="86717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85" name="直接连接符 63"/>
            <p:cNvCxnSpPr/>
            <p:nvPr>
              <p:custDataLst>
                <p:tags r:id="rId21"/>
              </p:custDataLst>
            </p:nvPr>
          </p:nvCxnSpPr>
          <p:spPr>
            <a:xfrm flipH="1">
              <a:off x="6463990" y="72430"/>
              <a:ext cx="0" cy="460375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86" name="直接连接符 64"/>
            <p:cNvCxnSpPr/>
            <p:nvPr>
              <p:custDataLst>
                <p:tags r:id="rId22"/>
              </p:custDataLst>
            </p:nvPr>
          </p:nvCxnSpPr>
          <p:spPr>
            <a:xfrm flipH="1">
              <a:off x="7956817" y="76396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766" name="文本框 65"/>
            <p:cNvSpPr txBox="1"/>
            <p:nvPr>
              <p:custDataLst>
                <p:tags r:id="rId23"/>
              </p:custDataLst>
            </p:nvPr>
          </p:nvSpPr>
          <p:spPr>
            <a:xfrm>
              <a:off x="9334953" y="103414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布置作业</a:t>
              </a:r>
              <a:endParaRPr lang="en-US" alt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cxnSp>
          <p:nvCxnSpPr>
            <p:cNvPr id="3145787" name="直接连接符 66"/>
            <p:cNvCxnSpPr/>
            <p:nvPr>
              <p:custDataLst>
                <p:tags r:id="rId24"/>
              </p:custDataLst>
            </p:nvPr>
          </p:nvCxnSpPr>
          <p:spPr>
            <a:xfrm flipH="1">
              <a:off x="9449646" y="86717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11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3" name="文本框 3"/>
          <p:cNvSpPr txBox="1"/>
          <p:nvPr>
            <p:custDataLst>
              <p:tags r:id="rId3"/>
            </p:custDataLst>
          </p:nvPr>
        </p:nvSpPr>
        <p:spPr>
          <a:xfrm>
            <a:off x="1390451" y="2924944"/>
            <a:ext cx="443903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>
                <a:solidFill>
                  <a:srgbClr val="046F65"/>
                </a:solidFill>
                <a:latin typeface="+mn-ea"/>
              </a:rPr>
              <a:t>课 堂 小 结</a:t>
            </a:r>
            <a:endParaRPr lang="zh-CN" altLang="en-US" sz="6000" b="1">
              <a:solidFill>
                <a:srgbClr val="046F65"/>
              </a:solidFill>
              <a:latin typeface="+mn-ea"/>
            </a:endParaRPr>
          </a:p>
        </p:txBody>
      </p:sp>
      <p:pic>
        <p:nvPicPr>
          <p:cNvPr id="9" name="图片 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13364" y="2933800"/>
            <a:ext cx="1080120" cy="1080120"/>
          </a:xfrm>
          <a:prstGeom prst="rect">
            <a:avLst/>
          </a:prstGeom>
        </p:spPr>
      </p:pic>
      <p:pic>
        <p:nvPicPr>
          <p:cNvPr id="10" name="图片 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339" y="2933800"/>
            <a:ext cx="1080120" cy="1080120"/>
          </a:xfrm>
          <a:prstGeom prst="rect">
            <a:avLst/>
          </a:prstGeom>
        </p:spPr>
      </p:pic>
      <p:pic>
        <p:nvPicPr>
          <p:cNvPr id="11" name="图片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09969" y="2933800"/>
            <a:ext cx="1080120" cy="1080120"/>
          </a:xfrm>
          <a:prstGeom prst="rect">
            <a:avLst/>
          </a:prstGeom>
        </p:spPr>
      </p:pic>
      <p:pic>
        <p:nvPicPr>
          <p:cNvPr id="12" name="图片 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49367" y="2933800"/>
            <a:ext cx="1080120" cy="1080120"/>
          </a:xfrm>
          <a:prstGeom prst="rect">
            <a:avLst/>
          </a:prstGeom>
        </p:spPr>
      </p:pic>
      <p:sp>
        <p:nvSpPr>
          <p:cNvPr id="14" name="矩形 4"/>
          <p:cNvSpPr/>
          <p:nvPr>
            <p:custDataLst>
              <p:tags r:id="rId10"/>
            </p:custDataLst>
          </p:nvPr>
        </p:nvSpPr>
        <p:spPr>
          <a:xfrm>
            <a:off x="2855640" y="1988840"/>
            <a:ext cx="13436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spc="200">
                <a:solidFill>
                  <a:srgbClr val="046F65"/>
                </a:solidFill>
                <a:latin typeface="+mn-ea"/>
              </a:rPr>
              <a:t>第四节</a:t>
            </a:r>
            <a:endParaRPr lang="en-US" altLang="zh-CN" sz="2800" b="1" spc="200">
              <a:solidFill>
                <a:srgbClr val="046F65"/>
              </a:solidFill>
              <a:latin typeface="+mn-ea"/>
            </a:endParaRPr>
          </a:p>
        </p:txBody>
      </p:sp>
    </p:spTree>
  </p:cSld>
  <p:clrMapOvr>
    <a:masterClrMapping/>
  </p:clrMapOvr>
  <p:transition spd="slow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6" name="图片 1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259"/>
          <a:stretch>
            <a:fillRect/>
          </a:stretch>
        </p:blipFill>
        <p:spPr>
          <a:xfrm>
            <a:off x="-168696" y="2204864"/>
            <a:ext cx="12379058" cy="4653136"/>
          </a:xfrm>
          <a:prstGeom prst="rect">
            <a:avLst/>
          </a:prstGeom>
        </p:spPr>
      </p:pic>
      <p:sp>
        <p:nvSpPr>
          <p:cNvPr id="26" name="矩形 1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078152" y="1826505"/>
            <a:ext cx="10323189" cy="396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750"/>
              </a:spcBef>
              <a:buSzTx/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1pPr>
            <a:lvl2pPr marL="5143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2pPr>
            <a:lvl3pPr marL="8572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3pPr>
            <a:lvl4pPr marL="12001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4pPr>
            <a:lvl5pPr marL="15430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zh-CN" altLang="en-US" sz="2800">
                <a:solidFill>
                  <a:srgbClr val="4B416F"/>
                </a:solidFill>
                <a:latin typeface="+mn-ea"/>
                <a:ea typeface="+mn-ea"/>
                <a:sym typeface="+mn-ea"/>
              </a:rPr>
              <a:t>本文写的是猫，作者却巧妙地借物抒情，曲折地表达了同情、怜爱弱小者的思想感情。</a:t>
            </a:r>
            <a:endParaRPr lang="zh-CN" altLang="en-US" sz="2800">
              <a:solidFill>
                <a:srgbClr val="4B416F"/>
              </a:solidFill>
              <a:latin typeface="+mn-ea"/>
              <a:ea typeface="+mn-ea"/>
              <a:sym typeface="+mn-ea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zh-CN" altLang="en-US" sz="2800">
                <a:solidFill>
                  <a:srgbClr val="4B416F"/>
                </a:solidFill>
                <a:latin typeface="+mn-ea"/>
                <a:ea typeface="+mn-ea"/>
                <a:sym typeface="+mn-ea"/>
              </a:rPr>
              <a:t>本文组织材料的特点是前后连贯、首尾呼应，文章在结构上严丝合缝，条理清晰。</a:t>
            </a:r>
            <a:endParaRPr lang="zh-CN" altLang="en-US" sz="2800">
              <a:solidFill>
                <a:srgbClr val="4B416F"/>
              </a:solidFill>
              <a:latin typeface="+mn-ea"/>
              <a:ea typeface="+mn-ea"/>
            </a:endParaRPr>
          </a:p>
        </p:txBody>
      </p:sp>
      <p:sp>
        <p:nvSpPr>
          <p:cNvPr id="27" name="标题 1"/>
          <p:cNvSpPr txBox="1"/>
          <p:nvPr>
            <p:custDataLst>
              <p:tags r:id="rId6"/>
            </p:custDataLst>
          </p:nvPr>
        </p:nvSpPr>
        <p:spPr>
          <a:xfrm>
            <a:off x="431362" y="1091698"/>
            <a:ext cx="10515600" cy="51602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rgbClr val="293049"/>
                </a:solidFill>
                <a:effectLst/>
                <a:latin typeface="+mj-ea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2000">
                <a:latin typeface="+mn-ea"/>
                <a:ea typeface="+mn-ea"/>
                <a:cs typeface="+mn-ea"/>
              </a:rPr>
              <a:t>    </a:t>
            </a:r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课堂小结</a:t>
            </a:r>
            <a:endParaRPr lang="zh-CN" altLang="en-US" sz="2800">
              <a:solidFill>
                <a:srgbClr val="EC7D4A"/>
              </a:solidFill>
              <a:latin typeface="+mn-ea"/>
              <a:ea typeface="+mn-ea"/>
            </a:endParaRPr>
          </a:p>
        </p:txBody>
      </p:sp>
      <p:pic>
        <p:nvPicPr>
          <p:cNvPr id="12" name="图形 1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1344" y="1089126"/>
            <a:ext cx="871853" cy="475124"/>
          </a:xfrm>
          <a:prstGeom prst="rect">
            <a:avLst/>
          </a:prstGeom>
        </p:spPr>
      </p:pic>
      <p:grpSp>
        <p:nvGrpSpPr>
          <p:cNvPr id="110" name="组合 30"/>
          <p:cNvGrpSpPr/>
          <p:nvPr>
            <p:custDataLst>
              <p:tags r:id="rId10"/>
            </p:custDataLst>
          </p:nvPr>
        </p:nvGrpSpPr>
        <p:grpSpPr>
          <a:xfrm>
            <a:off x="0" y="-100013"/>
            <a:ext cx="12192000" cy="792163"/>
            <a:chOff x="0" y="-100013"/>
            <a:chExt cx="12192000" cy="792163"/>
          </a:xfrm>
        </p:grpSpPr>
        <p:sp>
          <p:nvSpPr>
            <p:cNvPr id="1048949" name="矩形 31"/>
            <p:cNvSpPr/>
            <p:nvPr>
              <p:custDataLst>
                <p:tags r:id="rId11"/>
              </p:custDataLst>
            </p:nvPr>
          </p:nvSpPr>
          <p:spPr>
            <a:xfrm>
              <a:off x="0" y="-100013"/>
              <a:ext cx="12192000" cy="792163"/>
            </a:xfrm>
            <a:prstGeom prst="rect">
              <a:avLst/>
            </a:prstGeom>
            <a:solidFill>
              <a:srgbClr val="81C7C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048950" name="矩形 32"/>
            <p:cNvSpPr/>
            <p:nvPr>
              <p:custDataLst>
                <p:tags r:id="rId12"/>
              </p:custDataLst>
            </p:nvPr>
          </p:nvSpPr>
          <p:spPr>
            <a:xfrm>
              <a:off x="4967287" y="77788"/>
              <a:ext cx="1512887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048951" name="文本框 33"/>
            <p:cNvSpPr txBox="1"/>
            <p:nvPr>
              <p:custDataLst>
                <p:tags r:id="rId13"/>
              </p:custDataLst>
            </p:nvPr>
          </p:nvSpPr>
          <p:spPr>
            <a:xfrm>
              <a:off x="307975" y="105484"/>
              <a:ext cx="1657350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/>
              <a:r>
                <a:rPr lang="zh-CN" altLang="en-US" sz="2000" spc="300">
                  <a:solidFill>
                    <a:schemeClr val="bg1"/>
                  </a:solidFill>
                  <a:latin typeface="+mn-ea"/>
                  <a:cs typeface="+mn-ea"/>
                  <a:sym typeface="+mn-lt"/>
                </a:rPr>
                <a:t>新课导入</a:t>
              </a:r>
              <a:endParaRPr lang="zh-CN" sz="2000" spc="300">
                <a:solidFill>
                  <a:schemeClr val="bg1"/>
                </a:solidFill>
                <a:latin typeface="+mn-ea"/>
                <a:cs typeface="+mn-ea"/>
                <a:sym typeface="+mn-lt"/>
              </a:endParaRPr>
            </a:p>
          </p:txBody>
        </p:sp>
        <p:cxnSp>
          <p:nvCxnSpPr>
            <p:cNvPr id="3145848" name="直接连接符 34"/>
            <p:cNvCxnSpPr/>
            <p:nvPr>
              <p:custDataLst>
                <p:tags r:id="rId14"/>
              </p:custDataLst>
            </p:nvPr>
          </p:nvCxnSpPr>
          <p:spPr>
            <a:xfrm flipH="1">
              <a:off x="1985509" y="71438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952" name="文本框 35"/>
            <p:cNvSpPr txBox="1"/>
            <p:nvPr>
              <p:custDataLst>
                <p:tags r:id="rId15"/>
              </p:custDataLst>
            </p:nvPr>
          </p:nvSpPr>
          <p:spPr>
            <a:xfrm>
              <a:off x="1931345" y="96013"/>
              <a:ext cx="16398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整体感知</a:t>
              </a:r>
              <a:endParaRPr 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953" name="文本框 36"/>
            <p:cNvSpPr txBox="1"/>
            <p:nvPr>
              <p:custDataLst>
                <p:tags r:id="rId16"/>
              </p:custDataLst>
            </p:nvPr>
          </p:nvSpPr>
          <p:spPr>
            <a:xfrm>
              <a:off x="3454350" y="98921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深入探究</a:t>
              </a:r>
              <a:endParaRPr 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954" name="文本框 37"/>
            <p:cNvSpPr txBox="1"/>
            <p:nvPr>
              <p:custDataLst>
                <p:tags r:id="rId17"/>
              </p:custDataLst>
            </p:nvPr>
          </p:nvSpPr>
          <p:spPr>
            <a:xfrm>
              <a:off x="4964361" y="92075"/>
              <a:ext cx="15636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rgbClr val="046F65"/>
                  </a:solidFill>
                  <a:latin typeface="+mn-ea"/>
                  <a:ea typeface="+mn-ea"/>
                  <a:cs typeface="+mn-ea"/>
                  <a:sym typeface="+mn-lt"/>
                </a:rPr>
                <a:t>课堂小结</a:t>
              </a:r>
              <a:endParaRPr lang="zh-CN" sz="2000">
                <a:solidFill>
                  <a:srgbClr val="046F65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955" name="文本框 38"/>
            <p:cNvSpPr txBox="1"/>
            <p:nvPr>
              <p:custDataLst>
                <p:tags r:id="rId18"/>
              </p:custDataLst>
            </p:nvPr>
          </p:nvSpPr>
          <p:spPr>
            <a:xfrm>
              <a:off x="6550694" y="82548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拓展延伸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956" name="文本框 39"/>
            <p:cNvSpPr txBox="1"/>
            <p:nvPr>
              <p:custDataLst>
                <p:tags r:id="rId19"/>
              </p:custDataLst>
            </p:nvPr>
          </p:nvSpPr>
          <p:spPr>
            <a:xfrm>
              <a:off x="7881317" y="92075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板书设计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cxnSp>
          <p:nvCxnSpPr>
            <p:cNvPr id="3145849" name="直接连接符 40"/>
            <p:cNvCxnSpPr/>
            <p:nvPr>
              <p:custDataLst>
                <p:tags r:id="rId20"/>
              </p:custDataLst>
            </p:nvPr>
          </p:nvCxnSpPr>
          <p:spPr>
            <a:xfrm flipH="1">
              <a:off x="3478336" y="59728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850" name="直接连接符 41"/>
            <p:cNvCxnSpPr/>
            <p:nvPr>
              <p:custDataLst>
                <p:tags r:id="rId21"/>
              </p:custDataLst>
            </p:nvPr>
          </p:nvCxnSpPr>
          <p:spPr>
            <a:xfrm flipH="1">
              <a:off x="4971163" y="86717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851" name="直接连接符 42"/>
            <p:cNvCxnSpPr/>
            <p:nvPr>
              <p:custDataLst>
                <p:tags r:id="rId22"/>
              </p:custDataLst>
            </p:nvPr>
          </p:nvCxnSpPr>
          <p:spPr>
            <a:xfrm flipH="1">
              <a:off x="6463990" y="72430"/>
              <a:ext cx="0" cy="460375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852" name="直接连接符 43"/>
            <p:cNvCxnSpPr/>
            <p:nvPr>
              <p:custDataLst>
                <p:tags r:id="rId23"/>
              </p:custDataLst>
            </p:nvPr>
          </p:nvCxnSpPr>
          <p:spPr>
            <a:xfrm flipH="1">
              <a:off x="7956817" y="76396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957" name="文本框 44"/>
            <p:cNvSpPr txBox="1"/>
            <p:nvPr>
              <p:custDataLst>
                <p:tags r:id="rId24"/>
              </p:custDataLst>
            </p:nvPr>
          </p:nvSpPr>
          <p:spPr>
            <a:xfrm>
              <a:off x="9334953" y="103414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布置作业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cxnSp>
          <p:nvCxnSpPr>
            <p:cNvPr id="3145853" name="直接连接符 45"/>
            <p:cNvCxnSpPr/>
            <p:nvPr>
              <p:custDataLst>
                <p:tags r:id="rId25"/>
              </p:custDataLst>
            </p:nvPr>
          </p:nvCxnSpPr>
          <p:spPr>
            <a:xfrm flipH="1">
              <a:off x="9449646" y="86717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wipe/>
  </p:transition>
  <p:timing/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11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9" name="图片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74870" y="2861792"/>
            <a:ext cx="1080120" cy="1080120"/>
          </a:xfrm>
          <a:prstGeom prst="rect">
            <a:avLst/>
          </a:prstGeom>
        </p:spPr>
      </p:pic>
      <p:pic>
        <p:nvPicPr>
          <p:cNvPr id="10" name="图片 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08845" y="2861792"/>
            <a:ext cx="1080120" cy="1080120"/>
          </a:xfrm>
          <a:prstGeom prst="rect">
            <a:avLst/>
          </a:prstGeom>
        </p:spPr>
      </p:pic>
      <p:pic>
        <p:nvPicPr>
          <p:cNvPr id="11" name="图片 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71475" y="2861792"/>
            <a:ext cx="1080120" cy="1080120"/>
          </a:xfrm>
          <a:prstGeom prst="rect">
            <a:avLst/>
          </a:prstGeom>
        </p:spPr>
      </p:pic>
      <p:pic>
        <p:nvPicPr>
          <p:cNvPr id="12" name="图片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10873" y="2861792"/>
            <a:ext cx="1080120" cy="1080120"/>
          </a:xfrm>
          <a:prstGeom prst="rect">
            <a:avLst/>
          </a:prstGeom>
        </p:spPr>
      </p:pic>
      <p:sp>
        <p:nvSpPr>
          <p:cNvPr id="13" name="文本框 3"/>
          <p:cNvSpPr txBox="1"/>
          <p:nvPr>
            <p:custDataLst>
              <p:tags r:id="rId9"/>
            </p:custDataLst>
          </p:nvPr>
        </p:nvSpPr>
        <p:spPr>
          <a:xfrm>
            <a:off x="1451957" y="2852936"/>
            <a:ext cx="4396105" cy="10147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>
                <a:solidFill>
                  <a:srgbClr val="046F65"/>
                </a:solidFill>
                <a:latin typeface="+mn-ea"/>
              </a:rPr>
              <a:t>拓 展 延 伸</a:t>
            </a:r>
            <a:endParaRPr lang="zh-CN" altLang="en-US" sz="6000" b="1">
              <a:solidFill>
                <a:srgbClr val="046F65"/>
              </a:solidFill>
              <a:latin typeface="+mn-ea"/>
            </a:endParaRPr>
          </a:p>
        </p:txBody>
      </p:sp>
      <p:sp>
        <p:nvSpPr>
          <p:cNvPr id="14" name="矩形 4"/>
          <p:cNvSpPr/>
          <p:nvPr>
            <p:custDataLst>
              <p:tags r:id="rId10"/>
            </p:custDataLst>
          </p:nvPr>
        </p:nvSpPr>
        <p:spPr>
          <a:xfrm>
            <a:off x="2999656" y="1988840"/>
            <a:ext cx="13436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spc="200">
                <a:solidFill>
                  <a:srgbClr val="046F65"/>
                </a:solidFill>
                <a:latin typeface="+mn-ea"/>
              </a:rPr>
              <a:t>第五节</a:t>
            </a:r>
            <a:endParaRPr lang="en-US" altLang="zh-CN" sz="2800" b="1" spc="200">
              <a:solidFill>
                <a:srgbClr val="046F65"/>
              </a:solidFill>
              <a:latin typeface="+mn-ea"/>
            </a:endParaRPr>
          </a:p>
        </p:txBody>
      </p:sp>
    </p:spTree>
  </p:cSld>
  <p:clrMapOvr>
    <a:masterClrMapping/>
  </p:clrMapOvr>
  <p:transition spd="slow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7" name="标题 1"/>
          <p:cNvSpPr txBox="1"/>
          <p:nvPr>
            <p:custDataLst>
              <p:tags r:id="rId4"/>
            </p:custDataLst>
          </p:nvPr>
        </p:nvSpPr>
        <p:spPr>
          <a:xfrm>
            <a:off x="216640" y="989062"/>
            <a:ext cx="10515600" cy="51602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rgbClr val="293049"/>
                </a:solidFill>
                <a:effectLst/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CN" sz="2800">
                <a:latin typeface="+mn-ea"/>
                <a:ea typeface="+mn-ea"/>
                <a:cs typeface="+mn-ea"/>
              </a:rPr>
              <a:t>    </a:t>
            </a:r>
            <a:endParaRPr lang="zh-CN" altLang="en-US" sz="2800">
              <a:solidFill>
                <a:srgbClr val="EC7D4A"/>
              </a:solidFill>
              <a:latin typeface="+mn-ea"/>
              <a:ea typeface="+mn-ea"/>
              <a:cs typeface="+mn-ea"/>
            </a:endParaRPr>
          </a:p>
        </p:txBody>
      </p:sp>
      <p:pic>
        <p:nvPicPr>
          <p:cNvPr id="30" name="图形 29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6640" y="869951"/>
            <a:ext cx="668917" cy="668917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183640" y="1052830"/>
            <a:ext cx="9824720" cy="5526405"/>
          </a:xfrm>
          <a:prstGeom prst="rect">
            <a:avLst/>
          </a:prstGeom>
        </p:spPr>
      </p:pic>
      <p:grpSp>
        <p:nvGrpSpPr>
          <p:cNvPr id="59" name="组合 1"/>
          <p:cNvGrpSpPr/>
          <p:nvPr>
            <p:custDataLst>
              <p:tags r:id="rId10"/>
            </p:custDataLst>
          </p:nvPr>
        </p:nvGrpSpPr>
        <p:grpSpPr>
          <a:xfrm>
            <a:off x="0" y="-100013"/>
            <a:ext cx="12192000" cy="792163"/>
            <a:chOff x="0" y="-100013"/>
            <a:chExt cx="12192000" cy="792163"/>
          </a:xfrm>
        </p:grpSpPr>
        <p:sp>
          <p:nvSpPr>
            <p:cNvPr id="1048617" name="矩形 2"/>
            <p:cNvSpPr/>
            <p:nvPr>
              <p:custDataLst>
                <p:tags r:id="rId11"/>
              </p:custDataLst>
            </p:nvPr>
          </p:nvSpPr>
          <p:spPr>
            <a:xfrm>
              <a:off x="0" y="-100013"/>
              <a:ext cx="12192000" cy="792163"/>
            </a:xfrm>
            <a:prstGeom prst="rect">
              <a:avLst/>
            </a:prstGeom>
            <a:solidFill>
              <a:srgbClr val="81C7C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048618" name="矩形 3"/>
            <p:cNvSpPr/>
            <p:nvPr>
              <p:custDataLst>
                <p:tags r:id="rId12"/>
              </p:custDataLst>
            </p:nvPr>
          </p:nvSpPr>
          <p:spPr>
            <a:xfrm>
              <a:off x="334963" y="77788"/>
              <a:ext cx="1512887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048619" name="文本框 4"/>
            <p:cNvSpPr txBox="1"/>
            <p:nvPr>
              <p:custDataLst>
                <p:tags r:id="rId13"/>
              </p:custDataLst>
            </p:nvPr>
          </p:nvSpPr>
          <p:spPr>
            <a:xfrm>
              <a:off x="307975" y="92075"/>
              <a:ext cx="1657350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/>
              <a:r>
                <a:rPr lang="zh-CN" altLang="en-US" sz="2000" spc="300">
                  <a:solidFill>
                    <a:srgbClr val="046F65"/>
                  </a:solidFill>
                  <a:latin typeface="+mn-ea"/>
                  <a:cs typeface="+mn-ea"/>
                  <a:sym typeface="+mn-lt"/>
                </a:rPr>
                <a:t>新课导入</a:t>
              </a:r>
              <a:endParaRPr lang="zh-CN" sz="2000" spc="300">
                <a:solidFill>
                  <a:srgbClr val="046F65"/>
                </a:solidFill>
                <a:latin typeface="+mn-ea"/>
                <a:cs typeface="+mn-ea"/>
                <a:sym typeface="+mn-lt"/>
              </a:endParaRPr>
            </a:p>
          </p:txBody>
        </p:sp>
        <p:cxnSp>
          <p:nvCxnSpPr>
            <p:cNvPr id="3145746" name="直接连接符 5"/>
            <p:cNvCxnSpPr/>
            <p:nvPr>
              <p:custDataLst>
                <p:tags r:id="rId14"/>
              </p:custDataLst>
            </p:nvPr>
          </p:nvCxnSpPr>
          <p:spPr>
            <a:xfrm flipH="1">
              <a:off x="1985509" y="71438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620" name="文本框 6"/>
            <p:cNvSpPr txBox="1"/>
            <p:nvPr>
              <p:custDataLst>
                <p:tags r:id="rId15"/>
              </p:custDataLst>
            </p:nvPr>
          </p:nvSpPr>
          <p:spPr>
            <a:xfrm>
              <a:off x="1919536" y="93067"/>
              <a:ext cx="16398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整体感知</a:t>
              </a:r>
              <a:endParaRPr 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621" name="文本框 7"/>
            <p:cNvSpPr txBox="1"/>
            <p:nvPr>
              <p:custDataLst>
                <p:tags r:id="rId16"/>
              </p:custDataLst>
            </p:nvPr>
          </p:nvSpPr>
          <p:spPr>
            <a:xfrm>
              <a:off x="3454350" y="82549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深入探究</a:t>
              </a:r>
              <a:endParaRPr 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622" name="文本框 8"/>
            <p:cNvSpPr txBox="1"/>
            <p:nvPr>
              <p:custDataLst>
                <p:tags r:id="rId17"/>
              </p:custDataLst>
            </p:nvPr>
          </p:nvSpPr>
          <p:spPr>
            <a:xfrm>
              <a:off x="4964361" y="92075"/>
              <a:ext cx="15636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课堂小结</a:t>
              </a:r>
              <a:endParaRPr 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623" name="文本框 9"/>
            <p:cNvSpPr txBox="1"/>
            <p:nvPr>
              <p:custDataLst>
                <p:tags r:id="rId18"/>
              </p:custDataLst>
            </p:nvPr>
          </p:nvSpPr>
          <p:spPr>
            <a:xfrm>
              <a:off x="6550694" y="82548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拓展延伸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624" name="文本框 10"/>
            <p:cNvSpPr txBox="1"/>
            <p:nvPr>
              <p:custDataLst>
                <p:tags r:id="rId19"/>
              </p:custDataLst>
            </p:nvPr>
          </p:nvSpPr>
          <p:spPr>
            <a:xfrm>
              <a:off x="7881317" y="92075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板书设计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cxnSp>
          <p:nvCxnSpPr>
            <p:cNvPr id="3145747" name="直接连接符 19"/>
            <p:cNvCxnSpPr/>
            <p:nvPr>
              <p:custDataLst>
                <p:tags r:id="rId20"/>
              </p:custDataLst>
            </p:nvPr>
          </p:nvCxnSpPr>
          <p:spPr>
            <a:xfrm flipH="1">
              <a:off x="3478336" y="59728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48" name="直接连接符 20"/>
            <p:cNvCxnSpPr/>
            <p:nvPr>
              <p:custDataLst>
                <p:tags r:id="rId21"/>
              </p:custDataLst>
            </p:nvPr>
          </p:nvCxnSpPr>
          <p:spPr>
            <a:xfrm flipH="1">
              <a:off x="4971163" y="86717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49" name="直接连接符 21"/>
            <p:cNvCxnSpPr/>
            <p:nvPr>
              <p:custDataLst>
                <p:tags r:id="rId22"/>
              </p:custDataLst>
            </p:nvPr>
          </p:nvCxnSpPr>
          <p:spPr>
            <a:xfrm flipH="1">
              <a:off x="6463990" y="72430"/>
              <a:ext cx="0" cy="460375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50" name="直接连接符 22"/>
            <p:cNvCxnSpPr/>
            <p:nvPr>
              <p:custDataLst>
                <p:tags r:id="rId23"/>
              </p:custDataLst>
            </p:nvPr>
          </p:nvCxnSpPr>
          <p:spPr>
            <a:xfrm flipH="1">
              <a:off x="7956817" y="76396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625" name="文本框 18"/>
            <p:cNvSpPr txBox="1"/>
            <p:nvPr>
              <p:custDataLst>
                <p:tags r:id="rId24"/>
              </p:custDataLst>
            </p:nvPr>
          </p:nvSpPr>
          <p:spPr>
            <a:xfrm>
              <a:off x="9334953" y="103414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布置作业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cxnSp>
          <p:nvCxnSpPr>
            <p:cNvPr id="3145751" name="直接连接符 24"/>
            <p:cNvCxnSpPr/>
            <p:nvPr>
              <p:custDataLst>
                <p:tags r:id="rId25"/>
              </p:custDataLst>
            </p:nvPr>
          </p:nvCxnSpPr>
          <p:spPr>
            <a:xfrm flipH="1">
              <a:off x="9449646" y="86717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9" name="矩形 1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78773" y="2060848"/>
            <a:ext cx="7774081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SzTx/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1pPr>
            <a:lvl2pPr marL="5143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2pPr>
            <a:lvl3pPr marL="8572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3pPr>
            <a:lvl4pPr marL="12001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4pPr>
            <a:lvl5pPr marL="15430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4400" b="1">
                <a:solidFill>
                  <a:srgbClr val="4B416F"/>
                </a:solidFill>
                <a:latin typeface="+mn-ea"/>
                <a:ea typeface="+mn-ea"/>
              </a:rPr>
              <a:t>1</a:t>
            </a:r>
            <a:r>
              <a:rPr lang="en-US" altLang="zh-CN" sz="4400" b="1" smtClean="0">
                <a:solidFill>
                  <a:srgbClr val="4B416F"/>
                </a:solidFill>
                <a:latin typeface="+mn-ea"/>
                <a:ea typeface="+mn-ea"/>
              </a:rPr>
              <a:t>.</a:t>
            </a:r>
            <a:r>
              <a:rPr lang="zh-CN" altLang="en-US" sz="4400" b="1">
                <a:solidFill>
                  <a:srgbClr val="4B416F"/>
                </a:solidFill>
                <a:latin typeface="+mn-ea"/>
                <a:ea typeface="+mn-ea"/>
              </a:rPr>
              <a:t> “我”家养的三只猫，无论怎样，结局都是不幸的，对于它们的悲剧命运，你有什么感想？</a:t>
            </a:r>
            <a:endParaRPr lang="zh-CN" altLang="en-US" sz="4400">
              <a:solidFill>
                <a:srgbClr val="4B416F"/>
              </a:solidFill>
              <a:latin typeface="+mn-ea"/>
              <a:ea typeface="+mn-ea"/>
            </a:endParaRPr>
          </a:p>
        </p:txBody>
      </p:sp>
      <p:sp>
        <p:nvSpPr>
          <p:cNvPr id="24" name="标题 1"/>
          <p:cNvSpPr txBox="1"/>
          <p:nvPr>
            <p:custDataLst>
              <p:tags r:id="rId4"/>
            </p:custDataLst>
          </p:nvPr>
        </p:nvSpPr>
        <p:spPr>
          <a:xfrm>
            <a:off x="431362" y="1091698"/>
            <a:ext cx="10515600" cy="51602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rgbClr val="293049"/>
                </a:solidFill>
                <a:effectLst/>
                <a:latin typeface="+mj-ea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2000">
                <a:latin typeface="+mn-ea"/>
                <a:ea typeface="+mn-ea"/>
                <a:cs typeface="+mn-ea"/>
              </a:rPr>
              <a:t>    </a:t>
            </a:r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拓展延伸</a:t>
            </a:r>
            <a:endParaRPr lang="zh-CN" altLang="en-US" sz="2800">
              <a:solidFill>
                <a:srgbClr val="EC7D4A"/>
              </a:solidFill>
              <a:latin typeface="+mn-ea"/>
              <a:ea typeface="+mn-ea"/>
            </a:endParaRPr>
          </a:p>
        </p:txBody>
      </p:sp>
      <p:pic>
        <p:nvPicPr>
          <p:cNvPr id="25" name="图形 24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1344" y="1089126"/>
            <a:ext cx="871853" cy="47512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312" y="688397"/>
            <a:ext cx="4523585" cy="4578825"/>
          </a:xfrm>
          <a:prstGeom prst="rect">
            <a:avLst/>
          </a:prstGeom>
        </p:spPr>
      </p:pic>
      <p:grpSp>
        <p:nvGrpSpPr>
          <p:cNvPr id="113" name="组合 26"/>
          <p:cNvGrpSpPr/>
          <p:nvPr>
            <p:custDataLst>
              <p:tags r:id="rId10"/>
            </p:custDataLst>
          </p:nvPr>
        </p:nvGrpSpPr>
        <p:grpSpPr>
          <a:xfrm>
            <a:off x="0" y="-100013"/>
            <a:ext cx="12192000" cy="792163"/>
            <a:chOff x="0" y="-100013"/>
            <a:chExt cx="12192000" cy="792163"/>
          </a:xfrm>
        </p:grpSpPr>
        <p:sp>
          <p:nvSpPr>
            <p:cNvPr id="1048962" name="矩形 27"/>
            <p:cNvSpPr/>
            <p:nvPr>
              <p:custDataLst>
                <p:tags r:id="rId11"/>
              </p:custDataLst>
            </p:nvPr>
          </p:nvSpPr>
          <p:spPr>
            <a:xfrm>
              <a:off x="0" y="-100013"/>
              <a:ext cx="12192000" cy="792163"/>
            </a:xfrm>
            <a:prstGeom prst="rect">
              <a:avLst/>
            </a:prstGeom>
            <a:solidFill>
              <a:srgbClr val="81C7C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048963" name="矩形 28"/>
            <p:cNvSpPr/>
            <p:nvPr>
              <p:custDataLst>
                <p:tags r:id="rId12"/>
              </p:custDataLst>
            </p:nvPr>
          </p:nvSpPr>
          <p:spPr>
            <a:xfrm>
              <a:off x="6453960" y="77788"/>
              <a:ext cx="1512887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048964" name="文本框 29"/>
            <p:cNvSpPr txBox="1"/>
            <p:nvPr>
              <p:custDataLst>
                <p:tags r:id="rId13"/>
              </p:custDataLst>
            </p:nvPr>
          </p:nvSpPr>
          <p:spPr>
            <a:xfrm>
              <a:off x="307975" y="105484"/>
              <a:ext cx="1657350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/>
              <a:r>
                <a:rPr lang="zh-CN" altLang="en-US" sz="2000" spc="300">
                  <a:solidFill>
                    <a:schemeClr val="bg1"/>
                  </a:solidFill>
                  <a:latin typeface="+mn-ea"/>
                  <a:cs typeface="+mn-ea"/>
                  <a:sym typeface="+mn-lt"/>
                </a:rPr>
                <a:t>新课导入</a:t>
              </a:r>
              <a:endParaRPr lang="zh-CN" sz="2000" spc="300">
                <a:solidFill>
                  <a:schemeClr val="bg1"/>
                </a:solidFill>
                <a:latin typeface="+mn-ea"/>
                <a:cs typeface="+mn-ea"/>
                <a:sym typeface="+mn-lt"/>
              </a:endParaRPr>
            </a:p>
          </p:txBody>
        </p:sp>
        <p:cxnSp>
          <p:nvCxnSpPr>
            <p:cNvPr id="3145854" name="直接连接符 30"/>
            <p:cNvCxnSpPr/>
            <p:nvPr>
              <p:custDataLst>
                <p:tags r:id="rId14"/>
              </p:custDataLst>
            </p:nvPr>
          </p:nvCxnSpPr>
          <p:spPr>
            <a:xfrm flipH="1">
              <a:off x="1985509" y="71438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965" name="文本框 31"/>
            <p:cNvSpPr txBox="1"/>
            <p:nvPr>
              <p:custDataLst>
                <p:tags r:id="rId15"/>
              </p:custDataLst>
            </p:nvPr>
          </p:nvSpPr>
          <p:spPr>
            <a:xfrm>
              <a:off x="1931345" y="96013"/>
              <a:ext cx="16398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整体感知</a:t>
              </a:r>
              <a:endParaRPr 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966" name="文本框 32"/>
            <p:cNvSpPr txBox="1"/>
            <p:nvPr>
              <p:custDataLst>
                <p:tags r:id="rId16"/>
              </p:custDataLst>
            </p:nvPr>
          </p:nvSpPr>
          <p:spPr>
            <a:xfrm>
              <a:off x="3454350" y="98921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深入探究</a:t>
              </a:r>
              <a:endParaRPr 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967" name="文本框 33"/>
            <p:cNvSpPr txBox="1"/>
            <p:nvPr>
              <p:custDataLst>
                <p:tags r:id="rId17"/>
              </p:custDataLst>
            </p:nvPr>
          </p:nvSpPr>
          <p:spPr>
            <a:xfrm>
              <a:off x="4964361" y="117643"/>
              <a:ext cx="15636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课堂小结</a:t>
              </a:r>
              <a:endParaRPr 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968" name="文本框 34"/>
            <p:cNvSpPr txBox="1"/>
            <p:nvPr>
              <p:custDataLst>
                <p:tags r:id="rId18"/>
              </p:custDataLst>
            </p:nvPr>
          </p:nvSpPr>
          <p:spPr>
            <a:xfrm>
              <a:off x="6550694" y="82548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2000">
                  <a:solidFill>
                    <a:srgbClr val="046F65"/>
                  </a:solidFill>
                  <a:latin typeface="+mn-ea"/>
                  <a:ea typeface="+mn-ea"/>
                  <a:cs typeface="+mn-ea"/>
                  <a:sym typeface="+mn-lt"/>
                </a:rPr>
                <a:t>拓展延伸</a:t>
              </a:r>
              <a:endParaRPr lang="en-US" altLang="zh-CN" sz="2000">
                <a:solidFill>
                  <a:srgbClr val="046F65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969" name="文本框 35"/>
            <p:cNvSpPr txBox="1"/>
            <p:nvPr>
              <p:custDataLst>
                <p:tags r:id="rId19"/>
              </p:custDataLst>
            </p:nvPr>
          </p:nvSpPr>
          <p:spPr>
            <a:xfrm>
              <a:off x="7881317" y="92075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板书设计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cxnSp>
          <p:nvCxnSpPr>
            <p:cNvPr id="3145855" name="直接连接符 36"/>
            <p:cNvCxnSpPr/>
            <p:nvPr>
              <p:custDataLst>
                <p:tags r:id="rId20"/>
              </p:custDataLst>
            </p:nvPr>
          </p:nvCxnSpPr>
          <p:spPr>
            <a:xfrm flipH="1">
              <a:off x="3478336" y="59728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856" name="直接连接符 37"/>
            <p:cNvCxnSpPr/>
            <p:nvPr>
              <p:custDataLst>
                <p:tags r:id="rId21"/>
              </p:custDataLst>
            </p:nvPr>
          </p:nvCxnSpPr>
          <p:spPr>
            <a:xfrm flipH="1">
              <a:off x="4971163" y="86717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857" name="直接连接符 38"/>
            <p:cNvCxnSpPr/>
            <p:nvPr>
              <p:custDataLst>
                <p:tags r:id="rId22"/>
              </p:custDataLst>
            </p:nvPr>
          </p:nvCxnSpPr>
          <p:spPr>
            <a:xfrm flipH="1">
              <a:off x="6463990" y="72430"/>
              <a:ext cx="0" cy="460375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858" name="直接连接符 39"/>
            <p:cNvCxnSpPr/>
            <p:nvPr>
              <p:custDataLst>
                <p:tags r:id="rId23"/>
              </p:custDataLst>
            </p:nvPr>
          </p:nvCxnSpPr>
          <p:spPr>
            <a:xfrm flipH="1">
              <a:off x="7956817" y="76396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970" name="文本框 40"/>
            <p:cNvSpPr txBox="1"/>
            <p:nvPr>
              <p:custDataLst>
                <p:tags r:id="rId24"/>
              </p:custDataLst>
            </p:nvPr>
          </p:nvSpPr>
          <p:spPr>
            <a:xfrm>
              <a:off x="9334953" y="103414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布置作业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cxnSp>
          <p:nvCxnSpPr>
            <p:cNvPr id="3145859" name="直接连接符 41"/>
            <p:cNvCxnSpPr/>
            <p:nvPr>
              <p:custDataLst>
                <p:tags r:id="rId25"/>
              </p:custDataLst>
            </p:nvPr>
          </p:nvCxnSpPr>
          <p:spPr>
            <a:xfrm flipH="1">
              <a:off x="9449646" y="86717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wipe/>
  </p:transition>
  <p:timing/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/>
          <p:cNvSpPr/>
          <p:nvPr>
            <p:custDataLst>
              <p:tags r:id="rId3"/>
            </p:custDataLst>
          </p:nvPr>
        </p:nvSpPr>
        <p:spPr>
          <a:xfrm>
            <a:off x="911424" y="2061519"/>
            <a:ext cx="1060884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smtClean="0">
                <a:solidFill>
                  <a:srgbClr val="4B416F"/>
                </a:solidFill>
                <a:latin typeface="+mn-ea"/>
              </a:rPr>
              <a:t>    弱小</a:t>
            </a:r>
            <a:r>
              <a:rPr lang="en-US" altLang="zh-CN" sz="3600">
                <a:solidFill>
                  <a:srgbClr val="4B416F"/>
                </a:solidFill>
                <a:latin typeface="+mn-ea"/>
              </a:rPr>
              <a:t>——</a:t>
            </a:r>
            <a:r>
              <a:rPr lang="zh-CN" altLang="en-US" sz="3600">
                <a:solidFill>
                  <a:srgbClr val="4B416F"/>
                </a:solidFill>
                <a:latin typeface="+mn-ea"/>
              </a:rPr>
              <a:t>命运不能自立。在不合理的社会中，它们的悲剧命运是具有必然性的。人的个性需要自我完善，不受欢迎的人，往往成为冤案的牺牲品。</a:t>
            </a:r>
            <a:endParaRPr lang="zh-CN" altLang="en-US" sz="3600">
              <a:solidFill>
                <a:srgbClr val="4B416F"/>
              </a:solidFill>
              <a:latin typeface="+mn-ea"/>
            </a:endParaRPr>
          </a:p>
        </p:txBody>
      </p:sp>
      <p:sp>
        <p:nvSpPr>
          <p:cNvPr id="21" name="标题 1"/>
          <p:cNvSpPr txBox="1"/>
          <p:nvPr>
            <p:custDataLst>
              <p:tags r:id="rId4"/>
            </p:custDataLst>
          </p:nvPr>
        </p:nvSpPr>
        <p:spPr>
          <a:xfrm>
            <a:off x="431362" y="1091698"/>
            <a:ext cx="10515600" cy="51602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rgbClr val="293049"/>
                </a:solidFill>
                <a:effectLst/>
                <a:latin typeface="+mj-ea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2000">
                <a:latin typeface="+mn-ea"/>
                <a:ea typeface="+mn-ea"/>
                <a:cs typeface="+mn-ea"/>
              </a:rPr>
              <a:t>    </a:t>
            </a:r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拓展延伸</a:t>
            </a:r>
            <a:endParaRPr lang="zh-CN" altLang="en-US" sz="2800">
              <a:solidFill>
                <a:srgbClr val="EC7D4A"/>
              </a:solidFill>
              <a:latin typeface="+mn-ea"/>
              <a:ea typeface="+mn-ea"/>
            </a:endParaRPr>
          </a:p>
        </p:txBody>
      </p:sp>
      <p:pic>
        <p:nvPicPr>
          <p:cNvPr id="24" name="图形 2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1344" y="1089126"/>
            <a:ext cx="871853" cy="475124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6659" y="4646842"/>
            <a:ext cx="3672407" cy="2325858"/>
          </a:xfrm>
          <a:prstGeom prst="rect">
            <a:avLst/>
          </a:prstGeom>
        </p:spPr>
      </p:pic>
      <p:grpSp>
        <p:nvGrpSpPr>
          <p:cNvPr id="113" name="组合 26"/>
          <p:cNvGrpSpPr/>
          <p:nvPr>
            <p:custDataLst>
              <p:tags r:id="rId10"/>
            </p:custDataLst>
          </p:nvPr>
        </p:nvGrpSpPr>
        <p:grpSpPr>
          <a:xfrm>
            <a:off x="0" y="-100013"/>
            <a:ext cx="12192000" cy="792163"/>
            <a:chOff x="0" y="-100013"/>
            <a:chExt cx="12192000" cy="792163"/>
          </a:xfrm>
        </p:grpSpPr>
        <p:sp>
          <p:nvSpPr>
            <p:cNvPr id="1048962" name="矩形 27"/>
            <p:cNvSpPr/>
            <p:nvPr>
              <p:custDataLst>
                <p:tags r:id="rId11"/>
              </p:custDataLst>
            </p:nvPr>
          </p:nvSpPr>
          <p:spPr>
            <a:xfrm>
              <a:off x="0" y="-100013"/>
              <a:ext cx="12192000" cy="792163"/>
            </a:xfrm>
            <a:prstGeom prst="rect">
              <a:avLst/>
            </a:prstGeom>
            <a:solidFill>
              <a:srgbClr val="81C7C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048963" name="矩形 28"/>
            <p:cNvSpPr/>
            <p:nvPr>
              <p:custDataLst>
                <p:tags r:id="rId12"/>
              </p:custDataLst>
            </p:nvPr>
          </p:nvSpPr>
          <p:spPr>
            <a:xfrm>
              <a:off x="6453960" y="77788"/>
              <a:ext cx="1512887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048964" name="文本框 29"/>
            <p:cNvSpPr txBox="1"/>
            <p:nvPr>
              <p:custDataLst>
                <p:tags r:id="rId13"/>
              </p:custDataLst>
            </p:nvPr>
          </p:nvSpPr>
          <p:spPr>
            <a:xfrm>
              <a:off x="307975" y="105484"/>
              <a:ext cx="1657350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/>
              <a:r>
                <a:rPr lang="zh-CN" altLang="en-US" sz="2000" spc="300">
                  <a:solidFill>
                    <a:schemeClr val="bg1"/>
                  </a:solidFill>
                  <a:latin typeface="+mn-ea"/>
                  <a:cs typeface="+mn-ea"/>
                  <a:sym typeface="+mn-lt"/>
                </a:rPr>
                <a:t>新课导入</a:t>
              </a:r>
              <a:endParaRPr lang="zh-CN" sz="2000" spc="300">
                <a:solidFill>
                  <a:schemeClr val="bg1"/>
                </a:solidFill>
                <a:latin typeface="+mn-ea"/>
                <a:cs typeface="+mn-ea"/>
                <a:sym typeface="+mn-lt"/>
              </a:endParaRPr>
            </a:p>
          </p:txBody>
        </p:sp>
        <p:cxnSp>
          <p:nvCxnSpPr>
            <p:cNvPr id="3145854" name="直接连接符 30"/>
            <p:cNvCxnSpPr/>
            <p:nvPr>
              <p:custDataLst>
                <p:tags r:id="rId14"/>
              </p:custDataLst>
            </p:nvPr>
          </p:nvCxnSpPr>
          <p:spPr>
            <a:xfrm flipH="1">
              <a:off x="1985509" y="71438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965" name="文本框 31"/>
            <p:cNvSpPr txBox="1"/>
            <p:nvPr>
              <p:custDataLst>
                <p:tags r:id="rId15"/>
              </p:custDataLst>
            </p:nvPr>
          </p:nvSpPr>
          <p:spPr>
            <a:xfrm>
              <a:off x="1931345" y="96013"/>
              <a:ext cx="16398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整体感知</a:t>
              </a:r>
              <a:endParaRPr 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966" name="文本框 32"/>
            <p:cNvSpPr txBox="1"/>
            <p:nvPr>
              <p:custDataLst>
                <p:tags r:id="rId16"/>
              </p:custDataLst>
            </p:nvPr>
          </p:nvSpPr>
          <p:spPr>
            <a:xfrm>
              <a:off x="3454350" y="98921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深入探究</a:t>
              </a:r>
              <a:endParaRPr 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967" name="文本框 33"/>
            <p:cNvSpPr txBox="1"/>
            <p:nvPr>
              <p:custDataLst>
                <p:tags r:id="rId17"/>
              </p:custDataLst>
            </p:nvPr>
          </p:nvSpPr>
          <p:spPr>
            <a:xfrm>
              <a:off x="4964361" y="117643"/>
              <a:ext cx="15636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课堂小结</a:t>
              </a:r>
              <a:endParaRPr 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968" name="文本框 34"/>
            <p:cNvSpPr txBox="1"/>
            <p:nvPr>
              <p:custDataLst>
                <p:tags r:id="rId18"/>
              </p:custDataLst>
            </p:nvPr>
          </p:nvSpPr>
          <p:spPr>
            <a:xfrm>
              <a:off x="6550694" y="82548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2000">
                  <a:solidFill>
                    <a:srgbClr val="046F65"/>
                  </a:solidFill>
                  <a:latin typeface="+mn-ea"/>
                  <a:ea typeface="+mn-ea"/>
                  <a:cs typeface="+mn-ea"/>
                  <a:sym typeface="+mn-lt"/>
                </a:rPr>
                <a:t>拓展延伸</a:t>
              </a:r>
              <a:endParaRPr lang="en-US" altLang="zh-CN" sz="2000">
                <a:solidFill>
                  <a:srgbClr val="046F65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969" name="文本框 35"/>
            <p:cNvSpPr txBox="1"/>
            <p:nvPr>
              <p:custDataLst>
                <p:tags r:id="rId19"/>
              </p:custDataLst>
            </p:nvPr>
          </p:nvSpPr>
          <p:spPr>
            <a:xfrm>
              <a:off x="7881317" y="92075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板书设计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cxnSp>
          <p:nvCxnSpPr>
            <p:cNvPr id="3145855" name="直接连接符 36"/>
            <p:cNvCxnSpPr/>
            <p:nvPr>
              <p:custDataLst>
                <p:tags r:id="rId20"/>
              </p:custDataLst>
            </p:nvPr>
          </p:nvCxnSpPr>
          <p:spPr>
            <a:xfrm flipH="1">
              <a:off x="3478336" y="59728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856" name="直接连接符 37"/>
            <p:cNvCxnSpPr/>
            <p:nvPr>
              <p:custDataLst>
                <p:tags r:id="rId21"/>
              </p:custDataLst>
            </p:nvPr>
          </p:nvCxnSpPr>
          <p:spPr>
            <a:xfrm flipH="1">
              <a:off x="4971163" y="86717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857" name="直接连接符 38"/>
            <p:cNvCxnSpPr/>
            <p:nvPr>
              <p:custDataLst>
                <p:tags r:id="rId22"/>
              </p:custDataLst>
            </p:nvPr>
          </p:nvCxnSpPr>
          <p:spPr>
            <a:xfrm flipH="1">
              <a:off x="6463990" y="72430"/>
              <a:ext cx="0" cy="460375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858" name="直接连接符 39"/>
            <p:cNvCxnSpPr/>
            <p:nvPr>
              <p:custDataLst>
                <p:tags r:id="rId23"/>
              </p:custDataLst>
            </p:nvPr>
          </p:nvCxnSpPr>
          <p:spPr>
            <a:xfrm flipH="1">
              <a:off x="7956817" y="76396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970" name="文本框 40"/>
            <p:cNvSpPr txBox="1"/>
            <p:nvPr>
              <p:custDataLst>
                <p:tags r:id="rId24"/>
              </p:custDataLst>
            </p:nvPr>
          </p:nvSpPr>
          <p:spPr>
            <a:xfrm>
              <a:off x="9334953" y="103414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布置作业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cxnSp>
          <p:nvCxnSpPr>
            <p:cNvPr id="3145859" name="直接连接符 41"/>
            <p:cNvCxnSpPr/>
            <p:nvPr>
              <p:custDataLst>
                <p:tags r:id="rId25"/>
              </p:custDataLst>
            </p:nvPr>
          </p:nvCxnSpPr>
          <p:spPr>
            <a:xfrm flipH="1">
              <a:off x="9449646" y="86717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wipe/>
  </p:transition>
  <p:timing/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9" name="矩形 1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138432" y="3356992"/>
            <a:ext cx="7774081" cy="1027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SzTx/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1pPr>
            <a:lvl2pPr marL="5143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2pPr>
            <a:lvl3pPr marL="8572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3pPr>
            <a:lvl4pPr marL="12001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4pPr>
            <a:lvl5pPr marL="15430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4800" b="1">
                <a:solidFill>
                  <a:srgbClr val="4B416F"/>
                </a:solidFill>
                <a:latin typeface="+mn-ea"/>
                <a:ea typeface="+mn-ea"/>
              </a:rPr>
              <a:t>2</a:t>
            </a:r>
            <a:r>
              <a:rPr lang="en-US" altLang="zh-CN" sz="4800" b="1" smtClean="0">
                <a:solidFill>
                  <a:srgbClr val="4B416F"/>
                </a:solidFill>
                <a:latin typeface="+mn-ea"/>
                <a:ea typeface="+mn-ea"/>
              </a:rPr>
              <a:t>.</a:t>
            </a:r>
            <a:r>
              <a:rPr lang="zh-CN" altLang="en-US" sz="4800" b="1">
                <a:solidFill>
                  <a:srgbClr val="4B416F"/>
                </a:solidFill>
                <a:latin typeface="+mn-ea"/>
                <a:ea typeface="+mn-ea"/>
              </a:rPr>
              <a:t>本文对你的启示是什么？</a:t>
            </a:r>
            <a:endParaRPr lang="zh-CN" altLang="en-US" sz="4800">
              <a:solidFill>
                <a:srgbClr val="4B416F"/>
              </a:solidFill>
              <a:latin typeface="+mn-ea"/>
              <a:ea typeface="+mn-ea"/>
            </a:endParaRPr>
          </a:p>
        </p:txBody>
      </p:sp>
      <p:sp>
        <p:nvSpPr>
          <p:cNvPr id="24" name="标题 1"/>
          <p:cNvSpPr txBox="1"/>
          <p:nvPr>
            <p:custDataLst>
              <p:tags r:id="rId4"/>
            </p:custDataLst>
          </p:nvPr>
        </p:nvSpPr>
        <p:spPr>
          <a:xfrm>
            <a:off x="431362" y="1091698"/>
            <a:ext cx="10515600" cy="51602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rgbClr val="293049"/>
                </a:solidFill>
                <a:effectLst/>
                <a:latin typeface="+mj-ea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2000">
                <a:latin typeface="+mn-ea"/>
                <a:ea typeface="+mn-ea"/>
                <a:cs typeface="+mn-ea"/>
              </a:rPr>
              <a:t>    </a:t>
            </a:r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拓展延伸</a:t>
            </a:r>
            <a:endParaRPr lang="zh-CN" altLang="en-US" sz="2800">
              <a:solidFill>
                <a:srgbClr val="EC7D4A"/>
              </a:solidFill>
              <a:latin typeface="+mn-ea"/>
              <a:ea typeface="+mn-ea"/>
            </a:endParaRPr>
          </a:p>
        </p:txBody>
      </p:sp>
      <p:pic>
        <p:nvPicPr>
          <p:cNvPr id="25" name="图形 24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1344" y="1089126"/>
            <a:ext cx="871853" cy="47512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312" y="688397"/>
            <a:ext cx="4523585" cy="4578825"/>
          </a:xfrm>
          <a:prstGeom prst="rect">
            <a:avLst/>
          </a:prstGeom>
        </p:spPr>
      </p:pic>
      <p:grpSp>
        <p:nvGrpSpPr>
          <p:cNvPr id="113" name="组合 26"/>
          <p:cNvGrpSpPr/>
          <p:nvPr>
            <p:custDataLst>
              <p:tags r:id="rId10"/>
            </p:custDataLst>
          </p:nvPr>
        </p:nvGrpSpPr>
        <p:grpSpPr>
          <a:xfrm>
            <a:off x="0" y="-100013"/>
            <a:ext cx="12192000" cy="792163"/>
            <a:chOff x="0" y="-100013"/>
            <a:chExt cx="12192000" cy="792163"/>
          </a:xfrm>
        </p:grpSpPr>
        <p:sp>
          <p:nvSpPr>
            <p:cNvPr id="1048962" name="矩形 27"/>
            <p:cNvSpPr/>
            <p:nvPr>
              <p:custDataLst>
                <p:tags r:id="rId11"/>
              </p:custDataLst>
            </p:nvPr>
          </p:nvSpPr>
          <p:spPr>
            <a:xfrm>
              <a:off x="0" y="-100013"/>
              <a:ext cx="12192000" cy="792163"/>
            </a:xfrm>
            <a:prstGeom prst="rect">
              <a:avLst/>
            </a:prstGeom>
            <a:solidFill>
              <a:srgbClr val="81C7C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048963" name="矩形 28"/>
            <p:cNvSpPr/>
            <p:nvPr>
              <p:custDataLst>
                <p:tags r:id="rId12"/>
              </p:custDataLst>
            </p:nvPr>
          </p:nvSpPr>
          <p:spPr>
            <a:xfrm>
              <a:off x="6453960" y="77788"/>
              <a:ext cx="1512887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048964" name="文本框 29"/>
            <p:cNvSpPr txBox="1"/>
            <p:nvPr>
              <p:custDataLst>
                <p:tags r:id="rId13"/>
              </p:custDataLst>
            </p:nvPr>
          </p:nvSpPr>
          <p:spPr>
            <a:xfrm>
              <a:off x="307975" y="105484"/>
              <a:ext cx="1657350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/>
              <a:r>
                <a:rPr lang="zh-CN" altLang="en-US" sz="2000" spc="300">
                  <a:solidFill>
                    <a:schemeClr val="bg1"/>
                  </a:solidFill>
                  <a:latin typeface="+mn-ea"/>
                  <a:cs typeface="+mn-ea"/>
                  <a:sym typeface="+mn-lt"/>
                </a:rPr>
                <a:t>新课导入</a:t>
              </a:r>
              <a:endParaRPr lang="zh-CN" sz="2000" spc="300">
                <a:solidFill>
                  <a:schemeClr val="bg1"/>
                </a:solidFill>
                <a:latin typeface="+mn-ea"/>
                <a:cs typeface="+mn-ea"/>
                <a:sym typeface="+mn-lt"/>
              </a:endParaRPr>
            </a:p>
          </p:txBody>
        </p:sp>
        <p:cxnSp>
          <p:nvCxnSpPr>
            <p:cNvPr id="3145854" name="直接连接符 30"/>
            <p:cNvCxnSpPr/>
            <p:nvPr>
              <p:custDataLst>
                <p:tags r:id="rId14"/>
              </p:custDataLst>
            </p:nvPr>
          </p:nvCxnSpPr>
          <p:spPr>
            <a:xfrm flipH="1">
              <a:off x="1985509" y="71438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965" name="文本框 31"/>
            <p:cNvSpPr txBox="1"/>
            <p:nvPr>
              <p:custDataLst>
                <p:tags r:id="rId15"/>
              </p:custDataLst>
            </p:nvPr>
          </p:nvSpPr>
          <p:spPr>
            <a:xfrm>
              <a:off x="1931345" y="96013"/>
              <a:ext cx="16398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整体感知</a:t>
              </a:r>
              <a:endParaRPr 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966" name="文本框 32"/>
            <p:cNvSpPr txBox="1"/>
            <p:nvPr>
              <p:custDataLst>
                <p:tags r:id="rId16"/>
              </p:custDataLst>
            </p:nvPr>
          </p:nvSpPr>
          <p:spPr>
            <a:xfrm>
              <a:off x="3454350" y="98921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深入探究</a:t>
              </a:r>
              <a:endParaRPr 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967" name="文本框 33"/>
            <p:cNvSpPr txBox="1"/>
            <p:nvPr>
              <p:custDataLst>
                <p:tags r:id="rId17"/>
              </p:custDataLst>
            </p:nvPr>
          </p:nvSpPr>
          <p:spPr>
            <a:xfrm>
              <a:off x="4964361" y="117643"/>
              <a:ext cx="15636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课堂小结</a:t>
              </a:r>
              <a:endParaRPr 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968" name="文本框 34"/>
            <p:cNvSpPr txBox="1"/>
            <p:nvPr>
              <p:custDataLst>
                <p:tags r:id="rId18"/>
              </p:custDataLst>
            </p:nvPr>
          </p:nvSpPr>
          <p:spPr>
            <a:xfrm>
              <a:off x="6550694" y="82548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2000">
                  <a:solidFill>
                    <a:srgbClr val="046F65"/>
                  </a:solidFill>
                  <a:latin typeface="+mn-ea"/>
                  <a:ea typeface="+mn-ea"/>
                  <a:cs typeface="+mn-ea"/>
                  <a:sym typeface="+mn-lt"/>
                </a:rPr>
                <a:t>拓展延伸</a:t>
              </a:r>
              <a:endParaRPr lang="en-US" altLang="zh-CN" sz="2000">
                <a:solidFill>
                  <a:srgbClr val="046F65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969" name="文本框 35"/>
            <p:cNvSpPr txBox="1"/>
            <p:nvPr>
              <p:custDataLst>
                <p:tags r:id="rId19"/>
              </p:custDataLst>
            </p:nvPr>
          </p:nvSpPr>
          <p:spPr>
            <a:xfrm>
              <a:off x="7881317" y="92075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板书设计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cxnSp>
          <p:nvCxnSpPr>
            <p:cNvPr id="3145855" name="直接连接符 36"/>
            <p:cNvCxnSpPr/>
            <p:nvPr>
              <p:custDataLst>
                <p:tags r:id="rId20"/>
              </p:custDataLst>
            </p:nvPr>
          </p:nvCxnSpPr>
          <p:spPr>
            <a:xfrm flipH="1">
              <a:off x="3478336" y="59728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856" name="直接连接符 37"/>
            <p:cNvCxnSpPr/>
            <p:nvPr>
              <p:custDataLst>
                <p:tags r:id="rId21"/>
              </p:custDataLst>
            </p:nvPr>
          </p:nvCxnSpPr>
          <p:spPr>
            <a:xfrm flipH="1">
              <a:off x="4971163" y="86717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857" name="直接连接符 38"/>
            <p:cNvCxnSpPr/>
            <p:nvPr>
              <p:custDataLst>
                <p:tags r:id="rId22"/>
              </p:custDataLst>
            </p:nvPr>
          </p:nvCxnSpPr>
          <p:spPr>
            <a:xfrm flipH="1">
              <a:off x="6463990" y="72430"/>
              <a:ext cx="0" cy="460375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858" name="直接连接符 39"/>
            <p:cNvCxnSpPr/>
            <p:nvPr>
              <p:custDataLst>
                <p:tags r:id="rId23"/>
              </p:custDataLst>
            </p:nvPr>
          </p:nvCxnSpPr>
          <p:spPr>
            <a:xfrm flipH="1">
              <a:off x="7956817" y="76396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970" name="文本框 40"/>
            <p:cNvSpPr txBox="1"/>
            <p:nvPr>
              <p:custDataLst>
                <p:tags r:id="rId24"/>
              </p:custDataLst>
            </p:nvPr>
          </p:nvSpPr>
          <p:spPr>
            <a:xfrm>
              <a:off x="9334953" y="103414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布置作业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cxnSp>
          <p:nvCxnSpPr>
            <p:cNvPr id="3145859" name="直接连接符 41"/>
            <p:cNvCxnSpPr/>
            <p:nvPr>
              <p:custDataLst>
                <p:tags r:id="rId25"/>
              </p:custDataLst>
            </p:nvPr>
          </p:nvCxnSpPr>
          <p:spPr>
            <a:xfrm flipH="1">
              <a:off x="9449646" y="86717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wipe/>
  </p:transition>
  <p:timing/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/>
          <p:cNvSpPr/>
          <p:nvPr>
            <p:custDataLst>
              <p:tags r:id="rId3"/>
            </p:custDataLst>
          </p:nvPr>
        </p:nvSpPr>
        <p:spPr>
          <a:xfrm>
            <a:off x="911424" y="2061519"/>
            <a:ext cx="1060884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smtClean="0">
                <a:solidFill>
                  <a:srgbClr val="4B416F"/>
                </a:solidFill>
                <a:latin typeface="+mn-ea"/>
              </a:rPr>
              <a:t>    无论</a:t>
            </a:r>
            <a:r>
              <a:rPr lang="zh-CN" altLang="en-US" sz="3600">
                <a:solidFill>
                  <a:srgbClr val="4B416F"/>
                </a:solidFill>
                <a:latin typeface="+mn-ea"/>
              </a:rPr>
              <a:t>做任何事情，千万不能凭个人好恶带着某种 私心和偏见，违背客观实际情况去加以处置，否则就会出偏差，甚至造成无法补救的严重过失。</a:t>
            </a:r>
            <a:endParaRPr lang="zh-CN" altLang="en-US" sz="3600">
              <a:solidFill>
                <a:srgbClr val="4B416F"/>
              </a:solidFill>
              <a:latin typeface="+mn-ea"/>
            </a:endParaRPr>
          </a:p>
        </p:txBody>
      </p:sp>
      <p:sp>
        <p:nvSpPr>
          <p:cNvPr id="21" name="标题 1"/>
          <p:cNvSpPr txBox="1"/>
          <p:nvPr>
            <p:custDataLst>
              <p:tags r:id="rId4"/>
            </p:custDataLst>
          </p:nvPr>
        </p:nvSpPr>
        <p:spPr>
          <a:xfrm>
            <a:off x="431362" y="1091698"/>
            <a:ext cx="10515600" cy="51602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rgbClr val="293049"/>
                </a:solidFill>
                <a:effectLst/>
                <a:latin typeface="+mj-ea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2000">
                <a:latin typeface="+mn-ea"/>
                <a:ea typeface="+mn-ea"/>
                <a:cs typeface="+mn-ea"/>
              </a:rPr>
              <a:t>    </a:t>
            </a:r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拓展延伸</a:t>
            </a:r>
            <a:endParaRPr lang="zh-CN" altLang="en-US" sz="2800">
              <a:solidFill>
                <a:srgbClr val="EC7D4A"/>
              </a:solidFill>
              <a:latin typeface="+mn-ea"/>
              <a:ea typeface="+mn-ea"/>
            </a:endParaRPr>
          </a:p>
        </p:txBody>
      </p:sp>
      <p:pic>
        <p:nvPicPr>
          <p:cNvPr id="24" name="图形 2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1344" y="1089126"/>
            <a:ext cx="871853" cy="475124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6659" y="4646842"/>
            <a:ext cx="3672407" cy="2325858"/>
          </a:xfrm>
          <a:prstGeom prst="rect">
            <a:avLst/>
          </a:prstGeom>
        </p:spPr>
      </p:pic>
      <p:grpSp>
        <p:nvGrpSpPr>
          <p:cNvPr id="113" name="组合 26"/>
          <p:cNvGrpSpPr/>
          <p:nvPr>
            <p:custDataLst>
              <p:tags r:id="rId10"/>
            </p:custDataLst>
          </p:nvPr>
        </p:nvGrpSpPr>
        <p:grpSpPr>
          <a:xfrm>
            <a:off x="0" y="-100013"/>
            <a:ext cx="12192000" cy="792163"/>
            <a:chOff x="0" y="-100013"/>
            <a:chExt cx="12192000" cy="792163"/>
          </a:xfrm>
        </p:grpSpPr>
        <p:sp>
          <p:nvSpPr>
            <p:cNvPr id="1048962" name="矩形 27"/>
            <p:cNvSpPr/>
            <p:nvPr>
              <p:custDataLst>
                <p:tags r:id="rId11"/>
              </p:custDataLst>
            </p:nvPr>
          </p:nvSpPr>
          <p:spPr>
            <a:xfrm>
              <a:off x="0" y="-100013"/>
              <a:ext cx="12192000" cy="792163"/>
            </a:xfrm>
            <a:prstGeom prst="rect">
              <a:avLst/>
            </a:prstGeom>
            <a:solidFill>
              <a:srgbClr val="81C7C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048963" name="矩形 28"/>
            <p:cNvSpPr/>
            <p:nvPr>
              <p:custDataLst>
                <p:tags r:id="rId12"/>
              </p:custDataLst>
            </p:nvPr>
          </p:nvSpPr>
          <p:spPr>
            <a:xfrm>
              <a:off x="6453960" y="77788"/>
              <a:ext cx="1512887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048964" name="文本框 29"/>
            <p:cNvSpPr txBox="1"/>
            <p:nvPr>
              <p:custDataLst>
                <p:tags r:id="rId13"/>
              </p:custDataLst>
            </p:nvPr>
          </p:nvSpPr>
          <p:spPr>
            <a:xfrm>
              <a:off x="307975" y="105484"/>
              <a:ext cx="1657350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/>
              <a:r>
                <a:rPr lang="zh-CN" altLang="en-US" sz="2000" spc="300">
                  <a:solidFill>
                    <a:schemeClr val="bg1"/>
                  </a:solidFill>
                  <a:latin typeface="+mn-ea"/>
                  <a:cs typeface="+mn-ea"/>
                  <a:sym typeface="+mn-lt"/>
                </a:rPr>
                <a:t>新课导入</a:t>
              </a:r>
              <a:endParaRPr lang="zh-CN" sz="2000" spc="300">
                <a:solidFill>
                  <a:schemeClr val="bg1"/>
                </a:solidFill>
                <a:latin typeface="+mn-ea"/>
                <a:cs typeface="+mn-ea"/>
                <a:sym typeface="+mn-lt"/>
              </a:endParaRPr>
            </a:p>
          </p:txBody>
        </p:sp>
        <p:cxnSp>
          <p:nvCxnSpPr>
            <p:cNvPr id="3145854" name="直接连接符 30"/>
            <p:cNvCxnSpPr/>
            <p:nvPr>
              <p:custDataLst>
                <p:tags r:id="rId14"/>
              </p:custDataLst>
            </p:nvPr>
          </p:nvCxnSpPr>
          <p:spPr>
            <a:xfrm flipH="1">
              <a:off x="1985509" y="71438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965" name="文本框 31"/>
            <p:cNvSpPr txBox="1"/>
            <p:nvPr>
              <p:custDataLst>
                <p:tags r:id="rId15"/>
              </p:custDataLst>
            </p:nvPr>
          </p:nvSpPr>
          <p:spPr>
            <a:xfrm>
              <a:off x="1931345" y="96013"/>
              <a:ext cx="16398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整体感知</a:t>
              </a:r>
              <a:endParaRPr 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966" name="文本框 32"/>
            <p:cNvSpPr txBox="1"/>
            <p:nvPr>
              <p:custDataLst>
                <p:tags r:id="rId16"/>
              </p:custDataLst>
            </p:nvPr>
          </p:nvSpPr>
          <p:spPr>
            <a:xfrm>
              <a:off x="3454350" y="98921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深入探究</a:t>
              </a:r>
              <a:endParaRPr 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967" name="文本框 33"/>
            <p:cNvSpPr txBox="1"/>
            <p:nvPr>
              <p:custDataLst>
                <p:tags r:id="rId17"/>
              </p:custDataLst>
            </p:nvPr>
          </p:nvSpPr>
          <p:spPr>
            <a:xfrm>
              <a:off x="4964361" y="117643"/>
              <a:ext cx="15636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课堂小结</a:t>
              </a:r>
              <a:endParaRPr 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968" name="文本框 34"/>
            <p:cNvSpPr txBox="1"/>
            <p:nvPr>
              <p:custDataLst>
                <p:tags r:id="rId18"/>
              </p:custDataLst>
            </p:nvPr>
          </p:nvSpPr>
          <p:spPr>
            <a:xfrm>
              <a:off x="6550694" y="82548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2000">
                  <a:solidFill>
                    <a:srgbClr val="046F65"/>
                  </a:solidFill>
                  <a:latin typeface="+mn-ea"/>
                  <a:ea typeface="+mn-ea"/>
                  <a:cs typeface="+mn-ea"/>
                  <a:sym typeface="+mn-lt"/>
                </a:rPr>
                <a:t>拓展延伸</a:t>
              </a:r>
              <a:endParaRPr lang="en-US" altLang="zh-CN" sz="2000">
                <a:solidFill>
                  <a:srgbClr val="046F65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969" name="文本框 35"/>
            <p:cNvSpPr txBox="1"/>
            <p:nvPr>
              <p:custDataLst>
                <p:tags r:id="rId19"/>
              </p:custDataLst>
            </p:nvPr>
          </p:nvSpPr>
          <p:spPr>
            <a:xfrm>
              <a:off x="7881317" y="92075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板书设计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cxnSp>
          <p:nvCxnSpPr>
            <p:cNvPr id="3145855" name="直接连接符 36"/>
            <p:cNvCxnSpPr/>
            <p:nvPr>
              <p:custDataLst>
                <p:tags r:id="rId20"/>
              </p:custDataLst>
            </p:nvPr>
          </p:nvCxnSpPr>
          <p:spPr>
            <a:xfrm flipH="1">
              <a:off x="3478336" y="59728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856" name="直接连接符 37"/>
            <p:cNvCxnSpPr/>
            <p:nvPr>
              <p:custDataLst>
                <p:tags r:id="rId21"/>
              </p:custDataLst>
            </p:nvPr>
          </p:nvCxnSpPr>
          <p:spPr>
            <a:xfrm flipH="1">
              <a:off x="4971163" y="86717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857" name="直接连接符 38"/>
            <p:cNvCxnSpPr/>
            <p:nvPr>
              <p:custDataLst>
                <p:tags r:id="rId22"/>
              </p:custDataLst>
            </p:nvPr>
          </p:nvCxnSpPr>
          <p:spPr>
            <a:xfrm flipH="1">
              <a:off x="6463990" y="72430"/>
              <a:ext cx="0" cy="460375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858" name="直接连接符 39"/>
            <p:cNvCxnSpPr/>
            <p:nvPr>
              <p:custDataLst>
                <p:tags r:id="rId23"/>
              </p:custDataLst>
            </p:nvPr>
          </p:nvCxnSpPr>
          <p:spPr>
            <a:xfrm flipH="1">
              <a:off x="7956817" y="76396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970" name="文本框 40"/>
            <p:cNvSpPr txBox="1"/>
            <p:nvPr>
              <p:custDataLst>
                <p:tags r:id="rId24"/>
              </p:custDataLst>
            </p:nvPr>
          </p:nvSpPr>
          <p:spPr>
            <a:xfrm>
              <a:off x="9334953" y="103414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布置作业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cxnSp>
          <p:nvCxnSpPr>
            <p:cNvPr id="3145859" name="直接连接符 41"/>
            <p:cNvCxnSpPr/>
            <p:nvPr>
              <p:custDataLst>
                <p:tags r:id="rId25"/>
              </p:custDataLst>
            </p:nvPr>
          </p:nvCxnSpPr>
          <p:spPr>
            <a:xfrm flipH="1">
              <a:off x="9449646" y="86717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wipe/>
  </p:transition>
  <p:timing/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11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9" name="图片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13364" y="3005808"/>
            <a:ext cx="1080120" cy="1080120"/>
          </a:xfrm>
          <a:prstGeom prst="rect">
            <a:avLst/>
          </a:prstGeom>
        </p:spPr>
      </p:pic>
      <p:pic>
        <p:nvPicPr>
          <p:cNvPr id="10" name="图片 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339" y="3005808"/>
            <a:ext cx="1080120" cy="1080120"/>
          </a:xfrm>
          <a:prstGeom prst="rect">
            <a:avLst/>
          </a:prstGeom>
        </p:spPr>
      </p:pic>
      <p:pic>
        <p:nvPicPr>
          <p:cNvPr id="11" name="图片 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09969" y="3005808"/>
            <a:ext cx="1080120" cy="1080120"/>
          </a:xfrm>
          <a:prstGeom prst="rect">
            <a:avLst/>
          </a:prstGeom>
        </p:spPr>
      </p:pic>
      <p:pic>
        <p:nvPicPr>
          <p:cNvPr id="12" name="图片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49367" y="3005808"/>
            <a:ext cx="1080120" cy="1080120"/>
          </a:xfrm>
          <a:prstGeom prst="rect">
            <a:avLst/>
          </a:prstGeom>
        </p:spPr>
      </p:pic>
      <p:sp>
        <p:nvSpPr>
          <p:cNvPr id="13" name="文本框 3"/>
          <p:cNvSpPr txBox="1"/>
          <p:nvPr>
            <p:custDataLst>
              <p:tags r:id="rId9"/>
            </p:custDataLst>
          </p:nvPr>
        </p:nvSpPr>
        <p:spPr>
          <a:xfrm>
            <a:off x="1390451" y="2996952"/>
            <a:ext cx="443903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>
                <a:solidFill>
                  <a:srgbClr val="046F65"/>
                </a:solidFill>
                <a:latin typeface="+mn-ea"/>
              </a:rPr>
              <a:t>板 书 设 计</a:t>
            </a:r>
            <a:endParaRPr lang="zh-CN" altLang="en-US" sz="6000" b="1">
              <a:solidFill>
                <a:srgbClr val="046F65"/>
              </a:solidFill>
              <a:latin typeface="+mn-ea"/>
            </a:endParaRPr>
          </a:p>
        </p:txBody>
      </p:sp>
      <p:sp>
        <p:nvSpPr>
          <p:cNvPr id="14" name="矩形 4"/>
          <p:cNvSpPr/>
          <p:nvPr>
            <p:custDataLst>
              <p:tags r:id="rId10"/>
            </p:custDataLst>
          </p:nvPr>
        </p:nvSpPr>
        <p:spPr>
          <a:xfrm>
            <a:off x="2855640" y="2060848"/>
            <a:ext cx="13436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spc="200">
                <a:solidFill>
                  <a:srgbClr val="046F65"/>
                </a:solidFill>
                <a:latin typeface="+mn-ea"/>
              </a:rPr>
              <a:t>第六节</a:t>
            </a:r>
            <a:endParaRPr lang="en-US" altLang="zh-CN" sz="2800" b="1" spc="200">
              <a:solidFill>
                <a:srgbClr val="046F65"/>
              </a:solidFill>
              <a:latin typeface="+mn-ea"/>
            </a:endParaRPr>
          </a:p>
        </p:txBody>
      </p:sp>
    </p:spTree>
  </p:cSld>
  <p:clrMapOvr>
    <a:masterClrMapping/>
  </p:clrMapOvr>
  <p:transition spd="slow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05"/>
          <a:stretch>
            <a:fillRect/>
          </a:stretch>
        </p:blipFill>
        <p:spPr>
          <a:xfrm>
            <a:off x="0" y="3212976"/>
            <a:ext cx="6455579" cy="6550357"/>
          </a:xfrm>
          <a:prstGeom prst="rect">
            <a:avLst/>
          </a:prstGeom>
        </p:spPr>
      </p:pic>
      <p:sp>
        <p:nvSpPr>
          <p:cNvPr id="21" name="矩形 3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593130" y="3091026"/>
            <a:ext cx="1158158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SzTx/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1pPr>
            <a:lvl2pPr marL="5143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2pPr>
            <a:lvl3pPr marL="8572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3pPr>
            <a:lvl4pPr marL="12001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4pPr>
            <a:lvl5pPr marL="15430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400">
                <a:solidFill>
                  <a:srgbClr val="4B416F"/>
                </a:solidFill>
                <a:latin typeface="+mn-ea"/>
                <a:ea typeface="+mn-ea"/>
              </a:rPr>
              <a:t>猫</a:t>
            </a:r>
            <a:endParaRPr lang="en-US" altLang="zh-CN" sz="4400">
              <a:solidFill>
                <a:srgbClr val="4B416F"/>
              </a:solidFill>
              <a:latin typeface="+mn-ea"/>
              <a:ea typeface="+mn-ea"/>
            </a:endParaRPr>
          </a:p>
        </p:txBody>
      </p:sp>
      <p:sp>
        <p:nvSpPr>
          <p:cNvPr id="68" name="矩形 67"/>
          <p:cNvSpPr/>
          <p:nvPr>
            <p:custDataLst>
              <p:tags r:id="rId6"/>
            </p:custDataLst>
          </p:nvPr>
        </p:nvSpPr>
        <p:spPr>
          <a:xfrm>
            <a:off x="4024625" y="2420887"/>
            <a:ext cx="562981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4B416F"/>
                </a:solidFill>
                <a:latin typeface="+mn-ea"/>
                <a:cs typeface="宋体" panose="02010600030101010101" pitchFamily="2" charset="-122"/>
              </a:rPr>
              <a:t>第一次养猫：难过、</a:t>
            </a:r>
            <a:r>
              <a:rPr lang="zh-CN" altLang="en-US" sz="3200" b="1" smtClean="0">
                <a:solidFill>
                  <a:srgbClr val="4B416F"/>
                </a:solidFill>
                <a:latin typeface="+mn-ea"/>
                <a:cs typeface="宋体" panose="02010600030101010101" pitchFamily="2" charset="-122"/>
              </a:rPr>
              <a:t>酸辛</a:t>
            </a:r>
            <a:endParaRPr lang="en-US" altLang="zh-CN" sz="3200" b="1" smtClean="0">
              <a:solidFill>
                <a:srgbClr val="4B416F"/>
              </a:solidFill>
              <a:latin typeface="+mn-ea"/>
              <a:cs typeface="宋体" panose="02010600030101010101" pitchFamily="2" charset="-122"/>
            </a:endParaRPr>
          </a:p>
          <a:p>
            <a:endParaRPr lang="zh-CN" altLang="en-US" sz="3200" b="1">
              <a:solidFill>
                <a:srgbClr val="4B416F"/>
              </a:solidFill>
              <a:latin typeface="+mn-ea"/>
              <a:cs typeface="宋体" panose="02010600030101010101" pitchFamily="2" charset="-122"/>
            </a:endParaRPr>
          </a:p>
          <a:p>
            <a:r>
              <a:rPr lang="zh-CN" altLang="en-US" sz="3200" b="1">
                <a:solidFill>
                  <a:srgbClr val="4B416F"/>
                </a:solidFill>
                <a:latin typeface="+mn-ea"/>
                <a:cs typeface="宋体" panose="02010600030101010101" pitchFamily="2" charset="-122"/>
              </a:rPr>
              <a:t>第二次养猫：怅然、</a:t>
            </a:r>
            <a:r>
              <a:rPr lang="zh-CN" altLang="en-US" sz="3200" b="1" smtClean="0">
                <a:solidFill>
                  <a:srgbClr val="4B416F"/>
                </a:solidFill>
                <a:latin typeface="+mn-ea"/>
                <a:cs typeface="宋体" panose="02010600030101010101" pitchFamily="2" charset="-122"/>
              </a:rPr>
              <a:t>愤恨</a:t>
            </a:r>
            <a:endParaRPr lang="en-US" altLang="zh-CN" sz="3200" b="1" smtClean="0">
              <a:solidFill>
                <a:srgbClr val="4B416F"/>
              </a:solidFill>
              <a:latin typeface="+mn-ea"/>
              <a:cs typeface="宋体" panose="02010600030101010101" pitchFamily="2" charset="-122"/>
            </a:endParaRPr>
          </a:p>
          <a:p>
            <a:endParaRPr lang="zh-CN" altLang="en-US" sz="3200" b="1">
              <a:solidFill>
                <a:srgbClr val="4B416F"/>
              </a:solidFill>
              <a:latin typeface="+mn-ea"/>
              <a:cs typeface="宋体" panose="02010600030101010101" pitchFamily="2" charset="-122"/>
            </a:endParaRPr>
          </a:p>
          <a:p>
            <a:r>
              <a:rPr lang="zh-CN" altLang="en-US" sz="3200" b="1">
                <a:solidFill>
                  <a:srgbClr val="4B416F"/>
                </a:solidFill>
                <a:latin typeface="+mn-ea"/>
                <a:cs typeface="宋体" panose="02010600030101010101" pitchFamily="2" charset="-122"/>
              </a:rPr>
              <a:t>第三次养猫：受伤、愧疚</a:t>
            </a:r>
            <a:endParaRPr lang="zh-CN" altLang="en-US" sz="3200" b="1">
              <a:solidFill>
                <a:srgbClr val="4B416F"/>
              </a:solidFill>
              <a:latin typeface="+mn-ea"/>
              <a:cs typeface="宋体" panose="02010600030101010101" pitchFamily="2" charset="-122"/>
            </a:endParaRPr>
          </a:p>
        </p:txBody>
      </p:sp>
      <p:sp>
        <p:nvSpPr>
          <p:cNvPr id="31" name="标题 1"/>
          <p:cNvSpPr txBox="1"/>
          <p:nvPr>
            <p:custDataLst>
              <p:tags r:id="rId7"/>
            </p:custDataLst>
          </p:nvPr>
        </p:nvSpPr>
        <p:spPr>
          <a:xfrm>
            <a:off x="431362" y="1091698"/>
            <a:ext cx="10515600" cy="51602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rgbClr val="293049"/>
                </a:solidFill>
                <a:effectLst/>
                <a:latin typeface="+mj-ea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2000">
                <a:latin typeface="+mn-ea"/>
                <a:ea typeface="+mn-ea"/>
                <a:cs typeface="+mn-ea"/>
              </a:rPr>
              <a:t>    </a:t>
            </a:r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板书设计</a:t>
            </a:r>
            <a:endParaRPr lang="zh-CN" altLang="en-US" sz="2800">
              <a:solidFill>
                <a:srgbClr val="EC7D4A"/>
              </a:solidFill>
              <a:latin typeface="+mn-ea"/>
              <a:ea typeface="+mn-ea"/>
              <a:cs typeface="+mn-ea"/>
            </a:endParaRPr>
          </a:p>
        </p:txBody>
      </p:sp>
      <p:pic>
        <p:nvPicPr>
          <p:cNvPr id="32" name="图形 31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91344" y="1089126"/>
            <a:ext cx="871853" cy="475124"/>
          </a:xfrm>
          <a:prstGeom prst="rect">
            <a:avLst/>
          </a:prstGeom>
        </p:spPr>
      </p:pic>
      <p:sp>
        <p:nvSpPr>
          <p:cNvPr id="4" name="左大括号 3"/>
          <p:cNvSpPr/>
          <p:nvPr>
            <p:custDataLst>
              <p:tags r:id="rId11"/>
            </p:custDataLst>
          </p:nvPr>
        </p:nvSpPr>
        <p:spPr>
          <a:xfrm>
            <a:off x="2999656" y="2564904"/>
            <a:ext cx="792088" cy="2160240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18" name="组合 57"/>
          <p:cNvGrpSpPr/>
          <p:nvPr>
            <p:custDataLst>
              <p:tags r:id="rId12"/>
            </p:custDataLst>
          </p:nvPr>
        </p:nvGrpSpPr>
        <p:grpSpPr>
          <a:xfrm>
            <a:off x="0" y="-100013"/>
            <a:ext cx="12192000" cy="792163"/>
            <a:chOff x="0" y="-100013"/>
            <a:chExt cx="12192000" cy="792163"/>
          </a:xfrm>
        </p:grpSpPr>
        <p:sp>
          <p:nvSpPr>
            <p:cNvPr id="1048993" name="矩形 58"/>
            <p:cNvSpPr/>
            <p:nvPr>
              <p:custDataLst>
                <p:tags r:id="rId13"/>
              </p:custDataLst>
            </p:nvPr>
          </p:nvSpPr>
          <p:spPr>
            <a:xfrm>
              <a:off x="0" y="-100013"/>
              <a:ext cx="12192000" cy="792163"/>
            </a:xfrm>
            <a:prstGeom prst="rect">
              <a:avLst/>
            </a:prstGeom>
            <a:solidFill>
              <a:srgbClr val="81C7C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048994" name="矩形 59"/>
            <p:cNvSpPr/>
            <p:nvPr>
              <p:custDataLst>
                <p:tags r:id="rId14"/>
              </p:custDataLst>
            </p:nvPr>
          </p:nvSpPr>
          <p:spPr>
            <a:xfrm>
              <a:off x="7954056" y="77788"/>
              <a:ext cx="1512887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048995" name="文本框 60"/>
            <p:cNvSpPr txBox="1"/>
            <p:nvPr>
              <p:custDataLst>
                <p:tags r:id="rId15"/>
              </p:custDataLst>
            </p:nvPr>
          </p:nvSpPr>
          <p:spPr>
            <a:xfrm>
              <a:off x="307975" y="105484"/>
              <a:ext cx="1657350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/>
              <a:r>
                <a:rPr lang="zh-CN" altLang="en-US" sz="2000" spc="300">
                  <a:solidFill>
                    <a:schemeClr val="bg1"/>
                  </a:solidFill>
                  <a:latin typeface="+mn-ea"/>
                  <a:cs typeface="+mn-ea"/>
                  <a:sym typeface="+mn-lt"/>
                </a:rPr>
                <a:t>新课导入</a:t>
              </a:r>
              <a:endParaRPr lang="zh-CN" sz="2000" spc="300">
                <a:solidFill>
                  <a:schemeClr val="bg1"/>
                </a:solidFill>
                <a:latin typeface="+mn-ea"/>
                <a:cs typeface="+mn-ea"/>
                <a:sym typeface="+mn-lt"/>
              </a:endParaRPr>
            </a:p>
          </p:txBody>
        </p:sp>
        <p:cxnSp>
          <p:nvCxnSpPr>
            <p:cNvPr id="3145866" name="直接连接符 61"/>
            <p:cNvCxnSpPr/>
            <p:nvPr>
              <p:custDataLst>
                <p:tags r:id="rId16"/>
              </p:custDataLst>
            </p:nvPr>
          </p:nvCxnSpPr>
          <p:spPr>
            <a:xfrm flipH="1">
              <a:off x="1985509" y="71438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996" name="文本框 62"/>
            <p:cNvSpPr txBox="1"/>
            <p:nvPr>
              <p:custDataLst>
                <p:tags r:id="rId17"/>
              </p:custDataLst>
            </p:nvPr>
          </p:nvSpPr>
          <p:spPr>
            <a:xfrm>
              <a:off x="1931345" y="96013"/>
              <a:ext cx="16398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整体感知</a:t>
              </a:r>
              <a:endParaRPr 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997" name="文本框 63"/>
            <p:cNvSpPr txBox="1"/>
            <p:nvPr>
              <p:custDataLst>
                <p:tags r:id="rId18"/>
              </p:custDataLst>
            </p:nvPr>
          </p:nvSpPr>
          <p:spPr>
            <a:xfrm>
              <a:off x="3454350" y="98921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深入探究</a:t>
              </a:r>
              <a:endParaRPr 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998" name="文本框 64"/>
            <p:cNvSpPr txBox="1"/>
            <p:nvPr>
              <p:custDataLst>
                <p:tags r:id="rId19"/>
              </p:custDataLst>
            </p:nvPr>
          </p:nvSpPr>
          <p:spPr>
            <a:xfrm>
              <a:off x="4964361" y="117643"/>
              <a:ext cx="15636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课堂小结</a:t>
              </a:r>
              <a:endParaRPr 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999" name="文本框 65"/>
            <p:cNvSpPr txBox="1"/>
            <p:nvPr>
              <p:custDataLst>
                <p:tags r:id="rId20"/>
              </p:custDataLst>
            </p:nvPr>
          </p:nvSpPr>
          <p:spPr>
            <a:xfrm>
              <a:off x="6550694" y="83300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拓展延伸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9000" name="文本框 66"/>
            <p:cNvSpPr txBox="1"/>
            <p:nvPr>
              <p:custDataLst>
                <p:tags r:id="rId21"/>
              </p:custDataLst>
            </p:nvPr>
          </p:nvSpPr>
          <p:spPr>
            <a:xfrm>
              <a:off x="7881317" y="92075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rgbClr val="046F65"/>
                  </a:solidFill>
                  <a:latin typeface="+mn-ea"/>
                  <a:ea typeface="+mn-ea"/>
                  <a:cs typeface="+mn-ea"/>
                  <a:sym typeface="+mn-lt"/>
                </a:rPr>
                <a:t>板书设计</a:t>
              </a:r>
              <a:endParaRPr lang="en-US" altLang="zh-CN" sz="2000">
                <a:solidFill>
                  <a:srgbClr val="046F65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cxnSp>
          <p:nvCxnSpPr>
            <p:cNvPr id="3145867" name="直接连接符 73"/>
            <p:cNvCxnSpPr/>
            <p:nvPr>
              <p:custDataLst>
                <p:tags r:id="rId22"/>
              </p:custDataLst>
            </p:nvPr>
          </p:nvCxnSpPr>
          <p:spPr>
            <a:xfrm flipH="1">
              <a:off x="3478336" y="59728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868" name="直接连接符 75"/>
            <p:cNvCxnSpPr/>
            <p:nvPr>
              <p:custDataLst>
                <p:tags r:id="rId23"/>
              </p:custDataLst>
            </p:nvPr>
          </p:nvCxnSpPr>
          <p:spPr>
            <a:xfrm flipH="1">
              <a:off x="4971163" y="86717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869" name="直接连接符 76"/>
            <p:cNvCxnSpPr/>
            <p:nvPr>
              <p:custDataLst>
                <p:tags r:id="rId24"/>
              </p:custDataLst>
            </p:nvPr>
          </p:nvCxnSpPr>
          <p:spPr>
            <a:xfrm flipH="1">
              <a:off x="6463990" y="72430"/>
              <a:ext cx="0" cy="460375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870" name="直接连接符 77"/>
            <p:cNvCxnSpPr/>
            <p:nvPr>
              <p:custDataLst>
                <p:tags r:id="rId25"/>
              </p:custDataLst>
            </p:nvPr>
          </p:nvCxnSpPr>
          <p:spPr>
            <a:xfrm flipH="1">
              <a:off x="7956817" y="76396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9001" name="文本框 78"/>
            <p:cNvSpPr txBox="1"/>
            <p:nvPr>
              <p:custDataLst>
                <p:tags r:id="rId26"/>
              </p:custDataLst>
            </p:nvPr>
          </p:nvSpPr>
          <p:spPr>
            <a:xfrm>
              <a:off x="9334953" y="103414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布置作业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cxnSp>
          <p:nvCxnSpPr>
            <p:cNvPr id="3145871" name="直接连接符 79"/>
            <p:cNvCxnSpPr/>
            <p:nvPr>
              <p:custDataLst>
                <p:tags r:id="rId27"/>
              </p:custDataLst>
            </p:nvPr>
          </p:nvCxnSpPr>
          <p:spPr>
            <a:xfrm flipH="1">
              <a:off x="9449646" y="86717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11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9" name="图片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41356" y="2861792"/>
            <a:ext cx="1080120" cy="1080120"/>
          </a:xfrm>
          <a:prstGeom prst="rect">
            <a:avLst/>
          </a:prstGeom>
        </p:spPr>
      </p:pic>
      <p:pic>
        <p:nvPicPr>
          <p:cNvPr id="10" name="图片 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75331" y="2861792"/>
            <a:ext cx="1080120" cy="1080120"/>
          </a:xfrm>
          <a:prstGeom prst="rect">
            <a:avLst/>
          </a:prstGeom>
        </p:spPr>
      </p:pic>
      <p:pic>
        <p:nvPicPr>
          <p:cNvPr id="11" name="图片 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37961" y="2861792"/>
            <a:ext cx="1080120" cy="1080120"/>
          </a:xfrm>
          <a:prstGeom prst="rect">
            <a:avLst/>
          </a:prstGeom>
        </p:spPr>
      </p:pic>
      <p:pic>
        <p:nvPicPr>
          <p:cNvPr id="12" name="图片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77359" y="2861792"/>
            <a:ext cx="1080120" cy="1080120"/>
          </a:xfrm>
          <a:prstGeom prst="rect">
            <a:avLst/>
          </a:prstGeom>
        </p:spPr>
      </p:pic>
      <p:sp>
        <p:nvSpPr>
          <p:cNvPr id="13" name="文本框 3"/>
          <p:cNvSpPr txBox="1"/>
          <p:nvPr>
            <p:custDataLst>
              <p:tags r:id="rId9"/>
            </p:custDataLst>
          </p:nvPr>
        </p:nvSpPr>
        <p:spPr>
          <a:xfrm>
            <a:off x="1318443" y="2852936"/>
            <a:ext cx="443903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>
                <a:solidFill>
                  <a:srgbClr val="046F65"/>
                </a:solidFill>
                <a:latin typeface="+mn-ea"/>
              </a:rPr>
              <a:t>布 置 作 业</a:t>
            </a:r>
            <a:endParaRPr lang="zh-CN" altLang="en-US" sz="6000" b="1">
              <a:solidFill>
                <a:srgbClr val="046F65"/>
              </a:solidFill>
              <a:latin typeface="+mn-ea"/>
            </a:endParaRPr>
          </a:p>
        </p:txBody>
      </p:sp>
      <p:sp>
        <p:nvSpPr>
          <p:cNvPr id="14" name="矩形 4"/>
          <p:cNvSpPr/>
          <p:nvPr>
            <p:custDataLst>
              <p:tags r:id="rId10"/>
            </p:custDataLst>
          </p:nvPr>
        </p:nvSpPr>
        <p:spPr>
          <a:xfrm>
            <a:off x="2783632" y="1916832"/>
            <a:ext cx="13436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spc="200">
                <a:solidFill>
                  <a:srgbClr val="046F65"/>
                </a:solidFill>
                <a:latin typeface="+mn-ea"/>
              </a:rPr>
              <a:t>第七节</a:t>
            </a:r>
            <a:endParaRPr lang="en-US" altLang="zh-CN" sz="2800" b="1" spc="200">
              <a:solidFill>
                <a:srgbClr val="046F65"/>
              </a:solidFill>
              <a:latin typeface="+mn-ea"/>
            </a:endParaRPr>
          </a:p>
        </p:txBody>
      </p:sp>
    </p:spTree>
  </p:cSld>
  <p:clrMapOvr>
    <a:masterClrMapping/>
  </p:clrMapOvr>
  <p:transition spd="slow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矩形 1"/>
          <p:cNvSpPr/>
          <p:nvPr>
            <p:custDataLst>
              <p:tags r:id="rId3"/>
            </p:custDataLst>
          </p:nvPr>
        </p:nvSpPr>
        <p:spPr>
          <a:xfrm>
            <a:off x="0" y="6770370"/>
            <a:ext cx="12192000" cy="76200"/>
          </a:xfrm>
          <a:prstGeom prst="rect">
            <a:avLst/>
          </a:prstGeom>
          <a:solidFill>
            <a:srgbClr val="887E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95" baseline="-25000">
              <a:latin typeface="+mn-ea"/>
            </a:endParaRPr>
          </a:p>
        </p:txBody>
      </p:sp>
      <p:sp>
        <p:nvSpPr>
          <p:cNvPr id="81" name="标题 1"/>
          <p:cNvSpPr txBox="1"/>
          <p:nvPr>
            <p:custDataLst>
              <p:tags r:id="rId4"/>
            </p:custDataLst>
          </p:nvPr>
        </p:nvSpPr>
        <p:spPr>
          <a:xfrm>
            <a:off x="431362" y="1091698"/>
            <a:ext cx="10515600" cy="51602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rgbClr val="293049"/>
                </a:solidFill>
                <a:effectLst/>
                <a:latin typeface="+mj-ea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2000">
                <a:latin typeface="+mn-ea"/>
                <a:ea typeface="+mn-ea"/>
                <a:cs typeface="+mn-ea"/>
              </a:rPr>
              <a:t>    </a:t>
            </a:r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</a:rPr>
              <a:t>布置作业</a:t>
            </a:r>
            <a:r>
              <a:rPr lang="en-US" altLang="zh-CN" sz="2800" smtClean="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——</a:t>
            </a:r>
            <a:r>
              <a:rPr lang="zh-CN" altLang="en-US" sz="2800" smtClean="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当堂作业</a:t>
            </a:r>
            <a:endParaRPr lang="zh-CN" altLang="en-US" sz="2800">
              <a:solidFill>
                <a:srgbClr val="EC7D4A"/>
              </a:solidFill>
              <a:latin typeface="+mn-ea"/>
              <a:ea typeface="+mn-ea"/>
            </a:endParaRPr>
          </a:p>
        </p:txBody>
      </p:sp>
      <p:pic>
        <p:nvPicPr>
          <p:cNvPr id="82" name="图形 8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0489" y="992943"/>
            <a:ext cx="657601" cy="657601"/>
          </a:xfrm>
          <a:prstGeom prst="rect">
            <a:avLst/>
          </a:prstGeom>
        </p:spPr>
      </p:pic>
      <p:sp>
        <p:nvSpPr>
          <p:cNvPr id="100" name="文本框 99"/>
          <p:cNvSpPr txBox="1"/>
          <p:nvPr>
            <p:custDataLst>
              <p:tags r:id="rId8"/>
            </p:custDataLst>
          </p:nvPr>
        </p:nvSpPr>
        <p:spPr>
          <a:xfrm>
            <a:off x="3112770" y="2198370"/>
            <a:ext cx="6833235" cy="3322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latinLnBrk="0">
              <a:lnSpc>
                <a:spcPct val="150000"/>
              </a:lnSpc>
            </a:pPr>
            <a:r>
              <a:rPr lang="zh-CN" altLang="en-US" sz="2800" b="0">
                <a:solidFill>
                  <a:srgbClr val="4B416F"/>
                </a:solidFill>
                <a:latin typeface="+mn-ea"/>
              </a:rPr>
              <a:t>下列词语书写有误的一项是 (     )</a:t>
            </a:r>
            <a:endParaRPr lang="zh-CN" altLang="en-US" sz="2800" b="0">
              <a:solidFill>
                <a:srgbClr val="4B416F"/>
              </a:solidFill>
              <a:latin typeface="+mn-ea"/>
            </a:endParaRPr>
          </a:p>
          <a:p>
            <a:pPr marL="0" indent="0" latinLnBrk="0">
              <a:lnSpc>
                <a:spcPct val="150000"/>
              </a:lnSpc>
            </a:pPr>
            <a:r>
              <a:rPr lang="zh-CN" altLang="en-US" sz="2800" b="0">
                <a:solidFill>
                  <a:srgbClr val="4B416F"/>
                </a:solidFill>
                <a:latin typeface="+mn-ea"/>
              </a:rPr>
              <a:t>A. 藤椅 露台 消耗 叮咛</a:t>
            </a:r>
            <a:endParaRPr lang="zh-CN" altLang="en-US" sz="2800" b="0">
              <a:solidFill>
                <a:srgbClr val="4B416F"/>
              </a:solidFill>
              <a:latin typeface="+mn-ea"/>
            </a:endParaRPr>
          </a:p>
          <a:p>
            <a:pPr marL="0" indent="0" latinLnBrk="0">
              <a:lnSpc>
                <a:spcPct val="150000"/>
              </a:lnSpc>
            </a:pPr>
            <a:r>
              <a:rPr lang="zh-CN" altLang="en-US" sz="2800" b="0">
                <a:solidFill>
                  <a:srgbClr val="4B416F"/>
                </a:solidFill>
                <a:latin typeface="+mn-ea"/>
              </a:rPr>
              <a:t>B. 污涩 饥饿 郁闷 预警</a:t>
            </a:r>
            <a:endParaRPr lang="zh-CN" altLang="en-US" sz="2800" b="0">
              <a:solidFill>
                <a:srgbClr val="4B416F"/>
              </a:solidFill>
              <a:latin typeface="+mn-ea"/>
            </a:endParaRPr>
          </a:p>
          <a:p>
            <a:pPr marL="0" indent="0" latinLnBrk="0">
              <a:lnSpc>
                <a:spcPct val="150000"/>
              </a:lnSpc>
            </a:pPr>
            <a:r>
              <a:rPr lang="zh-CN" altLang="en-US" sz="2800" b="0">
                <a:solidFill>
                  <a:srgbClr val="4B416F"/>
                </a:solidFill>
                <a:latin typeface="+mn-ea"/>
              </a:rPr>
              <a:t>C. 酸辛 安详 娱乐 烧脱</a:t>
            </a:r>
            <a:endParaRPr lang="zh-CN" altLang="en-US" sz="2800" b="0">
              <a:solidFill>
                <a:srgbClr val="4B416F"/>
              </a:solidFill>
              <a:latin typeface="+mn-ea"/>
            </a:endParaRPr>
          </a:p>
          <a:p>
            <a:pPr marL="0" indent="0" latinLnBrk="0">
              <a:lnSpc>
                <a:spcPct val="150000"/>
              </a:lnSpc>
            </a:pPr>
            <a:r>
              <a:rPr lang="zh-CN" altLang="en-US" sz="2800" b="0">
                <a:solidFill>
                  <a:srgbClr val="4B416F"/>
                </a:solidFill>
                <a:latin typeface="+mn-ea"/>
              </a:rPr>
              <a:t>D. 鸟茏 辩护 虐待 悲楚</a:t>
            </a:r>
            <a:endParaRPr lang="zh-CN" altLang="en-US" sz="2800">
              <a:solidFill>
                <a:srgbClr val="4B416F"/>
              </a:solidFill>
              <a:latin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9"/>
            </p:custDataLst>
          </p:nvPr>
        </p:nvSpPr>
        <p:spPr>
          <a:xfrm>
            <a:off x="7971155" y="2277745"/>
            <a:ext cx="93281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>
                <a:solidFill>
                  <a:srgbClr val="FF0000"/>
                </a:solidFill>
              </a:rPr>
              <a:t>D</a:t>
            </a:r>
            <a:endParaRPr lang="en-US" altLang="zh-CN" sz="4400">
              <a:solidFill>
                <a:srgbClr val="FF0000"/>
              </a:solidFill>
            </a:endParaRPr>
          </a:p>
        </p:txBody>
      </p:sp>
      <p:grpSp>
        <p:nvGrpSpPr>
          <p:cNvPr id="23" name="组合 25"/>
          <p:cNvGrpSpPr/>
          <p:nvPr>
            <p:custDataLst>
              <p:tags r:id="rId10"/>
            </p:custDataLst>
          </p:nvPr>
        </p:nvGrpSpPr>
        <p:grpSpPr>
          <a:xfrm>
            <a:off x="0" y="-100013"/>
            <a:ext cx="12192000" cy="792163"/>
            <a:chOff x="0" y="-100013"/>
            <a:chExt cx="12192000" cy="792163"/>
          </a:xfrm>
        </p:grpSpPr>
        <p:sp>
          <p:nvSpPr>
            <p:cNvPr id="24" name="矩形 26"/>
            <p:cNvSpPr/>
            <p:nvPr>
              <p:custDataLst>
                <p:tags r:id="rId11"/>
              </p:custDataLst>
            </p:nvPr>
          </p:nvSpPr>
          <p:spPr>
            <a:xfrm>
              <a:off x="0" y="-100013"/>
              <a:ext cx="12192000" cy="792163"/>
            </a:xfrm>
            <a:prstGeom prst="rect">
              <a:avLst/>
            </a:prstGeom>
            <a:solidFill>
              <a:srgbClr val="81C7C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cs typeface="+mn-ea"/>
                <a:sym typeface="+mn-lt"/>
              </a:endParaRPr>
            </a:p>
          </p:txBody>
        </p:sp>
        <p:sp>
          <p:nvSpPr>
            <p:cNvPr id="25" name="矩形 27"/>
            <p:cNvSpPr/>
            <p:nvPr>
              <p:custDataLst>
                <p:tags r:id="rId12"/>
              </p:custDataLst>
            </p:nvPr>
          </p:nvSpPr>
          <p:spPr>
            <a:xfrm>
              <a:off x="9395308" y="77788"/>
              <a:ext cx="1512887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cs typeface="+mn-ea"/>
                <a:sym typeface="+mn-lt"/>
              </a:endParaRPr>
            </a:p>
          </p:txBody>
        </p:sp>
        <p:sp>
          <p:nvSpPr>
            <p:cNvPr id="26" name="文本框 28"/>
            <p:cNvSpPr txBox="1"/>
            <p:nvPr>
              <p:custDataLst>
                <p:tags r:id="rId13"/>
              </p:custDataLst>
            </p:nvPr>
          </p:nvSpPr>
          <p:spPr>
            <a:xfrm>
              <a:off x="307975" y="105484"/>
              <a:ext cx="1657350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/>
              <a:r>
                <a:rPr lang="zh-CN" altLang="en-US" sz="2000" spc="3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新课导入</a:t>
              </a:r>
              <a:endParaRPr lang="zh-CN" sz="2000" spc="3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cxnSp>
          <p:nvCxnSpPr>
            <p:cNvPr id="27" name="直接连接符 29"/>
            <p:cNvCxnSpPr/>
            <p:nvPr>
              <p:custDataLst>
                <p:tags r:id="rId14"/>
              </p:custDataLst>
            </p:nvPr>
          </p:nvCxnSpPr>
          <p:spPr>
            <a:xfrm flipH="1">
              <a:off x="1985509" y="71438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文本框 30"/>
            <p:cNvSpPr txBox="1"/>
            <p:nvPr>
              <p:custDataLst>
                <p:tags r:id="rId15"/>
              </p:custDataLst>
            </p:nvPr>
          </p:nvSpPr>
          <p:spPr>
            <a:xfrm>
              <a:off x="1931345" y="96013"/>
              <a:ext cx="16398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整体感知</a:t>
              </a:r>
              <a:endParaRPr 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29" name="文本框 31"/>
            <p:cNvSpPr txBox="1"/>
            <p:nvPr>
              <p:custDataLst>
                <p:tags r:id="rId16"/>
              </p:custDataLst>
            </p:nvPr>
          </p:nvSpPr>
          <p:spPr>
            <a:xfrm>
              <a:off x="3454350" y="98921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深入探究</a:t>
              </a:r>
              <a:endParaRPr 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30" name="文本框 32"/>
            <p:cNvSpPr txBox="1"/>
            <p:nvPr>
              <p:custDataLst>
                <p:tags r:id="rId17"/>
              </p:custDataLst>
            </p:nvPr>
          </p:nvSpPr>
          <p:spPr>
            <a:xfrm>
              <a:off x="4964361" y="117643"/>
              <a:ext cx="15636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课堂小结</a:t>
              </a:r>
              <a:endParaRPr 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31" name="文本框 33"/>
            <p:cNvSpPr txBox="1"/>
            <p:nvPr>
              <p:custDataLst>
                <p:tags r:id="rId18"/>
              </p:custDataLst>
            </p:nvPr>
          </p:nvSpPr>
          <p:spPr>
            <a:xfrm>
              <a:off x="6550694" y="79750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拓展延伸</a:t>
              </a:r>
              <a:endParaRPr lang="en-US" alt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32" name="文本框 34"/>
            <p:cNvSpPr txBox="1"/>
            <p:nvPr>
              <p:custDataLst>
                <p:tags r:id="rId19"/>
              </p:custDataLst>
            </p:nvPr>
          </p:nvSpPr>
          <p:spPr>
            <a:xfrm>
              <a:off x="7881317" y="92075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板书设计</a:t>
              </a:r>
              <a:endParaRPr lang="en-US" alt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cxnSp>
          <p:nvCxnSpPr>
            <p:cNvPr id="33" name="直接连接符 35"/>
            <p:cNvCxnSpPr/>
            <p:nvPr>
              <p:custDataLst>
                <p:tags r:id="rId20"/>
              </p:custDataLst>
            </p:nvPr>
          </p:nvCxnSpPr>
          <p:spPr>
            <a:xfrm flipH="1">
              <a:off x="3478336" y="59728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6"/>
            <p:cNvCxnSpPr/>
            <p:nvPr>
              <p:custDataLst>
                <p:tags r:id="rId21"/>
              </p:custDataLst>
            </p:nvPr>
          </p:nvCxnSpPr>
          <p:spPr>
            <a:xfrm flipH="1">
              <a:off x="4971163" y="86717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7"/>
            <p:cNvCxnSpPr/>
            <p:nvPr>
              <p:custDataLst>
                <p:tags r:id="rId22"/>
              </p:custDataLst>
            </p:nvPr>
          </p:nvCxnSpPr>
          <p:spPr>
            <a:xfrm flipH="1">
              <a:off x="6463990" y="72430"/>
              <a:ext cx="0" cy="460375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8"/>
            <p:cNvCxnSpPr/>
            <p:nvPr>
              <p:custDataLst>
                <p:tags r:id="rId23"/>
              </p:custDataLst>
            </p:nvPr>
          </p:nvCxnSpPr>
          <p:spPr>
            <a:xfrm flipH="1">
              <a:off x="7956817" y="76396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文本框 39"/>
            <p:cNvSpPr txBox="1"/>
            <p:nvPr>
              <p:custDataLst>
                <p:tags r:id="rId24"/>
              </p:custDataLst>
            </p:nvPr>
          </p:nvSpPr>
          <p:spPr>
            <a:xfrm>
              <a:off x="9334953" y="103414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rgbClr val="046F65"/>
                  </a:solidFill>
                  <a:latin typeface="+mj-ea"/>
                  <a:ea typeface="+mj-ea"/>
                  <a:cs typeface="+mn-ea"/>
                  <a:sym typeface="+mn-lt"/>
                </a:rPr>
                <a:t>布置作业</a:t>
              </a:r>
              <a:endParaRPr lang="en-US" altLang="zh-CN" sz="2000">
                <a:solidFill>
                  <a:srgbClr val="046F65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cxnSp>
          <p:nvCxnSpPr>
            <p:cNvPr id="38" name="直接连接符 40"/>
            <p:cNvCxnSpPr/>
            <p:nvPr>
              <p:custDataLst>
                <p:tags r:id="rId25"/>
              </p:custDataLst>
            </p:nvPr>
          </p:nvCxnSpPr>
          <p:spPr>
            <a:xfrm flipH="1">
              <a:off x="9449646" y="86717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1" name="标题 1"/>
          <p:cNvSpPr txBox="1"/>
          <p:nvPr>
            <p:custDataLst>
              <p:tags r:id="rId3"/>
            </p:custDataLst>
          </p:nvPr>
        </p:nvSpPr>
        <p:spPr>
          <a:xfrm>
            <a:off x="838200" y="1091698"/>
            <a:ext cx="10515600" cy="51602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rgbClr val="293049"/>
                </a:solidFill>
                <a:effectLst/>
                <a:latin typeface="+mj-ea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布置作</a:t>
            </a:r>
            <a:r>
              <a:rPr lang="zh-CN" altLang="en-US" sz="2800" smtClean="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业</a:t>
            </a:r>
            <a:r>
              <a:rPr lang="en-US" altLang="zh-CN" sz="2800" smtClean="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——</a:t>
            </a:r>
            <a:r>
              <a:rPr lang="zh-CN" altLang="en-US" sz="2800" smtClean="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课后作业</a:t>
            </a:r>
            <a:endParaRPr lang="zh-CN" altLang="en-US" sz="2800">
              <a:solidFill>
                <a:srgbClr val="EC7D4A"/>
              </a:solidFill>
              <a:latin typeface="+mn-ea"/>
              <a:ea typeface="+mn-ea"/>
            </a:endParaRPr>
          </a:p>
        </p:txBody>
      </p:sp>
      <p:pic>
        <p:nvPicPr>
          <p:cNvPr id="22" name="图形 2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1344" y="1089126"/>
            <a:ext cx="871853" cy="47512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848" y="1515716"/>
            <a:ext cx="3670096" cy="4589430"/>
          </a:xfrm>
          <a:prstGeom prst="rect">
            <a:avLst/>
          </a:prstGeom>
        </p:spPr>
      </p:pic>
      <p:sp>
        <p:nvSpPr>
          <p:cNvPr id="23" name="矩形 1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838200" y="2708920"/>
            <a:ext cx="6553944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SzTx/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1pPr>
            <a:lvl2pPr marL="5143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2pPr>
            <a:lvl3pPr marL="8572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3pPr>
            <a:lvl4pPr marL="12001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4pPr>
            <a:lvl5pPr marL="15430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3600" b="1">
                <a:solidFill>
                  <a:srgbClr val="4B416F"/>
                </a:solidFill>
                <a:latin typeface="+mn-ea"/>
                <a:ea typeface="+mn-ea"/>
              </a:rPr>
              <a:t>找出你喜欢的段落。标出语句中重音和停连。在小组里朗读，互相评价。</a:t>
            </a:r>
            <a:endParaRPr lang="zh-CN" altLang="en-US" sz="3600" b="1">
              <a:solidFill>
                <a:srgbClr val="4B416F"/>
              </a:solidFill>
              <a:latin typeface="+mn-ea"/>
              <a:ea typeface="+mn-ea"/>
            </a:endParaRPr>
          </a:p>
        </p:txBody>
      </p:sp>
      <p:grpSp>
        <p:nvGrpSpPr>
          <p:cNvPr id="121" name="组合 25"/>
          <p:cNvGrpSpPr/>
          <p:nvPr>
            <p:custDataLst>
              <p:tags r:id="rId10"/>
            </p:custDataLst>
          </p:nvPr>
        </p:nvGrpSpPr>
        <p:grpSpPr>
          <a:xfrm>
            <a:off x="0" y="-100013"/>
            <a:ext cx="12192000" cy="792163"/>
            <a:chOff x="0" y="-100013"/>
            <a:chExt cx="12192000" cy="792163"/>
          </a:xfrm>
        </p:grpSpPr>
        <p:sp>
          <p:nvSpPr>
            <p:cNvPr id="1049008" name="矩形 26"/>
            <p:cNvSpPr/>
            <p:nvPr>
              <p:custDataLst>
                <p:tags r:id="rId11"/>
              </p:custDataLst>
            </p:nvPr>
          </p:nvSpPr>
          <p:spPr>
            <a:xfrm>
              <a:off x="0" y="-100013"/>
              <a:ext cx="12192000" cy="792163"/>
            </a:xfrm>
            <a:prstGeom prst="rect">
              <a:avLst/>
            </a:prstGeom>
            <a:solidFill>
              <a:srgbClr val="81C7C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cs typeface="+mn-ea"/>
                <a:sym typeface="+mn-lt"/>
              </a:endParaRPr>
            </a:p>
          </p:txBody>
        </p:sp>
        <p:sp>
          <p:nvSpPr>
            <p:cNvPr id="1049009" name="矩形 27"/>
            <p:cNvSpPr/>
            <p:nvPr>
              <p:custDataLst>
                <p:tags r:id="rId12"/>
              </p:custDataLst>
            </p:nvPr>
          </p:nvSpPr>
          <p:spPr>
            <a:xfrm>
              <a:off x="9395308" y="77788"/>
              <a:ext cx="1512887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cs typeface="+mn-ea"/>
                <a:sym typeface="+mn-lt"/>
              </a:endParaRPr>
            </a:p>
          </p:txBody>
        </p:sp>
        <p:sp>
          <p:nvSpPr>
            <p:cNvPr id="1049010" name="文本框 28"/>
            <p:cNvSpPr txBox="1"/>
            <p:nvPr>
              <p:custDataLst>
                <p:tags r:id="rId13"/>
              </p:custDataLst>
            </p:nvPr>
          </p:nvSpPr>
          <p:spPr>
            <a:xfrm>
              <a:off x="307975" y="105484"/>
              <a:ext cx="1657350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/>
              <a:r>
                <a:rPr lang="zh-CN" altLang="en-US" sz="2000" spc="3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新课导入</a:t>
              </a:r>
              <a:endParaRPr lang="zh-CN" sz="2000" spc="3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cxnSp>
          <p:nvCxnSpPr>
            <p:cNvPr id="3145872" name="直接连接符 29"/>
            <p:cNvCxnSpPr/>
            <p:nvPr>
              <p:custDataLst>
                <p:tags r:id="rId14"/>
              </p:custDataLst>
            </p:nvPr>
          </p:nvCxnSpPr>
          <p:spPr>
            <a:xfrm flipH="1">
              <a:off x="1985509" y="71438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9011" name="文本框 30"/>
            <p:cNvSpPr txBox="1"/>
            <p:nvPr>
              <p:custDataLst>
                <p:tags r:id="rId15"/>
              </p:custDataLst>
            </p:nvPr>
          </p:nvSpPr>
          <p:spPr>
            <a:xfrm>
              <a:off x="1931345" y="96013"/>
              <a:ext cx="16398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整体感知</a:t>
              </a:r>
              <a:endParaRPr 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1049012" name="文本框 31"/>
            <p:cNvSpPr txBox="1"/>
            <p:nvPr>
              <p:custDataLst>
                <p:tags r:id="rId16"/>
              </p:custDataLst>
            </p:nvPr>
          </p:nvSpPr>
          <p:spPr>
            <a:xfrm>
              <a:off x="3454350" y="98921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深入探究</a:t>
              </a:r>
              <a:endParaRPr 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1049013" name="文本框 32"/>
            <p:cNvSpPr txBox="1"/>
            <p:nvPr>
              <p:custDataLst>
                <p:tags r:id="rId17"/>
              </p:custDataLst>
            </p:nvPr>
          </p:nvSpPr>
          <p:spPr>
            <a:xfrm>
              <a:off x="4964361" y="117643"/>
              <a:ext cx="15636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课堂小结</a:t>
              </a:r>
              <a:endParaRPr 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1049014" name="文本框 33"/>
            <p:cNvSpPr txBox="1"/>
            <p:nvPr>
              <p:custDataLst>
                <p:tags r:id="rId18"/>
              </p:custDataLst>
            </p:nvPr>
          </p:nvSpPr>
          <p:spPr>
            <a:xfrm>
              <a:off x="6550694" y="79750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拓展延伸</a:t>
              </a:r>
              <a:endParaRPr lang="en-US" alt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1049015" name="文本框 34"/>
            <p:cNvSpPr txBox="1"/>
            <p:nvPr>
              <p:custDataLst>
                <p:tags r:id="rId19"/>
              </p:custDataLst>
            </p:nvPr>
          </p:nvSpPr>
          <p:spPr>
            <a:xfrm>
              <a:off x="7881317" y="92075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j-ea"/>
                  <a:ea typeface="+mj-ea"/>
                  <a:cs typeface="+mn-ea"/>
                  <a:sym typeface="+mn-lt"/>
                </a:rPr>
                <a:t>板书设计</a:t>
              </a:r>
              <a:endParaRPr lang="en-US" altLang="zh-CN" sz="200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cxnSp>
          <p:nvCxnSpPr>
            <p:cNvPr id="3145873" name="直接连接符 35"/>
            <p:cNvCxnSpPr/>
            <p:nvPr>
              <p:custDataLst>
                <p:tags r:id="rId20"/>
              </p:custDataLst>
            </p:nvPr>
          </p:nvCxnSpPr>
          <p:spPr>
            <a:xfrm flipH="1">
              <a:off x="3478336" y="59728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874" name="直接连接符 36"/>
            <p:cNvCxnSpPr/>
            <p:nvPr>
              <p:custDataLst>
                <p:tags r:id="rId21"/>
              </p:custDataLst>
            </p:nvPr>
          </p:nvCxnSpPr>
          <p:spPr>
            <a:xfrm flipH="1">
              <a:off x="4971163" y="86717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875" name="直接连接符 37"/>
            <p:cNvCxnSpPr/>
            <p:nvPr>
              <p:custDataLst>
                <p:tags r:id="rId22"/>
              </p:custDataLst>
            </p:nvPr>
          </p:nvCxnSpPr>
          <p:spPr>
            <a:xfrm flipH="1">
              <a:off x="6463990" y="72430"/>
              <a:ext cx="0" cy="460375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876" name="直接连接符 38"/>
            <p:cNvCxnSpPr/>
            <p:nvPr>
              <p:custDataLst>
                <p:tags r:id="rId23"/>
              </p:custDataLst>
            </p:nvPr>
          </p:nvCxnSpPr>
          <p:spPr>
            <a:xfrm flipH="1">
              <a:off x="7956817" y="76396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9016" name="文本框 39"/>
            <p:cNvSpPr txBox="1"/>
            <p:nvPr>
              <p:custDataLst>
                <p:tags r:id="rId24"/>
              </p:custDataLst>
            </p:nvPr>
          </p:nvSpPr>
          <p:spPr>
            <a:xfrm>
              <a:off x="9334953" y="103414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rgbClr val="046F65"/>
                  </a:solidFill>
                  <a:latin typeface="+mj-ea"/>
                  <a:ea typeface="+mj-ea"/>
                  <a:cs typeface="+mn-ea"/>
                  <a:sym typeface="+mn-lt"/>
                </a:rPr>
                <a:t>布置作业</a:t>
              </a:r>
              <a:endParaRPr lang="en-US" altLang="zh-CN" sz="2000">
                <a:solidFill>
                  <a:srgbClr val="046F65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cxnSp>
          <p:nvCxnSpPr>
            <p:cNvPr id="3145877" name="直接连接符 40"/>
            <p:cNvCxnSpPr/>
            <p:nvPr>
              <p:custDataLst>
                <p:tags r:id="rId25"/>
              </p:custDataLst>
            </p:nvPr>
          </p:nvCxnSpPr>
          <p:spPr>
            <a:xfrm flipH="1">
              <a:off x="9449646" y="86717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10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1" name="矩形 3"/>
          <p:cNvSpPr/>
          <p:nvPr>
            <p:custDataLst>
              <p:tags r:id="rId3"/>
            </p:custDataLst>
          </p:nvPr>
        </p:nvSpPr>
        <p:spPr>
          <a:xfrm>
            <a:off x="-8317" y="4481736"/>
            <a:ext cx="12240895" cy="2376264"/>
          </a:xfrm>
          <a:prstGeom prst="rect">
            <a:avLst/>
          </a:prstGeom>
          <a:solidFill>
            <a:srgbClr val="05736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n-ea"/>
            </a:endParaRPr>
          </a:p>
        </p:txBody>
      </p:sp>
      <p:sp>
        <p:nvSpPr>
          <p:cNvPr id="1049030" name="椭圆 99"/>
          <p:cNvSpPr/>
          <p:nvPr>
            <p:custDataLst>
              <p:tags r:id="rId4"/>
            </p:custDataLst>
          </p:nvPr>
        </p:nvSpPr>
        <p:spPr>
          <a:xfrm>
            <a:off x="3397749" y="3826281"/>
            <a:ext cx="1310909" cy="1310909"/>
          </a:xfrm>
          <a:prstGeom prst="ellipse">
            <a:avLst/>
          </a:prstGeom>
          <a:solidFill>
            <a:srgbClr val="FE9345"/>
          </a:solidFill>
          <a:ln w="79375">
            <a:solidFill>
              <a:schemeClr val="bg1"/>
            </a:solidFill>
          </a:ln>
          <a:effectLst>
            <a:outerShdw blurRad="139700" dist="88900" dir="2700000" algn="t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zh-CN" altLang="en-US" sz="6600">
                <a:solidFill>
                  <a:schemeClr val="bg1"/>
                </a:solidFill>
                <a:latin typeface="+mn-ea"/>
                <a:cs typeface="+mn-ea"/>
                <a:sym typeface="+mn-lt"/>
              </a:rPr>
              <a:t>谢</a:t>
            </a:r>
            <a:endParaRPr lang="zh-CN" altLang="en-US" sz="6600">
              <a:solidFill>
                <a:schemeClr val="bg1"/>
              </a:solidFill>
              <a:latin typeface="+mn-ea"/>
              <a:cs typeface="+mn-ea"/>
              <a:sym typeface="+mn-lt"/>
            </a:endParaRPr>
          </a:p>
        </p:txBody>
      </p:sp>
      <p:sp>
        <p:nvSpPr>
          <p:cNvPr id="1049031" name="椭圆 101"/>
          <p:cNvSpPr/>
          <p:nvPr>
            <p:custDataLst>
              <p:tags r:id="rId5"/>
            </p:custDataLst>
          </p:nvPr>
        </p:nvSpPr>
        <p:spPr>
          <a:xfrm>
            <a:off x="4801222" y="3826281"/>
            <a:ext cx="1310909" cy="1310909"/>
          </a:xfrm>
          <a:prstGeom prst="ellipse">
            <a:avLst/>
          </a:prstGeom>
          <a:solidFill>
            <a:srgbClr val="FE9345"/>
          </a:solidFill>
          <a:ln w="79375">
            <a:solidFill>
              <a:schemeClr val="bg1"/>
            </a:solidFill>
          </a:ln>
          <a:effectLst>
            <a:outerShdw blurRad="139700" dist="88900" dir="2700000" algn="t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zh-CN" altLang="en-US" sz="6600">
                <a:solidFill>
                  <a:schemeClr val="bg1"/>
                </a:solidFill>
                <a:latin typeface="+mn-ea"/>
                <a:cs typeface="+mn-ea"/>
                <a:sym typeface="+mn-lt"/>
              </a:rPr>
              <a:t>谢</a:t>
            </a:r>
            <a:endParaRPr lang="zh-CN" altLang="en-US" sz="6600">
              <a:solidFill>
                <a:schemeClr val="bg1"/>
              </a:solidFill>
              <a:latin typeface="+mn-ea"/>
              <a:cs typeface="+mn-ea"/>
              <a:sym typeface="+mn-lt"/>
            </a:endParaRPr>
          </a:p>
        </p:txBody>
      </p:sp>
      <p:sp>
        <p:nvSpPr>
          <p:cNvPr id="1049032" name="椭圆 102"/>
          <p:cNvSpPr/>
          <p:nvPr>
            <p:custDataLst>
              <p:tags r:id="rId6"/>
            </p:custDataLst>
          </p:nvPr>
        </p:nvSpPr>
        <p:spPr>
          <a:xfrm>
            <a:off x="6204695" y="3826281"/>
            <a:ext cx="1310909" cy="1310909"/>
          </a:xfrm>
          <a:prstGeom prst="ellipse">
            <a:avLst/>
          </a:prstGeom>
          <a:solidFill>
            <a:srgbClr val="FE9345"/>
          </a:solidFill>
          <a:ln w="79375">
            <a:solidFill>
              <a:schemeClr val="bg1"/>
            </a:solidFill>
          </a:ln>
          <a:effectLst>
            <a:outerShdw blurRad="139700" dist="88900" dir="2700000" algn="t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zh-CN" altLang="en-US" sz="6600">
                <a:solidFill>
                  <a:schemeClr val="bg1"/>
                </a:solidFill>
                <a:latin typeface="+mn-ea"/>
                <a:cs typeface="+mn-ea"/>
                <a:sym typeface="+mn-lt"/>
              </a:rPr>
              <a:t>观</a:t>
            </a:r>
            <a:endParaRPr lang="zh-CN" altLang="en-US" sz="6600">
              <a:solidFill>
                <a:schemeClr val="bg1"/>
              </a:solidFill>
              <a:latin typeface="+mn-ea"/>
              <a:cs typeface="+mn-ea"/>
              <a:sym typeface="+mn-lt"/>
            </a:endParaRPr>
          </a:p>
        </p:txBody>
      </p:sp>
      <p:sp>
        <p:nvSpPr>
          <p:cNvPr id="1049033" name="椭圆 103"/>
          <p:cNvSpPr/>
          <p:nvPr>
            <p:custDataLst>
              <p:tags r:id="rId7"/>
            </p:custDataLst>
          </p:nvPr>
        </p:nvSpPr>
        <p:spPr>
          <a:xfrm>
            <a:off x="7608168" y="3826281"/>
            <a:ext cx="1310909" cy="1310909"/>
          </a:xfrm>
          <a:prstGeom prst="ellipse">
            <a:avLst/>
          </a:prstGeom>
          <a:solidFill>
            <a:srgbClr val="FE9345"/>
          </a:solidFill>
          <a:ln w="79375">
            <a:solidFill>
              <a:schemeClr val="bg1"/>
            </a:solidFill>
          </a:ln>
          <a:effectLst>
            <a:outerShdw blurRad="139700" dist="88900" dir="2700000" algn="t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zh-CN" altLang="en-US" sz="6600">
                <a:solidFill>
                  <a:schemeClr val="bg1"/>
                </a:solidFill>
                <a:latin typeface="+mn-ea"/>
                <a:cs typeface="+mn-ea"/>
                <a:sym typeface="+mn-lt"/>
              </a:rPr>
              <a:t>看</a:t>
            </a:r>
            <a:endParaRPr lang="zh-CN" altLang="en-US" sz="6600">
              <a:solidFill>
                <a:schemeClr val="bg1"/>
              </a:solidFill>
              <a:latin typeface="+mn-ea"/>
              <a:cs typeface="+mn-ea"/>
              <a:sym typeface="+mn-lt"/>
            </a:endParaRPr>
          </a:p>
        </p:txBody>
      </p:sp>
      <p:pic>
        <p:nvPicPr>
          <p:cNvPr id="1049034" name="New picture"/>
          <p:cNvPicPr/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0172700" y="10452100"/>
            <a:ext cx="355600" cy="266700"/>
          </a:xfrm>
          <a:prstGeom prst="cube">
            <a:avLst/>
          </a:prstGeom>
        </p:spPr>
      </p:pic>
    </p:spTree>
  </p:cSld>
  <p:clrMapOvr>
    <a:masterClrMapping/>
  </p:clrMapOvr>
  <p:transition spd="slow" advTm="3000">
    <p:fade/>
  </p:transition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7" name="标题 1"/>
          <p:cNvSpPr txBox="1"/>
          <p:nvPr>
            <p:custDataLst>
              <p:tags r:id="rId4"/>
            </p:custDataLst>
          </p:nvPr>
        </p:nvSpPr>
        <p:spPr>
          <a:xfrm>
            <a:off x="216640" y="989062"/>
            <a:ext cx="10515600" cy="51602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rgbClr val="293049"/>
                </a:solidFill>
                <a:effectLst/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CN" sz="2800">
                <a:latin typeface="+mn-ea"/>
                <a:ea typeface="+mn-ea"/>
                <a:cs typeface="+mn-ea"/>
              </a:rPr>
              <a:t>    </a:t>
            </a:r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新课导入</a:t>
            </a:r>
            <a:endParaRPr lang="zh-CN" altLang="en-US" sz="2800">
              <a:solidFill>
                <a:srgbClr val="EC7D4A"/>
              </a:solidFill>
              <a:latin typeface="+mn-ea"/>
              <a:ea typeface="+mn-ea"/>
              <a:cs typeface="+mn-ea"/>
            </a:endParaRPr>
          </a:p>
        </p:txBody>
      </p:sp>
      <p:pic>
        <p:nvPicPr>
          <p:cNvPr id="30" name="图形 29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6640" y="869951"/>
            <a:ext cx="668917" cy="668917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29037" y="869951"/>
            <a:ext cx="7689565" cy="5767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9" name="组合 1"/>
          <p:cNvGrpSpPr/>
          <p:nvPr>
            <p:custDataLst>
              <p:tags r:id="rId10"/>
            </p:custDataLst>
          </p:nvPr>
        </p:nvGrpSpPr>
        <p:grpSpPr>
          <a:xfrm>
            <a:off x="0" y="-100013"/>
            <a:ext cx="12192000" cy="792163"/>
            <a:chOff x="0" y="-100013"/>
            <a:chExt cx="12192000" cy="792163"/>
          </a:xfrm>
        </p:grpSpPr>
        <p:sp>
          <p:nvSpPr>
            <p:cNvPr id="1048617" name="矩形 2"/>
            <p:cNvSpPr/>
            <p:nvPr>
              <p:custDataLst>
                <p:tags r:id="rId11"/>
              </p:custDataLst>
            </p:nvPr>
          </p:nvSpPr>
          <p:spPr>
            <a:xfrm>
              <a:off x="0" y="-100013"/>
              <a:ext cx="12192000" cy="792163"/>
            </a:xfrm>
            <a:prstGeom prst="rect">
              <a:avLst/>
            </a:prstGeom>
            <a:solidFill>
              <a:srgbClr val="81C7C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048618" name="矩形 3"/>
            <p:cNvSpPr/>
            <p:nvPr>
              <p:custDataLst>
                <p:tags r:id="rId12"/>
              </p:custDataLst>
            </p:nvPr>
          </p:nvSpPr>
          <p:spPr>
            <a:xfrm>
              <a:off x="334963" y="77788"/>
              <a:ext cx="1512887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048619" name="文本框 4"/>
            <p:cNvSpPr txBox="1"/>
            <p:nvPr>
              <p:custDataLst>
                <p:tags r:id="rId13"/>
              </p:custDataLst>
            </p:nvPr>
          </p:nvSpPr>
          <p:spPr>
            <a:xfrm>
              <a:off x="307975" y="92075"/>
              <a:ext cx="1657350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/>
              <a:r>
                <a:rPr lang="zh-CN" altLang="en-US" sz="2000" spc="300">
                  <a:solidFill>
                    <a:srgbClr val="046F65"/>
                  </a:solidFill>
                  <a:latin typeface="+mn-ea"/>
                  <a:cs typeface="+mn-ea"/>
                  <a:sym typeface="+mn-lt"/>
                </a:rPr>
                <a:t>新课导入</a:t>
              </a:r>
              <a:endParaRPr lang="zh-CN" sz="2000" spc="300">
                <a:solidFill>
                  <a:srgbClr val="046F65"/>
                </a:solidFill>
                <a:latin typeface="+mn-ea"/>
                <a:cs typeface="+mn-ea"/>
                <a:sym typeface="+mn-lt"/>
              </a:endParaRPr>
            </a:p>
          </p:txBody>
        </p:sp>
        <p:cxnSp>
          <p:nvCxnSpPr>
            <p:cNvPr id="3145746" name="直接连接符 5"/>
            <p:cNvCxnSpPr/>
            <p:nvPr>
              <p:custDataLst>
                <p:tags r:id="rId14"/>
              </p:custDataLst>
            </p:nvPr>
          </p:nvCxnSpPr>
          <p:spPr>
            <a:xfrm flipH="1">
              <a:off x="1985509" y="71438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620" name="文本框 6"/>
            <p:cNvSpPr txBox="1"/>
            <p:nvPr>
              <p:custDataLst>
                <p:tags r:id="rId15"/>
              </p:custDataLst>
            </p:nvPr>
          </p:nvSpPr>
          <p:spPr>
            <a:xfrm>
              <a:off x="1919536" y="93067"/>
              <a:ext cx="16398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整体感知</a:t>
              </a:r>
              <a:endParaRPr 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621" name="文本框 7"/>
            <p:cNvSpPr txBox="1"/>
            <p:nvPr>
              <p:custDataLst>
                <p:tags r:id="rId16"/>
              </p:custDataLst>
            </p:nvPr>
          </p:nvSpPr>
          <p:spPr>
            <a:xfrm>
              <a:off x="3454350" y="82549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深入探究</a:t>
              </a:r>
              <a:endParaRPr 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622" name="文本框 8"/>
            <p:cNvSpPr txBox="1"/>
            <p:nvPr>
              <p:custDataLst>
                <p:tags r:id="rId17"/>
              </p:custDataLst>
            </p:nvPr>
          </p:nvSpPr>
          <p:spPr>
            <a:xfrm>
              <a:off x="4964361" y="92075"/>
              <a:ext cx="15636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课堂小结</a:t>
              </a:r>
              <a:endParaRPr 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623" name="文本框 9"/>
            <p:cNvSpPr txBox="1"/>
            <p:nvPr>
              <p:custDataLst>
                <p:tags r:id="rId18"/>
              </p:custDataLst>
            </p:nvPr>
          </p:nvSpPr>
          <p:spPr>
            <a:xfrm>
              <a:off x="6550694" y="82548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拓展延伸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624" name="文本框 10"/>
            <p:cNvSpPr txBox="1"/>
            <p:nvPr>
              <p:custDataLst>
                <p:tags r:id="rId19"/>
              </p:custDataLst>
            </p:nvPr>
          </p:nvSpPr>
          <p:spPr>
            <a:xfrm>
              <a:off x="7881317" y="92075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板书设计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cxnSp>
          <p:nvCxnSpPr>
            <p:cNvPr id="3145747" name="直接连接符 19"/>
            <p:cNvCxnSpPr/>
            <p:nvPr>
              <p:custDataLst>
                <p:tags r:id="rId20"/>
              </p:custDataLst>
            </p:nvPr>
          </p:nvCxnSpPr>
          <p:spPr>
            <a:xfrm flipH="1">
              <a:off x="3478336" y="59728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48" name="直接连接符 20"/>
            <p:cNvCxnSpPr/>
            <p:nvPr>
              <p:custDataLst>
                <p:tags r:id="rId21"/>
              </p:custDataLst>
            </p:nvPr>
          </p:nvCxnSpPr>
          <p:spPr>
            <a:xfrm flipH="1">
              <a:off x="4971163" y="86717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49" name="直接连接符 21"/>
            <p:cNvCxnSpPr/>
            <p:nvPr>
              <p:custDataLst>
                <p:tags r:id="rId22"/>
              </p:custDataLst>
            </p:nvPr>
          </p:nvCxnSpPr>
          <p:spPr>
            <a:xfrm flipH="1">
              <a:off x="6463990" y="72430"/>
              <a:ext cx="0" cy="460375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50" name="直接连接符 22"/>
            <p:cNvCxnSpPr/>
            <p:nvPr>
              <p:custDataLst>
                <p:tags r:id="rId23"/>
              </p:custDataLst>
            </p:nvPr>
          </p:nvCxnSpPr>
          <p:spPr>
            <a:xfrm flipH="1">
              <a:off x="7956817" y="76396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625" name="文本框 18"/>
            <p:cNvSpPr txBox="1"/>
            <p:nvPr>
              <p:custDataLst>
                <p:tags r:id="rId24"/>
              </p:custDataLst>
            </p:nvPr>
          </p:nvSpPr>
          <p:spPr>
            <a:xfrm>
              <a:off x="9334953" y="103414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布置作业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cxnSp>
          <p:nvCxnSpPr>
            <p:cNvPr id="3145751" name="直接连接符 24"/>
            <p:cNvCxnSpPr/>
            <p:nvPr>
              <p:custDataLst>
                <p:tags r:id="rId25"/>
              </p:custDataLst>
            </p:nvPr>
          </p:nvCxnSpPr>
          <p:spPr>
            <a:xfrm flipH="1">
              <a:off x="9449646" y="86717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7" name="标题 1"/>
          <p:cNvSpPr txBox="1"/>
          <p:nvPr>
            <p:custDataLst>
              <p:tags r:id="rId4"/>
            </p:custDataLst>
          </p:nvPr>
        </p:nvSpPr>
        <p:spPr>
          <a:xfrm>
            <a:off x="854888" y="1016053"/>
            <a:ext cx="10515600" cy="51602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rgbClr val="293049"/>
                </a:solidFill>
                <a:effectLst/>
                <a:latin typeface="+mj-ea"/>
                <a:ea typeface="+mj-ea"/>
                <a:cs typeface="+mj-cs"/>
              </a:defRPr>
            </a:lvl1pPr>
          </a:lstStyle>
          <a:p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新课导入 </a:t>
            </a:r>
            <a:r>
              <a:rPr lang="en-US" altLang="zh-CN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—— </a:t>
            </a:r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猫</a:t>
            </a:r>
            <a:endParaRPr lang="zh-CN" altLang="en-US" sz="2800">
              <a:solidFill>
                <a:srgbClr val="EC7D4A"/>
              </a:solidFill>
              <a:latin typeface="+mn-ea"/>
              <a:ea typeface="+mn-ea"/>
              <a:cs typeface="+mn-ea"/>
            </a:endParaRPr>
          </a:p>
        </p:txBody>
      </p:sp>
      <p:pic>
        <p:nvPicPr>
          <p:cNvPr id="15" name="图形 14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6640" y="869951"/>
            <a:ext cx="668917" cy="668917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8"/>
            </p:custDataLst>
          </p:nvPr>
        </p:nvSpPr>
        <p:spPr>
          <a:xfrm>
            <a:off x="818038" y="1855980"/>
            <a:ext cx="4909973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kern="0" smtClean="0">
                <a:solidFill>
                  <a:srgbClr val="64265F"/>
                </a:solidFill>
                <a:latin typeface="+mn-ea"/>
                <a:cs typeface="宋体" panose="02010600030101010101" pitchFamily="2" charset="-122"/>
              </a:rPr>
              <a:t>    </a:t>
            </a:r>
            <a:r>
              <a:rPr lang="zh-CN" altLang="en-US" sz="2800" kern="0" smtClean="0">
                <a:solidFill>
                  <a:srgbClr val="FF0000"/>
                </a:solidFill>
                <a:latin typeface="+mn-ea"/>
                <a:cs typeface="宋体" panose="02010600030101010101" pitchFamily="2" charset="-122"/>
              </a:rPr>
              <a:t>猫</a:t>
            </a:r>
            <a:r>
              <a:rPr lang="zh-CN" altLang="en-US" sz="2800" kern="0">
                <a:solidFill>
                  <a:srgbClr val="64265F"/>
                </a:solidFill>
                <a:latin typeface="+mn-ea"/>
                <a:cs typeface="宋体" panose="02010600030101010101" pitchFamily="2" charset="-122"/>
              </a:rPr>
              <a:t>是一种可爱的小动物，很多人因喜爱而养它，我国著名作家郑振铎家里也曾养过三只小猫。今天，让我们随着大师郑振铎，走进这个爱猫的家庭，亲自去体验养猫的快乐与悲伤！</a:t>
            </a:r>
            <a:endParaRPr lang="zh-CN" altLang="en-US" sz="2800" kern="0">
              <a:solidFill>
                <a:srgbClr val="64265F"/>
              </a:solidFill>
              <a:latin typeface="+mn-ea"/>
              <a:cs typeface="宋体" panose="02010600030101010101" pitchFamily="2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05380" y="1700806"/>
            <a:ext cx="5694948" cy="4271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9" name="组合 1"/>
          <p:cNvGrpSpPr/>
          <p:nvPr>
            <p:custDataLst>
              <p:tags r:id="rId11"/>
            </p:custDataLst>
          </p:nvPr>
        </p:nvGrpSpPr>
        <p:grpSpPr>
          <a:xfrm>
            <a:off x="0" y="-100013"/>
            <a:ext cx="12192000" cy="792163"/>
            <a:chOff x="0" y="-100013"/>
            <a:chExt cx="12192000" cy="792163"/>
          </a:xfrm>
        </p:grpSpPr>
        <p:sp>
          <p:nvSpPr>
            <p:cNvPr id="1048617" name="矩形 2"/>
            <p:cNvSpPr/>
            <p:nvPr>
              <p:custDataLst>
                <p:tags r:id="rId12"/>
              </p:custDataLst>
            </p:nvPr>
          </p:nvSpPr>
          <p:spPr>
            <a:xfrm>
              <a:off x="0" y="-100013"/>
              <a:ext cx="12192000" cy="792163"/>
            </a:xfrm>
            <a:prstGeom prst="rect">
              <a:avLst/>
            </a:prstGeom>
            <a:solidFill>
              <a:srgbClr val="81C7C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048618" name="矩形 3"/>
            <p:cNvSpPr/>
            <p:nvPr>
              <p:custDataLst>
                <p:tags r:id="rId13"/>
              </p:custDataLst>
            </p:nvPr>
          </p:nvSpPr>
          <p:spPr>
            <a:xfrm>
              <a:off x="334963" y="77788"/>
              <a:ext cx="1512887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048619" name="文本框 4"/>
            <p:cNvSpPr txBox="1"/>
            <p:nvPr>
              <p:custDataLst>
                <p:tags r:id="rId14"/>
              </p:custDataLst>
            </p:nvPr>
          </p:nvSpPr>
          <p:spPr>
            <a:xfrm>
              <a:off x="307975" y="92075"/>
              <a:ext cx="1657350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/>
              <a:r>
                <a:rPr lang="zh-CN" altLang="en-US" sz="2000" spc="300">
                  <a:solidFill>
                    <a:srgbClr val="046F65"/>
                  </a:solidFill>
                  <a:latin typeface="+mn-ea"/>
                  <a:cs typeface="+mn-ea"/>
                  <a:sym typeface="+mn-lt"/>
                </a:rPr>
                <a:t>新课导入</a:t>
              </a:r>
              <a:endParaRPr lang="zh-CN" sz="2000" spc="300">
                <a:solidFill>
                  <a:srgbClr val="046F65"/>
                </a:solidFill>
                <a:latin typeface="+mn-ea"/>
                <a:cs typeface="+mn-ea"/>
                <a:sym typeface="+mn-lt"/>
              </a:endParaRPr>
            </a:p>
          </p:txBody>
        </p:sp>
        <p:cxnSp>
          <p:nvCxnSpPr>
            <p:cNvPr id="3145746" name="直接连接符 5"/>
            <p:cNvCxnSpPr/>
            <p:nvPr>
              <p:custDataLst>
                <p:tags r:id="rId15"/>
              </p:custDataLst>
            </p:nvPr>
          </p:nvCxnSpPr>
          <p:spPr>
            <a:xfrm flipH="1">
              <a:off x="1985509" y="71438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620" name="文本框 6"/>
            <p:cNvSpPr txBox="1"/>
            <p:nvPr>
              <p:custDataLst>
                <p:tags r:id="rId16"/>
              </p:custDataLst>
            </p:nvPr>
          </p:nvSpPr>
          <p:spPr>
            <a:xfrm>
              <a:off x="1919536" y="93067"/>
              <a:ext cx="16398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整体感知</a:t>
              </a:r>
              <a:endParaRPr 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621" name="文本框 7"/>
            <p:cNvSpPr txBox="1"/>
            <p:nvPr>
              <p:custDataLst>
                <p:tags r:id="rId17"/>
              </p:custDataLst>
            </p:nvPr>
          </p:nvSpPr>
          <p:spPr>
            <a:xfrm>
              <a:off x="3454350" y="82549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深入探究</a:t>
              </a:r>
              <a:endParaRPr 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622" name="文本框 8"/>
            <p:cNvSpPr txBox="1"/>
            <p:nvPr>
              <p:custDataLst>
                <p:tags r:id="rId18"/>
              </p:custDataLst>
            </p:nvPr>
          </p:nvSpPr>
          <p:spPr>
            <a:xfrm>
              <a:off x="4964361" y="92075"/>
              <a:ext cx="15636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课堂小结</a:t>
              </a:r>
              <a:endParaRPr 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623" name="文本框 9"/>
            <p:cNvSpPr txBox="1"/>
            <p:nvPr>
              <p:custDataLst>
                <p:tags r:id="rId19"/>
              </p:custDataLst>
            </p:nvPr>
          </p:nvSpPr>
          <p:spPr>
            <a:xfrm>
              <a:off x="6550694" y="82548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拓展延伸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624" name="文本框 10"/>
            <p:cNvSpPr txBox="1"/>
            <p:nvPr>
              <p:custDataLst>
                <p:tags r:id="rId20"/>
              </p:custDataLst>
            </p:nvPr>
          </p:nvSpPr>
          <p:spPr>
            <a:xfrm>
              <a:off x="7881317" y="92075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板书设计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cxnSp>
          <p:nvCxnSpPr>
            <p:cNvPr id="3145747" name="直接连接符 19"/>
            <p:cNvCxnSpPr/>
            <p:nvPr>
              <p:custDataLst>
                <p:tags r:id="rId21"/>
              </p:custDataLst>
            </p:nvPr>
          </p:nvCxnSpPr>
          <p:spPr>
            <a:xfrm flipH="1">
              <a:off x="3478336" y="59728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48" name="直接连接符 20"/>
            <p:cNvCxnSpPr/>
            <p:nvPr>
              <p:custDataLst>
                <p:tags r:id="rId22"/>
              </p:custDataLst>
            </p:nvPr>
          </p:nvCxnSpPr>
          <p:spPr>
            <a:xfrm flipH="1">
              <a:off x="4971163" y="86717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49" name="直接连接符 21"/>
            <p:cNvCxnSpPr/>
            <p:nvPr>
              <p:custDataLst>
                <p:tags r:id="rId23"/>
              </p:custDataLst>
            </p:nvPr>
          </p:nvCxnSpPr>
          <p:spPr>
            <a:xfrm flipH="1">
              <a:off x="6463990" y="72430"/>
              <a:ext cx="0" cy="460375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50" name="直接连接符 22"/>
            <p:cNvCxnSpPr/>
            <p:nvPr>
              <p:custDataLst>
                <p:tags r:id="rId24"/>
              </p:custDataLst>
            </p:nvPr>
          </p:nvCxnSpPr>
          <p:spPr>
            <a:xfrm flipH="1">
              <a:off x="7956817" y="76396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625" name="文本框 18"/>
            <p:cNvSpPr txBox="1"/>
            <p:nvPr>
              <p:custDataLst>
                <p:tags r:id="rId25"/>
              </p:custDataLst>
            </p:nvPr>
          </p:nvSpPr>
          <p:spPr>
            <a:xfrm>
              <a:off x="9334953" y="103414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布置作业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cxnSp>
          <p:nvCxnSpPr>
            <p:cNvPr id="3145751" name="直接连接符 24"/>
            <p:cNvCxnSpPr/>
            <p:nvPr>
              <p:custDataLst>
                <p:tags r:id="rId26"/>
              </p:custDataLst>
            </p:nvPr>
          </p:nvCxnSpPr>
          <p:spPr>
            <a:xfrm flipH="1">
              <a:off x="9449646" y="86717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11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4" name="文本框 3"/>
          <p:cNvSpPr txBox="1"/>
          <p:nvPr>
            <p:custDataLst>
              <p:tags r:id="rId3"/>
            </p:custDataLst>
          </p:nvPr>
        </p:nvSpPr>
        <p:spPr>
          <a:xfrm>
            <a:off x="1390451" y="2780928"/>
            <a:ext cx="443903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>
                <a:solidFill>
                  <a:srgbClr val="046F65"/>
                </a:solidFill>
                <a:latin typeface="+mn-ea"/>
              </a:rPr>
              <a:t>整 体 感 知</a:t>
            </a:r>
            <a:endParaRPr lang="zh-CN" altLang="en-US" sz="6000" b="1">
              <a:solidFill>
                <a:srgbClr val="046F65"/>
              </a:solidFill>
              <a:latin typeface="+mn-ea"/>
            </a:endParaRPr>
          </a:p>
        </p:txBody>
      </p:sp>
      <p:sp>
        <p:nvSpPr>
          <p:cNvPr id="15" name="矩形 4"/>
          <p:cNvSpPr/>
          <p:nvPr>
            <p:custDataLst>
              <p:tags r:id="rId4"/>
            </p:custDataLst>
          </p:nvPr>
        </p:nvSpPr>
        <p:spPr>
          <a:xfrm>
            <a:off x="2855640" y="1988840"/>
            <a:ext cx="13436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spc="200">
                <a:solidFill>
                  <a:srgbClr val="046F65"/>
                </a:solidFill>
                <a:latin typeface="+mn-ea"/>
              </a:rPr>
              <a:t>第二节</a:t>
            </a:r>
            <a:endParaRPr lang="en-US" altLang="zh-CN" sz="2800" b="1" spc="200">
              <a:solidFill>
                <a:srgbClr val="046F65"/>
              </a:solidFill>
              <a:latin typeface="+mn-ea"/>
            </a:endParaRPr>
          </a:p>
        </p:txBody>
      </p:sp>
      <p:pic>
        <p:nvPicPr>
          <p:cNvPr id="10" name="图片 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13364" y="2789784"/>
            <a:ext cx="1080120" cy="1080120"/>
          </a:xfrm>
          <a:prstGeom prst="rect">
            <a:avLst/>
          </a:prstGeom>
        </p:spPr>
      </p:pic>
      <p:pic>
        <p:nvPicPr>
          <p:cNvPr id="11" name="图片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339" y="2789784"/>
            <a:ext cx="1080120" cy="1080120"/>
          </a:xfrm>
          <a:prstGeom prst="rect">
            <a:avLst/>
          </a:prstGeom>
        </p:spPr>
      </p:pic>
      <p:pic>
        <p:nvPicPr>
          <p:cNvPr id="12" name="图片 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09969" y="2789784"/>
            <a:ext cx="1080120" cy="1080120"/>
          </a:xfrm>
          <a:prstGeom prst="rect">
            <a:avLst/>
          </a:prstGeom>
        </p:spPr>
      </p:pic>
      <p:pic>
        <p:nvPicPr>
          <p:cNvPr id="13" name="图片 2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49367" y="2789784"/>
            <a:ext cx="1080120" cy="1080120"/>
          </a:xfrm>
          <a:prstGeom prst="rect">
            <a:avLst/>
          </a:prstGeom>
        </p:spPr>
      </p:pic>
    </p:spTree>
  </p:cSld>
  <p:clrMapOvr>
    <a:masterClrMapping/>
  </p:clrMapOvr>
  <p:transition spd="slow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0" name="标题 1"/>
          <p:cNvSpPr txBox="1"/>
          <p:nvPr>
            <p:custDataLst>
              <p:tags r:id="rId3"/>
            </p:custDataLst>
          </p:nvPr>
        </p:nvSpPr>
        <p:spPr>
          <a:xfrm>
            <a:off x="862622" y="927602"/>
            <a:ext cx="10515600" cy="51602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rgbClr val="293049"/>
                </a:solidFill>
                <a:effectLst/>
                <a:latin typeface="+mj-ea"/>
                <a:ea typeface="+mj-ea"/>
                <a:cs typeface="+mj-cs"/>
              </a:defRPr>
            </a:lvl1pPr>
          </a:lstStyle>
          <a:p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整体感知</a:t>
            </a:r>
            <a:r>
              <a:rPr lang="en-US" altLang="zh-CN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—— </a:t>
            </a:r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学习目标</a:t>
            </a:r>
            <a:endParaRPr lang="zh-CN" altLang="en-US" sz="2800">
              <a:solidFill>
                <a:srgbClr val="EC7D4A"/>
              </a:solidFill>
              <a:latin typeface="+mn-ea"/>
              <a:ea typeface="+mn-ea"/>
              <a:cs typeface="+mn-ea"/>
            </a:endParaRPr>
          </a:p>
        </p:txBody>
      </p:sp>
      <p:sp>
        <p:nvSpPr>
          <p:cNvPr id="24" name="矩形 1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86130" y="2000250"/>
            <a:ext cx="9818370" cy="4612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SzTx/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1pPr>
            <a:lvl2pPr marL="5143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2pPr>
            <a:lvl3pPr marL="8572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3pPr>
            <a:lvl4pPr marL="12001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4pPr>
            <a:lvl5pPr marL="15430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9pPr>
          </a:lstStyle>
          <a:p>
            <a:pPr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zh-CN" altLang="en-US" sz="4000" i="1">
                <a:solidFill>
                  <a:schemeClr val="accent5"/>
                </a:solidFill>
                <a:latin typeface="+mn-ea"/>
                <a:ea typeface="+mn-ea"/>
                <a:sym typeface="宋体" panose="02010600030101010101" pitchFamily="2" charset="-122"/>
              </a:rPr>
              <a:t>1.</a:t>
            </a:r>
            <a:r>
              <a:rPr lang="zh-CN" altLang="en-US" sz="3200">
                <a:solidFill>
                  <a:schemeClr val="tx1"/>
                </a:solidFill>
                <a:latin typeface="+mn-ea"/>
                <a:ea typeface="+mn-ea"/>
                <a:sym typeface="+mn-ea"/>
              </a:rPr>
              <a:t>积累字词、理解文章内容。</a:t>
            </a:r>
            <a:endParaRPr lang="zh-CN" altLang="en-US" sz="320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zh-CN" altLang="en-US" sz="4000" i="1">
                <a:solidFill>
                  <a:srgbClr val="C00000"/>
                </a:solidFill>
                <a:latin typeface="+mn-ea"/>
                <a:ea typeface="+mn-ea"/>
                <a:sym typeface="+mn-ea"/>
              </a:rPr>
              <a:t>2.</a:t>
            </a:r>
            <a:r>
              <a:rPr lang="zh-CN" altLang="en-US" sz="3200">
                <a:solidFill>
                  <a:schemeClr val="tx1"/>
                </a:solidFill>
                <a:latin typeface="+mn-ea"/>
                <a:ea typeface="+mn-ea"/>
                <a:sym typeface="+mn-ea"/>
              </a:rPr>
              <a:t>复述三只猫的故事，从三只猫的故事中体会文章的思想感情及蕴含的人生哲理。</a:t>
            </a:r>
            <a:endParaRPr lang="zh-CN" altLang="en-US" sz="320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zh-CN" altLang="en-US" sz="4000" i="1">
                <a:solidFill>
                  <a:schemeClr val="accent5"/>
                </a:solidFill>
                <a:latin typeface="+mn-ea"/>
                <a:ea typeface="+mn-ea"/>
                <a:sym typeface="+mn-ea"/>
              </a:rPr>
              <a:t>3.</a:t>
            </a:r>
            <a:r>
              <a:rPr lang="zh-CN" altLang="en-US" sz="3200">
                <a:solidFill>
                  <a:schemeClr val="tx1"/>
                </a:solidFill>
                <a:latin typeface="+mn-ea"/>
                <a:ea typeface="+mn-ea"/>
                <a:sym typeface="+mn-ea"/>
              </a:rPr>
              <a:t>理解作者同情弱小、勇于自省的精神，感受爱心所带来的和谐境界；学会关爱动物，珍视生命。</a:t>
            </a:r>
            <a:endParaRPr lang="zh-CN" altLang="en-US" sz="32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0" eaLnBrk="1" hangingPunct="1">
              <a:lnSpc>
                <a:spcPct val="150000"/>
              </a:lnSpc>
              <a:spcBef>
                <a:spcPts val="1200"/>
              </a:spcBef>
              <a:buNone/>
            </a:pPr>
            <a:endParaRPr lang="zh-CN" altLang="en-US" sz="32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" name="图形 1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7649" y="919811"/>
            <a:ext cx="564973" cy="564973"/>
          </a:xfrm>
          <a:prstGeom prst="rect">
            <a:avLst/>
          </a:prstGeom>
        </p:spPr>
      </p:pic>
      <p:grpSp>
        <p:nvGrpSpPr>
          <p:cNvPr id="26" name="组合 1"/>
          <p:cNvGrpSpPr/>
          <p:nvPr>
            <p:custDataLst>
              <p:tags r:id="rId8"/>
            </p:custDataLst>
          </p:nvPr>
        </p:nvGrpSpPr>
        <p:grpSpPr>
          <a:xfrm>
            <a:off x="0" y="-100013"/>
            <a:ext cx="12192000" cy="792163"/>
            <a:chOff x="0" y="-100013"/>
            <a:chExt cx="12192000" cy="792163"/>
          </a:xfrm>
        </p:grpSpPr>
        <p:sp>
          <p:nvSpPr>
            <p:cNvPr id="1048583" name="矩形 27"/>
            <p:cNvSpPr/>
            <p:nvPr>
              <p:custDataLst>
                <p:tags r:id="rId9"/>
              </p:custDataLst>
            </p:nvPr>
          </p:nvSpPr>
          <p:spPr>
            <a:xfrm>
              <a:off x="0" y="-100013"/>
              <a:ext cx="12192000" cy="792163"/>
            </a:xfrm>
            <a:prstGeom prst="rect">
              <a:avLst/>
            </a:prstGeom>
            <a:solidFill>
              <a:srgbClr val="81C7C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048584" name="矩形 28"/>
            <p:cNvSpPr/>
            <p:nvPr>
              <p:custDataLst>
                <p:tags r:id="rId10"/>
              </p:custDataLst>
            </p:nvPr>
          </p:nvSpPr>
          <p:spPr>
            <a:xfrm>
              <a:off x="1990825" y="77788"/>
              <a:ext cx="1512887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048585" name="文本框 31"/>
            <p:cNvSpPr txBox="1"/>
            <p:nvPr>
              <p:custDataLst>
                <p:tags r:id="rId11"/>
              </p:custDataLst>
            </p:nvPr>
          </p:nvSpPr>
          <p:spPr>
            <a:xfrm>
              <a:off x="307975" y="105484"/>
              <a:ext cx="1657350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/>
              <a:r>
                <a:rPr lang="zh-CN" altLang="en-US" sz="2000" spc="300">
                  <a:solidFill>
                    <a:schemeClr val="bg1"/>
                  </a:solidFill>
                  <a:latin typeface="+mn-ea"/>
                  <a:cs typeface="+mn-ea"/>
                  <a:sym typeface="+mn-lt"/>
                </a:rPr>
                <a:t>新课导入</a:t>
              </a:r>
              <a:endParaRPr lang="zh-CN" sz="2000" spc="300">
                <a:solidFill>
                  <a:schemeClr val="bg1"/>
                </a:solidFill>
                <a:latin typeface="+mn-ea"/>
                <a:cs typeface="+mn-ea"/>
                <a:sym typeface="+mn-lt"/>
              </a:endParaRPr>
            </a:p>
          </p:txBody>
        </p:sp>
        <p:cxnSp>
          <p:nvCxnSpPr>
            <p:cNvPr id="3145728" name="直接连接符 32"/>
            <p:cNvCxnSpPr/>
            <p:nvPr>
              <p:custDataLst>
                <p:tags r:id="rId12"/>
              </p:custDataLst>
            </p:nvPr>
          </p:nvCxnSpPr>
          <p:spPr>
            <a:xfrm flipH="1">
              <a:off x="1985509" y="71438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586" name="文本框 33"/>
            <p:cNvSpPr txBox="1"/>
            <p:nvPr>
              <p:custDataLst>
                <p:tags r:id="rId13"/>
              </p:custDataLst>
            </p:nvPr>
          </p:nvSpPr>
          <p:spPr>
            <a:xfrm>
              <a:off x="1919536" y="93067"/>
              <a:ext cx="16398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rgbClr val="046F65"/>
                  </a:solidFill>
                  <a:latin typeface="+mn-ea"/>
                  <a:ea typeface="+mn-ea"/>
                  <a:cs typeface="+mn-ea"/>
                  <a:sym typeface="+mn-lt"/>
                </a:rPr>
                <a:t>整体感知</a:t>
              </a:r>
              <a:endParaRPr lang="zh-CN" sz="2000">
                <a:solidFill>
                  <a:srgbClr val="046F65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587" name="文本框 34"/>
            <p:cNvSpPr txBox="1"/>
            <p:nvPr>
              <p:custDataLst>
                <p:tags r:id="rId14"/>
              </p:custDataLst>
            </p:nvPr>
          </p:nvSpPr>
          <p:spPr>
            <a:xfrm>
              <a:off x="3454350" y="82549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深入探究</a:t>
              </a:r>
              <a:endParaRPr 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588" name="文本框 35"/>
            <p:cNvSpPr txBox="1"/>
            <p:nvPr>
              <p:custDataLst>
                <p:tags r:id="rId15"/>
              </p:custDataLst>
            </p:nvPr>
          </p:nvSpPr>
          <p:spPr>
            <a:xfrm>
              <a:off x="4964361" y="92075"/>
              <a:ext cx="15636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课堂小结</a:t>
              </a:r>
              <a:endParaRPr 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589" name="文本框 36"/>
            <p:cNvSpPr txBox="1"/>
            <p:nvPr>
              <p:custDataLst>
                <p:tags r:id="rId16"/>
              </p:custDataLst>
            </p:nvPr>
          </p:nvSpPr>
          <p:spPr>
            <a:xfrm>
              <a:off x="6550694" y="82548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拓展延伸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590" name="文本框 37"/>
            <p:cNvSpPr txBox="1"/>
            <p:nvPr>
              <p:custDataLst>
                <p:tags r:id="rId17"/>
              </p:custDataLst>
            </p:nvPr>
          </p:nvSpPr>
          <p:spPr>
            <a:xfrm>
              <a:off x="7881317" y="92075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板书设计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cxnSp>
          <p:nvCxnSpPr>
            <p:cNvPr id="3145729" name="直接连接符 38"/>
            <p:cNvCxnSpPr/>
            <p:nvPr>
              <p:custDataLst>
                <p:tags r:id="rId18"/>
              </p:custDataLst>
            </p:nvPr>
          </p:nvCxnSpPr>
          <p:spPr>
            <a:xfrm flipH="1">
              <a:off x="3478336" y="59728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0" name="直接连接符 39"/>
            <p:cNvCxnSpPr/>
            <p:nvPr>
              <p:custDataLst>
                <p:tags r:id="rId19"/>
              </p:custDataLst>
            </p:nvPr>
          </p:nvCxnSpPr>
          <p:spPr>
            <a:xfrm flipH="1">
              <a:off x="4971163" y="86717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1" name="直接连接符 40"/>
            <p:cNvCxnSpPr/>
            <p:nvPr>
              <p:custDataLst>
                <p:tags r:id="rId20"/>
              </p:custDataLst>
            </p:nvPr>
          </p:nvCxnSpPr>
          <p:spPr>
            <a:xfrm flipH="1">
              <a:off x="6463990" y="72430"/>
              <a:ext cx="0" cy="460375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2" name="直接连接符 41"/>
            <p:cNvCxnSpPr/>
            <p:nvPr>
              <p:custDataLst>
                <p:tags r:id="rId21"/>
              </p:custDataLst>
            </p:nvPr>
          </p:nvCxnSpPr>
          <p:spPr>
            <a:xfrm flipH="1">
              <a:off x="7956817" y="76396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591" name="文本框 42"/>
            <p:cNvSpPr txBox="1"/>
            <p:nvPr>
              <p:custDataLst>
                <p:tags r:id="rId22"/>
              </p:custDataLst>
            </p:nvPr>
          </p:nvSpPr>
          <p:spPr>
            <a:xfrm>
              <a:off x="9385587" y="102364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布置作业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cxnSp>
          <p:nvCxnSpPr>
            <p:cNvPr id="3145733" name="直接连接符 43"/>
            <p:cNvCxnSpPr/>
            <p:nvPr>
              <p:custDataLst>
                <p:tags r:id="rId23"/>
              </p:custDataLst>
            </p:nvPr>
          </p:nvCxnSpPr>
          <p:spPr>
            <a:xfrm flipH="1">
              <a:off x="9449646" y="86717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0" name="标题 1"/>
          <p:cNvSpPr txBox="1"/>
          <p:nvPr>
            <p:custDataLst>
              <p:tags r:id="rId3"/>
            </p:custDataLst>
          </p:nvPr>
        </p:nvSpPr>
        <p:spPr>
          <a:xfrm>
            <a:off x="862622" y="927602"/>
            <a:ext cx="10515600" cy="51602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rgbClr val="293049"/>
                </a:solidFill>
                <a:effectLst/>
                <a:latin typeface="+mj-ea"/>
                <a:ea typeface="+mj-ea"/>
                <a:cs typeface="+mj-cs"/>
              </a:defRPr>
            </a:lvl1pPr>
          </a:lstStyle>
          <a:p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整体感知</a:t>
            </a:r>
            <a:r>
              <a:rPr lang="en-US" altLang="zh-CN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—— </a:t>
            </a:r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作家作品</a:t>
            </a:r>
            <a:endParaRPr lang="zh-CN" altLang="en-US" sz="2800">
              <a:solidFill>
                <a:srgbClr val="EC7D4A"/>
              </a:solidFill>
              <a:latin typeface="+mn-ea"/>
              <a:ea typeface="+mn-ea"/>
              <a:cs typeface="+mn-ea"/>
            </a:endParaRPr>
          </a:p>
        </p:txBody>
      </p:sp>
      <p:sp>
        <p:nvSpPr>
          <p:cNvPr id="24" name="矩形 1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456219" y="1700808"/>
            <a:ext cx="8373379" cy="4677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SzTx/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1pPr>
            <a:lvl2pPr marL="5143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2pPr>
            <a:lvl3pPr marL="8572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3pPr>
            <a:lvl4pPr marL="12001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4pPr>
            <a:lvl5pPr marL="15430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1200"/>
              </a:spcBef>
              <a:buNone/>
            </a:pPr>
            <a:r>
              <a:rPr lang="zh-CN" altLang="en-US" sz="3200" smtClean="0">
                <a:solidFill>
                  <a:srgbClr val="FF0000"/>
                </a:solidFill>
                <a:latin typeface="+mn-ea"/>
                <a:ea typeface="+mn-ea"/>
              </a:rPr>
              <a:t>    郑振铎</a:t>
            </a:r>
            <a:r>
              <a:rPr lang="en-US" altLang="zh-CN" sz="3200">
                <a:solidFill>
                  <a:srgbClr val="4B416F"/>
                </a:solidFill>
                <a:latin typeface="+mn-ea"/>
                <a:ea typeface="+mn-ea"/>
              </a:rPr>
              <a:t>(1898—1958)</a:t>
            </a:r>
            <a:r>
              <a:rPr lang="zh-CN" altLang="en-US" sz="3200">
                <a:solidFill>
                  <a:srgbClr val="4B416F"/>
                </a:solidFill>
                <a:latin typeface="+mn-ea"/>
                <a:ea typeface="+mn-ea"/>
              </a:rPr>
              <a:t>，福建长乐县人。现代作家、文学家，我国新文化运动的倡导者之一。</a:t>
            </a:r>
            <a:r>
              <a:rPr lang="en-US" altLang="zh-CN" sz="3200">
                <a:solidFill>
                  <a:srgbClr val="4B416F"/>
                </a:solidFill>
                <a:latin typeface="+mn-ea"/>
                <a:ea typeface="+mn-ea"/>
              </a:rPr>
              <a:t>1958</a:t>
            </a:r>
            <a:r>
              <a:rPr lang="zh-CN" altLang="en-US" sz="3200">
                <a:solidFill>
                  <a:srgbClr val="4B416F"/>
                </a:solidFill>
                <a:latin typeface="+mn-ea"/>
                <a:ea typeface="+mn-ea"/>
              </a:rPr>
              <a:t>年</a:t>
            </a:r>
            <a:r>
              <a:rPr lang="en-US" altLang="zh-CN" sz="3200">
                <a:solidFill>
                  <a:srgbClr val="4B416F"/>
                </a:solidFill>
                <a:latin typeface="+mn-ea"/>
                <a:ea typeface="+mn-ea"/>
              </a:rPr>
              <a:t>10</a:t>
            </a:r>
            <a:r>
              <a:rPr lang="zh-CN" altLang="en-US" sz="3200">
                <a:solidFill>
                  <a:srgbClr val="4B416F"/>
                </a:solidFill>
                <a:latin typeface="+mn-ea"/>
                <a:ea typeface="+mn-ea"/>
              </a:rPr>
              <a:t>月</a:t>
            </a:r>
            <a:r>
              <a:rPr lang="en-US" altLang="zh-CN" sz="3200">
                <a:solidFill>
                  <a:srgbClr val="4B416F"/>
                </a:solidFill>
                <a:latin typeface="+mn-ea"/>
                <a:ea typeface="+mn-ea"/>
              </a:rPr>
              <a:t>17</a:t>
            </a:r>
            <a:r>
              <a:rPr lang="zh-CN" altLang="en-US" sz="3200">
                <a:solidFill>
                  <a:srgbClr val="4B416F"/>
                </a:solidFill>
                <a:latin typeface="+mn-ea"/>
                <a:ea typeface="+mn-ea"/>
              </a:rPr>
              <a:t>日他率领中国文化代表团出国访问，翌日因飞机失事遇难殉职。</a:t>
            </a:r>
            <a:endParaRPr lang="zh-CN" altLang="en-US" sz="3200">
              <a:solidFill>
                <a:srgbClr val="4B416F"/>
              </a:solidFill>
              <a:latin typeface="+mn-ea"/>
              <a:ea typeface="+mn-ea"/>
            </a:endParaRP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buNone/>
            </a:pPr>
            <a:r>
              <a:rPr lang="zh-CN" altLang="en-US" sz="3200">
                <a:solidFill>
                  <a:srgbClr val="4B416F"/>
                </a:solidFill>
                <a:latin typeface="+mn-ea"/>
                <a:ea typeface="+mn-ea"/>
              </a:rPr>
              <a:t>    他的主要著作有</a:t>
            </a:r>
            <a:r>
              <a:rPr lang="en-US" altLang="zh-CN" sz="3200">
                <a:solidFill>
                  <a:srgbClr val="4B416F"/>
                </a:solidFill>
                <a:latin typeface="+mn-ea"/>
                <a:ea typeface="+mn-ea"/>
              </a:rPr>
              <a:t>《</a:t>
            </a:r>
            <a:r>
              <a:rPr lang="zh-CN" altLang="en-US" sz="3200">
                <a:solidFill>
                  <a:srgbClr val="4B416F"/>
                </a:solidFill>
                <a:latin typeface="+mn-ea"/>
                <a:ea typeface="+mn-ea"/>
              </a:rPr>
              <a:t>欧行日记</a:t>
            </a:r>
            <a:r>
              <a:rPr lang="en-US" altLang="zh-CN" sz="3200">
                <a:solidFill>
                  <a:srgbClr val="4B416F"/>
                </a:solidFill>
                <a:latin typeface="+mn-ea"/>
                <a:ea typeface="+mn-ea"/>
              </a:rPr>
              <a:t>》《</a:t>
            </a:r>
            <a:r>
              <a:rPr lang="zh-CN" altLang="en-US" sz="3200">
                <a:solidFill>
                  <a:srgbClr val="4B416F"/>
                </a:solidFill>
                <a:latin typeface="+mn-ea"/>
                <a:ea typeface="+mn-ea"/>
              </a:rPr>
              <a:t>海燕</a:t>
            </a:r>
            <a:r>
              <a:rPr lang="en-US" altLang="zh-CN" sz="3200">
                <a:solidFill>
                  <a:srgbClr val="4B416F"/>
                </a:solidFill>
                <a:latin typeface="+mn-ea"/>
                <a:ea typeface="+mn-ea"/>
              </a:rPr>
              <a:t>》《</a:t>
            </a:r>
            <a:r>
              <a:rPr lang="zh-CN" altLang="en-US" sz="3200">
                <a:solidFill>
                  <a:srgbClr val="4B416F"/>
                </a:solidFill>
                <a:latin typeface="+mn-ea"/>
                <a:ea typeface="+mn-ea"/>
              </a:rPr>
              <a:t>山中杂记</a:t>
            </a:r>
            <a:r>
              <a:rPr lang="en-US" altLang="zh-CN" sz="3200">
                <a:solidFill>
                  <a:srgbClr val="4B416F"/>
                </a:solidFill>
                <a:latin typeface="+mn-ea"/>
                <a:ea typeface="+mn-ea"/>
              </a:rPr>
              <a:t>》</a:t>
            </a:r>
            <a:r>
              <a:rPr lang="zh-CN" altLang="en-US" sz="3200">
                <a:solidFill>
                  <a:srgbClr val="4B416F"/>
                </a:solidFill>
                <a:latin typeface="+mn-ea"/>
                <a:ea typeface="+mn-ea"/>
              </a:rPr>
              <a:t>等 。</a:t>
            </a:r>
            <a:endParaRPr lang="zh-CN" altLang="en-US" sz="3200">
              <a:solidFill>
                <a:srgbClr val="4B416F"/>
              </a:solidFill>
              <a:latin typeface="+mn-ea"/>
              <a:ea typeface="+mn-ea"/>
            </a:endParaRPr>
          </a:p>
        </p:txBody>
      </p:sp>
      <p:pic>
        <p:nvPicPr>
          <p:cNvPr id="13" name="图形 1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7649" y="919811"/>
            <a:ext cx="564973" cy="564973"/>
          </a:xfrm>
          <a:prstGeom prst="rect">
            <a:avLst/>
          </a:prstGeom>
        </p:spPr>
      </p:pic>
      <p:grpSp>
        <p:nvGrpSpPr>
          <p:cNvPr id="26" name="组合 1"/>
          <p:cNvGrpSpPr/>
          <p:nvPr>
            <p:custDataLst>
              <p:tags r:id="rId8"/>
            </p:custDataLst>
          </p:nvPr>
        </p:nvGrpSpPr>
        <p:grpSpPr>
          <a:xfrm>
            <a:off x="0" y="-100013"/>
            <a:ext cx="12192000" cy="792163"/>
            <a:chOff x="0" y="-100013"/>
            <a:chExt cx="12192000" cy="792163"/>
          </a:xfrm>
        </p:grpSpPr>
        <p:sp>
          <p:nvSpPr>
            <p:cNvPr id="1048583" name="矩形 27"/>
            <p:cNvSpPr/>
            <p:nvPr>
              <p:custDataLst>
                <p:tags r:id="rId9"/>
              </p:custDataLst>
            </p:nvPr>
          </p:nvSpPr>
          <p:spPr>
            <a:xfrm>
              <a:off x="0" y="-100013"/>
              <a:ext cx="12192000" cy="792163"/>
            </a:xfrm>
            <a:prstGeom prst="rect">
              <a:avLst/>
            </a:prstGeom>
            <a:solidFill>
              <a:srgbClr val="81C7C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048584" name="矩形 28"/>
            <p:cNvSpPr/>
            <p:nvPr>
              <p:custDataLst>
                <p:tags r:id="rId10"/>
              </p:custDataLst>
            </p:nvPr>
          </p:nvSpPr>
          <p:spPr>
            <a:xfrm>
              <a:off x="1990825" y="77788"/>
              <a:ext cx="1512887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048585" name="文本框 31"/>
            <p:cNvSpPr txBox="1"/>
            <p:nvPr>
              <p:custDataLst>
                <p:tags r:id="rId11"/>
              </p:custDataLst>
            </p:nvPr>
          </p:nvSpPr>
          <p:spPr>
            <a:xfrm>
              <a:off x="307975" y="105484"/>
              <a:ext cx="1657350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/>
              <a:r>
                <a:rPr lang="zh-CN" altLang="en-US" sz="2000" spc="300">
                  <a:solidFill>
                    <a:schemeClr val="bg1"/>
                  </a:solidFill>
                  <a:latin typeface="+mn-ea"/>
                  <a:cs typeface="+mn-ea"/>
                  <a:sym typeface="+mn-lt"/>
                </a:rPr>
                <a:t>新课导入</a:t>
              </a:r>
              <a:endParaRPr lang="zh-CN" sz="2000" spc="300">
                <a:solidFill>
                  <a:schemeClr val="bg1"/>
                </a:solidFill>
                <a:latin typeface="+mn-ea"/>
                <a:cs typeface="+mn-ea"/>
                <a:sym typeface="+mn-lt"/>
              </a:endParaRPr>
            </a:p>
          </p:txBody>
        </p:sp>
        <p:cxnSp>
          <p:nvCxnSpPr>
            <p:cNvPr id="3145728" name="直接连接符 32"/>
            <p:cNvCxnSpPr/>
            <p:nvPr>
              <p:custDataLst>
                <p:tags r:id="rId12"/>
              </p:custDataLst>
            </p:nvPr>
          </p:nvCxnSpPr>
          <p:spPr>
            <a:xfrm flipH="1">
              <a:off x="1985509" y="71438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586" name="文本框 33"/>
            <p:cNvSpPr txBox="1"/>
            <p:nvPr>
              <p:custDataLst>
                <p:tags r:id="rId13"/>
              </p:custDataLst>
            </p:nvPr>
          </p:nvSpPr>
          <p:spPr>
            <a:xfrm>
              <a:off x="1919536" y="93067"/>
              <a:ext cx="16398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rgbClr val="046F65"/>
                  </a:solidFill>
                  <a:latin typeface="+mn-ea"/>
                  <a:ea typeface="+mn-ea"/>
                  <a:cs typeface="+mn-ea"/>
                  <a:sym typeface="+mn-lt"/>
                </a:rPr>
                <a:t>整体感知</a:t>
              </a:r>
              <a:endParaRPr lang="zh-CN" sz="2000">
                <a:solidFill>
                  <a:srgbClr val="046F65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587" name="文本框 34"/>
            <p:cNvSpPr txBox="1"/>
            <p:nvPr>
              <p:custDataLst>
                <p:tags r:id="rId14"/>
              </p:custDataLst>
            </p:nvPr>
          </p:nvSpPr>
          <p:spPr>
            <a:xfrm>
              <a:off x="3454350" y="82549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深入探究</a:t>
              </a:r>
              <a:endParaRPr 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588" name="文本框 35"/>
            <p:cNvSpPr txBox="1"/>
            <p:nvPr>
              <p:custDataLst>
                <p:tags r:id="rId15"/>
              </p:custDataLst>
            </p:nvPr>
          </p:nvSpPr>
          <p:spPr>
            <a:xfrm>
              <a:off x="4964361" y="92075"/>
              <a:ext cx="15636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课堂小结</a:t>
              </a:r>
              <a:endParaRPr 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589" name="文本框 36"/>
            <p:cNvSpPr txBox="1"/>
            <p:nvPr>
              <p:custDataLst>
                <p:tags r:id="rId16"/>
              </p:custDataLst>
            </p:nvPr>
          </p:nvSpPr>
          <p:spPr>
            <a:xfrm>
              <a:off x="6550694" y="82548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拓展延伸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590" name="文本框 37"/>
            <p:cNvSpPr txBox="1"/>
            <p:nvPr>
              <p:custDataLst>
                <p:tags r:id="rId17"/>
              </p:custDataLst>
            </p:nvPr>
          </p:nvSpPr>
          <p:spPr>
            <a:xfrm>
              <a:off x="7881317" y="92075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板书设计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cxnSp>
          <p:nvCxnSpPr>
            <p:cNvPr id="3145729" name="直接连接符 38"/>
            <p:cNvCxnSpPr/>
            <p:nvPr>
              <p:custDataLst>
                <p:tags r:id="rId18"/>
              </p:custDataLst>
            </p:nvPr>
          </p:nvCxnSpPr>
          <p:spPr>
            <a:xfrm flipH="1">
              <a:off x="3478336" y="59728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0" name="直接连接符 39"/>
            <p:cNvCxnSpPr/>
            <p:nvPr>
              <p:custDataLst>
                <p:tags r:id="rId19"/>
              </p:custDataLst>
            </p:nvPr>
          </p:nvCxnSpPr>
          <p:spPr>
            <a:xfrm flipH="1">
              <a:off x="4971163" y="86717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1" name="直接连接符 40"/>
            <p:cNvCxnSpPr/>
            <p:nvPr>
              <p:custDataLst>
                <p:tags r:id="rId20"/>
              </p:custDataLst>
            </p:nvPr>
          </p:nvCxnSpPr>
          <p:spPr>
            <a:xfrm flipH="1">
              <a:off x="6463990" y="72430"/>
              <a:ext cx="0" cy="460375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2" name="直接连接符 41"/>
            <p:cNvCxnSpPr/>
            <p:nvPr>
              <p:custDataLst>
                <p:tags r:id="rId21"/>
              </p:custDataLst>
            </p:nvPr>
          </p:nvCxnSpPr>
          <p:spPr>
            <a:xfrm flipH="1">
              <a:off x="7956817" y="76396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591" name="文本框 42"/>
            <p:cNvSpPr txBox="1"/>
            <p:nvPr>
              <p:custDataLst>
                <p:tags r:id="rId22"/>
              </p:custDataLst>
            </p:nvPr>
          </p:nvSpPr>
          <p:spPr>
            <a:xfrm>
              <a:off x="9385587" y="102364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布置作业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cxnSp>
          <p:nvCxnSpPr>
            <p:cNvPr id="3145733" name="直接连接符 43"/>
            <p:cNvCxnSpPr/>
            <p:nvPr>
              <p:custDataLst>
                <p:tags r:id="rId23"/>
              </p:custDataLst>
            </p:nvPr>
          </p:nvCxnSpPr>
          <p:spPr>
            <a:xfrm flipH="1">
              <a:off x="9449646" y="86717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 descr="https://gss0.bdstatic.com/-4o3dSag_xI4khGkpoWK1HF6hhy/baike/w%3D268%3Bg%3D0/sign=4d0b70edc65c1038247ec9c48a2af42e/0eb30f2442a7d9336cce9484ad4bd11372f001e6.jpg"/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4475" y="2182137"/>
            <a:ext cx="2552700" cy="3714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0" name="标题 1"/>
          <p:cNvSpPr txBox="1"/>
          <p:nvPr>
            <p:custDataLst>
              <p:tags r:id="rId3"/>
            </p:custDataLst>
          </p:nvPr>
        </p:nvSpPr>
        <p:spPr>
          <a:xfrm>
            <a:off x="862622" y="927602"/>
            <a:ext cx="10515600" cy="51602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rgbClr val="293049"/>
                </a:solidFill>
                <a:effectLst/>
                <a:latin typeface="+mj-ea"/>
                <a:ea typeface="+mj-ea"/>
                <a:cs typeface="+mj-cs"/>
              </a:defRPr>
            </a:lvl1pPr>
          </a:lstStyle>
          <a:p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整体感知</a:t>
            </a:r>
            <a:r>
              <a:rPr lang="en-US" altLang="zh-CN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—— </a:t>
            </a:r>
            <a:r>
              <a:rPr lang="zh-CN" altLang="en-US" sz="2800">
                <a:solidFill>
                  <a:srgbClr val="EC7D4A"/>
                </a:solidFill>
                <a:latin typeface="+mn-ea"/>
                <a:ea typeface="+mn-ea"/>
                <a:cs typeface="+mn-ea"/>
              </a:rPr>
              <a:t>写作背景</a:t>
            </a:r>
            <a:endParaRPr lang="zh-CN" altLang="en-US" sz="2800">
              <a:solidFill>
                <a:srgbClr val="EC7D4A"/>
              </a:solidFill>
              <a:latin typeface="+mn-ea"/>
              <a:ea typeface="+mn-ea"/>
              <a:cs typeface="+mn-ea"/>
            </a:endParaRPr>
          </a:p>
        </p:txBody>
      </p:sp>
      <p:sp>
        <p:nvSpPr>
          <p:cNvPr id="24" name="矩形 1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977067" y="1553767"/>
            <a:ext cx="9871461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SzTx/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1pPr>
            <a:lvl2pPr marL="5143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2pPr>
            <a:lvl3pPr marL="8572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3pPr>
            <a:lvl4pPr marL="12001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4pPr>
            <a:lvl5pPr marL="1543050" indent="-171450">
              <a:lnSpc>
                <a:spcPct val="90000"/>
              </a:lnSpc>
              <a:spcBef>
                <a:spcPts val="375"/>
              </a:spcBef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楷体" panose="02010609060101010101" pitchFamily="49" charset="-122"/>
                <a:ea typeface="华文新魏" panose="0201080004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1200"/>
              </a:spcBef>
              <a:buNone/>
            </a:pPr>
            <a:r>
              <a:rPr lang="zh-CN" altLang="en-US" sz="3200" smtClean="0">
                <a:solidFill>
                  <a:srgbClr val="FF0000"/>
                </a:solidFill>
                <a:latin typeface="+mn-ea"/>
                <a:ea typeface="+mn-ea"/>
              </a:rPr>
              <a:t>    </a:t>
            </a:r>
            <a:r>
              <a:rPr lang="en-US" altLang="zh-CN" sz="3200">
                <a:solidFill>
                  <a:srgbClr val="FF0000"/>
                </a:solidFill>
                <a:latin typeface="+mn-ea"/>
                <a:ea typeface="+mn-ea"/>
              </a:rPr>
              <a:t>《</a:t>
            </a:r>
            <a:r>
              <a:rPr lang="zh-CN" altLang="en-US" sz="3200">
                <a:solidFill>
                  <a:srgbClr val="FF0000"/>
                </a:solidFill>
                <a:latin typeface="+mn-ea"/>
                <a:ea typeface="+mn-ea"/>
              </a:rPr>
              <a:t>猫</a:t>
            </a:r>
            <a:r>
              <a:rPr lang="en-US" altLang="zh-CN" sz="3200">
                <a:solidFill>
                  <a:srgbClr val="FF0000"/>
                </a:solidFill>
                <a:latin typeface="+mn-ea"/>
                <a:ea typeface="+mn-ea"/>
              </a:rPr>
              <a:t>》</a:t>
            </a:r>
            <a:r>
              <a:rPr lang="zh-CN" altLang="en-US" sz="3200">
                <a:solidFill>
                  <a:srgbClr val="4B416F"/>
                </a:solidFill>
                <a:latin typeface="+mn-ea"/>
                <a:ea typeface="+mn-ea"/>
              </a:rPr>
              <a:t>最初发表在</a:t>
            </a:r>
            <a:r>
              <a:rPr lang="en-US" altLang="zh-CN" sz="3200">
                <a:solidFill>
                  <a:srgbClr val="4B416F"/>
                </a:solidFill>
                <a:latin typeface="+mn-ea"/>
                <a:ea typeface="+mn-ea"/>
              </a:rPr>
              <a:t>1925</a:t>
            </a:r>
            <a:r>
              <a:rPr lang="zh-CN" altLang="en-US" sz="3200">
                <a:solidFill>
                  <a:srgbClr val="4B416F"/>
                </a:solidFill>
                <a:latin typeface="+mn-ea"/>
                <a:ea typeface="+mn-ea"/>
              </a:rPr>
              <a:t>年。在此之前郑振铎等人发起成立了文学创作团体</a:t>
            </a:r>
            <a:r>
              <a:rPr lang="en-US" altLang="zh-CN" sz="3200">
                <a:solidFill>
                  <a:srgbClr val="4B416F"/>
                </a:solidFill>
                <a:latin typeface="+mn-ea"/>
                <a:ea typeface="+mn-ea"/>
              </a:rPr>
              <a:t>——</a:t>
            </a:r>
            <a:r>
              <a:rPr lang="zh-CN" altLang="en-US" sz="3200">
                <a:solidFill>
                  <a:srgbClr val="4B416F"/>
                </a:solidFill>
                <a:latin typeface="+mn-ea"/>
                <a:ea typeface="+mn-ea"/>
              </a:rPr>
              <a:t>文学研究会。他们的创作大都以现实人生问题为题材。郑振铎主要探究的是自由平等、个性解放等问题。他在小说中毫不讳饰地表达了自己同情弱小、无辜，谴责专制、强权，弘扬公道、民主、博爱的思想和心情。</a:t>
            </a:r>
            <a:endParaRPr lang="zh-CN" altLang="en-US" sz="3200">
              <a:solidFill>
                <a:srgbClr val="4B416F"/>
              </a:solidFill>
              <a:latin typeface="+mn-ea"/>
              <a:ea typeface="+mn-ea"/>
            </a:endParaRPr>
          </a:p>
        </p:txBody>
      </p:sp>
      <p:pic>
        <p:nvPicPr>
          <p:cNvPr id="13" name="图形 1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7649" y="919811"/>
            <a:ext cx="564973" cy="564973"/>
          </a:xfrm>
          <a:prstGeom prst="rect">
            <a:avLst/>
          </a:prstGeom>
        </p:spPr>
      </p:pic>
      <p:grpSp>
        <p:nvGrpSpPr>
          <p:cNvPr id="26" name="组合 1"/>
          <p:cNvGrpSpPr/>
          <p:nvPr>
            <p:custDataLst>
              <p:tags r:id="rId8"/>
            </p:custDataLst>
          </p:nvPr>
        </p:nvGrpSpPr>
        <p:grpSpPr>
          <a:xfrm>
            <a:off x="0" y="-100013"/>
            <a:ext cx="12192000" cy="792163"/>
            <a:chOff x="0" y="-100013"/>
            <a:chExt cx="12192000" cy="792163"/>
          </a:xfrm>
        </p:grpSpPr>
        <p:sp>
          <p:nvSpPr>
            <p:cNvPr id="1048583" name="矩形 27"/>
            <p:cNvSpPr/>
            <p:nvPr>
              <p:custDataLst>
                <p:tags r:id="rId9"/>
              </p:custDataLst>
            </p:nvPr>
          </p:nvSpPr>
          <p:spPr>
            <a:xfrm>
              <a:off x="0" y="-100013"/>
              <a:ext cx="12192000" cy="792163"/>
            </a:xfrm>
            <a:prstGeom prst="rect">
              <a:avLst/>
            </a:prstGeom>
            <a:solidFill>
              <a:srgbClr val="81C7C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048584" name="矩形 28"/>
            <p:cNvSpPr/>
            <p:nvPr>
              <p:custDataLst>
                <p:tags r:id="rId10"/>
              </p:custDataLst>
            </p:nvPr>
          </p:nvSpPr>
          <p:spPr>
            <a:xfrm>
              <a:off x="1990825" y="77788"/>
              <a:ext cx="1512887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HK" altLang="en-US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048585" name="文本框 31"/>
            <p:cNvSpPr txBox="1"/>
            <p:nvPr>
              <p:custDataLst>
                <p:tags r:id="rId11"/>
              </p:custDataLst>
            </p:nvPr>
          </p:nvSpPr>
          <p:spPr>
            <a:xfrm>
              <a:off x="307975" y="105484"/>
              <a:ext cx="1657350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/>
              <a:r>
                <a:rPr lang="zh-CN" altLang="en-US" sz="2000" spc="300">
                  <a:solidFill>
                    <a:schemeClr val="bg1"/>
                  </a:solidFill>
                  <a:latin typeface="+mn-ea"/>
                  <a:cs typeface="+mn-ea"/>
                  <a:sym typeface="+mn-lt"/>
                </a:rPr>
                <a:t>新课导入</a:t>
              </a:r>
              <a:endParaRPr lang="zh-CN" sz="2000" spc="300">
                <a:solidFill>
                  <a:schemeClr val="bg1"/>
                </a:solidFill>
                <a:latin typeface="+mn-ea"/>
                <a:cs typeface="+mn-ea"/>
                <a:sym typeface="+mn-lt"/>
              </a:endParaRPr>
            </a:p>
          </p:txBody>
        </p:sp>
        <p:cxnSp>
          <p:nvCxnSpPr>
            <p:cNvPr id="3145728" name="直接连接符 32"/>
            <p:cNvCxnSpPr/>
            <p:nvPr>
              <p:custDataLst>
                <p:tags r:id="rId12"/>
              </p:custDataLst>
            </p:nvPr>
          </p:nvCxnSpPr>
          <p:spPr>
            <a:xfrm flipH="1">
              <a:off x="1985509" y="71438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586" name="文本框 33"/>
            <p:cNvSpPr txBox="1"/>
            <p:nvPr>
              <p:custDataLst>
                <p:tags r:id="rId13"/>
              </p:custDataLst>
            </p:nvPr>
          </p:nvSpPr>
          <p:spPr>
            <a:xfrm>
              <a:off x="1919536" y="93067"/>
              <a:ext cx="16398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rgbClr val="046F65"/>
                  </a:solidFill>
                  <a:latin typeface="+mn-ea"/>
                  <a:ea typeface="+mn-ea"/>
                  <a:cs typeface="+mn-ea"/>
                  <a:sym typeface="+mn-lt"/>
                </a:rPr>
                <a:t>整体感知</a:t>
              </a:r>
              <a:endParaRPr lang="zh-CN" sz="2000">
                <a:solidFill>
                  <a:srgbClr val="046F65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587" name="文本框 34"/>
            <p:cNvSpPr txBox="1"/>
            <p:nvPr>
              <p:custDataLst>
                <p:tags r:id="rId14"/>
              </p:custDataLst>
            </p:nvPr>
          </p:nvSpPr>
          <p:spPr>
            <a:xfrm>
              <a:off x="3454350" y="82549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深入探究</a:t>
              </a:r>
              <a:endParaRPr 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588" name="文本框 35"/>
            <p:cNvSpPr txBox="1"/>
            <p:nvPr>
              <p:custDataLst>
                <p:tags r:id="rId15"/>
              </p:custDataLst>
            </p:nvPr>
          </p:nvSpPr>
          <p:spPr>
            <a:xfrm>
              <a:off x="4964361" y="92075"/>
              <a:ext cx="1563687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课堂小结</a:t>
              </a:r>
              <a:endParaRPr 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589" name="文本框 36"/>
            <p:cNvSpPr txBox="1"/>
            <p:nvPr>
              <p:custDataLst>
                <p:tags r:id="rId16"/>
              </p:custDataLst>
            </p:nvPr>
          </p:nvSpPr>
          <p:spPr>
            <a:xfrm>
              <a:off x="6550694" y="82548"/>
              <a:ext cx="1633538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拓展延伸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590" name="文本框 37"/>
            <p:cNvSpPr txBox="1"/>
            <p:nvPr>
              <p:custDataLst>
                <p:tags r:id="rId17"/>
              </p:custDataLst>
            </p:nvPr>
          </p:nvSpPr>
          <p:spPr>
            <a:xfrm>
              <a:off x="7881317" y="92075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板书设计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cxnSp>
          <p:nvCxnSpPr>
            <p:cNvPr id="3145729" name="直接连接符 38"/>
            <p:cNvCxnSpPr/>
            <p:nvPr>
              <p:custDataLst>
                <p:tags r:id="rId18"/>
              </p:custDataLst>
            </p:nvPr>
          </p:nvCxnSpPr>
          <p:spPr>
            <a:xfrm flipH="1">
              <a:off x="3478336" y="59728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0" name="直接连接符 39"/>
            <p:cNvCxnSpPr/>
            <p:nvPr>
              <p:custDataLst>
                <p:tags r:id="rId19"/>
              </p:custDataLst>
            </p:nvPr>
          </p:nvCxnSpPr>
          <p:spPr>
            <a:xfrm flipH="1">
              <a:off x="4971163" y="86717"/>
              <a:ext cx="0" cy="461963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1" name="直接连接符 40"/>
            <p:cNvCxnSpPr/>
            <p:nvPr>
              <p:custDataLst>
                <p:tags r:id="rId20"/>
              </p:custDataLst>
            </p:nvPr>
          </p:nvCxnSpPr>
          <p:spPr>
            <a:xfrm flipH="1">
              <a:off x="6463990" y="72430"/>
              <a:ext cx="0" cy="460375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2" name="直接连接符 41"/>
            <p:cNvCxnSpPr/>
            <p:nvPr>
              <p:custDataLst>
                <p:tags r:id="rId21"/>
              </p:custDataLst>
            </p:nvPr>
          </p:nvCxnSpPr>
          <p:spPr>
            <a:xfrm flipH="1">
              <a:off x="7956817" y="76396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591" name="文本框 42"/>
            <p:cNvSpPr txBox="1"/>
            <p:nvPr>
              <p:custDataLst>
                <p:tags r:id="rId22"/>
              </p:custDataLst>
            </p:nvPr>
          </p:nvSpPr>
          <p:spPr>
            <a:xfrm>
              <a:off x="9385587" y="102364"/>
              <a:ext cx="1743075" cy="4001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>
                <a:defRPr sz="2400" spc="300">
                  <a:solidFill>
                    <a:srgbClr val="66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布置作业</a:t>
              </a:r>
              <a:endParaRPr lang="en-US" altLang="zh-CN" sz="2000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cxnSp>
          <p:nvCxnSpPr>
            <p:cNvPr id="3145733" name="直接连接符 43"/>
            <p:cNvCxnSpPr/>
            <p:nvPr>
              <p:custDataLst>
                <p:tags r:id="rId23"/>
              </p:custDataLst>
            </p:nvPr>
          </p:nvCxnSpPr>
          <p:spPr>
            <a:xfrm flipH="1">
              <a:off x="9449646" y="86717"/>
              <a:ext cx="0" cy="461962"/>
            </a:xfrm>
            <a:prstGeom prst="line">
              <a:avLst/>
            </a:prstGeom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24" grpId="0"/>
    </p:bldLst>
  </p:timing>
</p:sld>
</file>

<file path=ppt/tags/tag1.xml><?xml version="1.0" encoding="utf-8"?>
<p:tagLst xmlns:p="http://schemas.openxmlformats.org/presentationml/2006/main">
  <p:tag name="AS_UNIQUEID" val="453"/>
</p:tagLst>
</file>

<file path=ppt/tags/tag10.xml><?xml version="1.0" encoding="utf-8"?>
<p:tagLst xmlns:p="http://schemas.openxmlformats.org/presentationml/2006/main">
  <p:tag name="AS_UNIQUEID" val="462"/>
</p:tagLst>
</file>

<file path=ppt/tags/tag100.xml><?xml version="1.0" encoding="utf-8"?>
<p:tagLst xmlns:p="http://schemas.openxmlformats.org/presentationml/2006/main">
  <p:tag name="AS_UNIQUEID" val="552"/>
</p:tagLst>
</file>

<file path=ppt/tags/tag101.xml><?xml version="1.0" encoding="utf-8"?>
<p:tagLst xmlns:p="http://schemas.openxmlformats.org/presentationml/2006/main">
  <p:tag name="AS_UNIQUEID" val="553"/>
</p:tagLst>
</file>

<file path=ppt/tags/tag102.xml><?xml version="1.0" encoding="utf-8"?>
<p:tagLst xmlns:p="http://schemas.openxmlformats.org/presentationml/2006/main">
  <p:tag name="AS_UNIQUEID" val="554"/>
</p:tagLst>
</file>

<file path=ppt/tags/tag103.xml><?xml version="1.0" encoding="utf-8"?>
<p:tagLst xmlns:p="http://schemas.openxmlformats.org/presentationml/2006/main">
  <p:tag name="AS_UNIQUEID" val="555"/>
</p:tagLst>
</file>

<file path=ppt/tags/tag104.xml><?xml version="1.0" encoding="utf-8"?>
<p:tagLst xmlns:p="http://schemas.openxmlformats.org/presentationml/2006/main">
  <p:tag name="AS_UNIQUEID" val="556"/>
</p:tagLst>
</file>

<file path=ppt/tags/tag105.xml><?xml version="1.0" encoding="utf-8"?>
<p:tagLst xmlns:p="http://schemas.openxmlformats.org/presentationml/2006/main">
  <p:tag name="AS_UNIQUEID" val="557"/>
</p:tagLst>
</file>

<file path=ppt/tags/tag106.xml><?xml version="1.0" encoding="utf-8"?>
<p:tagLst xmlns:p="http://schemas.openxmlformats.org/presentationml/2006/main">
  <p:tag name="AS_UNIQUEID" val="558"/>
</p:tagLst>
</file>

<file path=ppt/tags/tag107.xml><?xml version="1.0" encoding="utf-8"?>
<p:tagLst xmlns:p="http://schemas.openxmlformats.org/presentationml/2006/main">
  <p:tag name="AS_UNIQUEID" val="559"/>
</p:tagLst>
</file>

<file path=ppt/tags/tag108.xml><?xml version="1.0" encoding="utf-8"?>
<p:tagLst xmlns:p="http://schemas.openxmlformats.org/presentationml/2006/main">
  <p:tag name="AS_UNIQUEID" val="560"/>
</p:tagLst>
</file>

<file path=ppt/tags/tag109.xml><?xml version="1.0" encoding="utf-8"?>
<p:tagLst xmlns:p="http://schemas.openxmlformats.org/presentationml/2006/main">
  <p:tag name="AS_UNIQUEID" val="561"/>
</p:tagLst>
</file>

<file path=ppt/tags/tag11.xml><?xml version="1.0" encoding="utf-8"?>
<p:tagLst xmlns:p="http://schemas.openxmlformats.org/presentationml/2006/main">
  <p:tag name="AS_UNIQUEID" val="463"/>
</p:tagLst>
</file>

<file path=ppt/tags/tag110.xml><?xml version="1.0" encoding="utf-8"?>
<p:tagLst xmlns:p="http://schemas.openxmlformats.org/presentationml/2006/main">
  <p:tag name="AS_UNIQUEID" val="562"/>
</p:tagLst>
</file>

<file path=ppt/tags/tag111.xml><?xml version="1.0" encoding="utf-8"?>
<p:tagLst xmlns:p="http://schemas.openxmlformats.org/presentationml/2006/main">
  <p:tag name="AS_UNIQUEID" val="563"/>
</p:tagLst>
</file>

<file path=ppt/tags/tag112.xml><?xml version="1.0" encoding="utf-8"?>
<p:tagLst xmlns:p="http://schemas.openxmlformats.org/presentationml/2006/main">
  <p:tag name="AS_UNIQUEID" val="564"/>
</p:tagLst>
</file>

<file path=ppt/tags/tag113.xml><?xml version="1.0" encoding="utf-8"?>
<p:tagLst xmlns:p="http://schemas.openxmlformats.org/presentationml/2006/main">
  <p:tag name="AS_UNIQUEID" val="565"/>
</p:tagLst>
</file>

<file path=ppt/tags/tag114.xml><?xml version="1.0" encoding="utf-8"?>
<p:tagLst xmlns:p="http://schemas.openxmlformats.org/presentationml/2006/main">
  <p:tag name="AS_UNIQUEID" val="566"/>
</p:tagLst>
</file>

<file path=ppt/tags/tag115.xml><?xml version="1.0" encoding="utf-8"?>
<p:tagLst xmlns:p="http://schemas.openxmlformats.org/presentationml/2006/main">
  <p:tag name="AS_UNIQUEID" val="567"/>
</p:tagLst>
</file>

<file path=ppt/tags/tag116.xml><?xml version="1.0" encoding="utf-8"?>
<p:tagLst xmlns:p="http://schemas.openxmlformats.org/presentationml/2006/main">
  <p:tag name="AS_UNIQUEID" val="568"/>
</p:tagLst>
</file>

<file path=ppt/tags/tag117.xml><?xml version="1.0" encoding="utf-8"?>
<p:tagLst xmlns:p="http://schemas.openxmlformats.org/presentationml/2006/main">
  <p:tag name="AS_UNIQUEID" val="569"/>
</p:tagLst>
</file>

<file path=ppt/tags/tag118.xml><?xml version="1.0" encoding="utf-8"?>
<p:tagLst xmlns:p="http://schemas.openxmlformats.org/presentationml/2006/main">
  <p:tag name="AS_UNIQUEID" val="570"/>
</p:tagLst>
</file>

<file path=ppt/tags/tag119.xml><?xml version="1.0" encoding="utf-8"?>
<p:tagLst xmlns:p="http://schemas.openxmlformats.org/presentationml/2006/main">
  <p:tag name="AS_UNIQUEID" val="571"/>
</p:tagLst>
</file>

<file path=ppt/tags/tag12.xml><?xml version="1.0" encoding="utf-8"?>
<p:tagLst xmlns:p="http://schemas.openxmlformats.org/presentationml/2006/main">
  <p:tag name="AS_UNIQUEID" val="464"/>
</p:tagLst>
</file>

<file path=ppt/tags/tag120.xml><?xml version="1.0" encoding="utf-8"?>
<p:tagLst xmlns:p="http://schemas.openxmlformats.org/presentationml/2006/main">
  <p:tag name="AS_UNIQUEID" val="572"/>
</p:tagLst>
</file>

<file path=ppt/tags/tag121.xml><?xml version="1.0" encoding="utf-8"?>
<p:tagLst xmlns:p="http://schemas.openxmlformats.org/presentationml/2006/main">
  <p:tag name="AS_UNIQUEID" val="573"/>
</p:tagLst>
</file>

<file path=ppt/tags/tag122.xml><?xml version="1.0" encoding="utf-8"?>
<p:tagLst xmlns:p="http://schemas.openxmlformats.org/presentationml/2006/main">
  <p:tag name="AS_UNIQUEID" val="574"/>
</p:tagLst>
</file>

<file path=ppt/tags/tag123.xml><?xml version="1.0" encoding="utf-8"?>
<p:tagLst xmlns:p="http://schemas.openxmlformats.org/presentationml/2006/main">
  <p:tag name="AS_UNIQUEID" val="575"/>
</p:tagLst>
</file>

<file path=ppt/tags/tag124.xml><?xml version="1.0" encoding="utf-8"?>
<p:tagLst xmlns:p="http://schemas.openxmlformats.org/presentationml/2006/main">
  <p:tag name="AS_UNIQUEID" val="576"/>
</p:tagLst>
</file>

<file path=ppt/tags/tag125.xml><?xml version="1.0" encoding="utf-8"?>
<p:tagLst xmlns:p="http://schemas.openxmlformats.org/presentationml/2006/main">
  <p:tag name="AS_UNIQUEID" val="577"/>
</p:tagLst>
</file>

<file path=ppt/tags/tag126.xml><?xml version="1.0" encoding="utf-8"?>
<p:tagLst xmlns:p="http://schemas.openxmlformats.org/presentationml/2006/main">
  <p:tag name="AS_UNIQUEID" val="578"/>
</p:tagLst>
</file>

<file path=ppt/tags/tag127.xml><?xml version="1.0" encoding="utf-8"?>
<p:tagLst xmlns:p="http://schemas.openxmlformats.org/presentationml/2006/main">
  <p:tag name="AS_UNIQUEID" val="579"/>
</p:tagLst>
</file>

<file path=ppt/tags/tag128.xml><?xml version="1.0" encoding="utf-8"?>
<p:tagLst xmlns:p="http://schemas.openxmlformats.org/presentationml/2006/main">
  <p:tag name="AS_UNIQUEID" val="580"/>
</p:tagLst>
</file>

<file path=ppt/tags/tag129.xml><?xml version="1.0" encoding="utf-8"?>
<p:tagLst xmlns:p="http://schemas.openxmlformats.org/presentationml/2006/main">
  <p:tag name="AS_UNIQUEID" val="581"/>
</p:tagLst>
</file>

<file path=ppt/tags/tag13.xml><?xml version="1.0" encoding="utf-8"?>
<p:tagLst xmlns:p="http://schemas.openxmlformats.org/presentationml/2006/main">
  <p:tag name="AS_UNIQUEID" val="465"/>
</p:tagLst>
</file>

<file path=ppt/tags/tag130.xml><?xml version="1.0" encoding="utf-8"?>
<p:tagLst xmlns:p="http://schemas.openxmlformats.org/presentationml/2006/main">
  <p:tag name="AS_UNIQUEID" val="582"/>
</p:tagLst>
</file>

<file path=ppt/tags/tag131.xml><?xml version="1.0" encoding="utf-8"?>
<p:tagLst xmlns:p="http://schemas.openxmlformats.org/presentationml/2006/main">
  <p:tag name="AS_UNIQUEID" val="583"/>
</p:tagLst>
</file>

<file path=ppt/tags/tag132.xml><?xml version="1.0" encoding="utf-8"?>
<p:tagLst xmlns:p="http://schemas.openxmlformats.org/presentationml/2006/main">
  <p:tag name="AS_UNIQUEID" val="584"/>
</p:tagLst>
</file>

<file path=ppt/tags/tag133.xml><?xml version="1.0" encoding="utf-8"?>
<p:tagLst xmlns:p="http://schemas.openxmlformats.org/presentationml/2006/main">
  <p:tag name="AS_UNIQUEID" val="585"/>
</p:tagLst>
</file>

<file path=ppt/tags/tag134.xml><?xml version="1.0" encoding="utf-8"?>
<p:tagLst xmlns:p="http://schemas.openxmlformats.org/presentationml/2006/main">
  <p:tag name="AS_UNIQUEID" val="586"/>
</p:tagLst>
</file>

<file path=ppt/tags/tag135.xml><?xml version="1.0" encoding="utf-8"?>
<p:tagLst xmlns:p="http://schemas.openxmlformats.org/presentationml/2006/main">
  <p:tag name="AS_UNIQUEID" val="587"/>
</p:tagLst>
</file>

<file path=ppt/tags/tag136.xml><?xml version="1.0" encoding="utf-8"?>
<p:tagLst xmlns:p="http://schemas.openxmlformats.org/presentationml/2006/main">
  <p:tag name="AS_UNIQUEID" val="588"/>
</p:tagLst>
</file>

<file path=ppt/tags/tag137.xml><?xml version="1.0" encoding="utf-8"?>
<p:tagLst xmlns:p="http://schemas.openxmlformats.org/presentationml/2006/main">
  <p:tag name="AS_UNIQUEID" val="589"/>
</p:tagLst>
</file>

<file path=ppt/tags/tag138.xml><?xml version="1.0" encoding="utf-8"?>
<p:tagLst xmlns:p="http://schemas.openxmlformats.org/presentationml/2006/main">
  <p:tag name="AS_UNIQUEID" val="590"/>
</p:tagLst>
</file>

<file path=ppt/tags/tag139.xml><?xml version="1.0" encoding="utf-8"?>
<p:tagLst xmlns:p="http://schemas.openxmlformats.org/presentationml/2006/main">
  <p:tag name="AS_UNIQUEID" val="591"/>
</p:tagLst>
</file>

<file path=ppt/tags/tag14.xml><?xml version="1.0" encoding="utf-8"?>
<p:tagLst xmlns:p="http://schemas.openxmlformats.org/presentationml/2006/main">
  <p:tag name="AS_UNIQUEID" val="466"/>
</p:tagLst>
</file>

<file path=ppt/tags/tag140.xml><?xml version="1.0" encoding="utf-8"?>
<p:tagLst xmlns:p="http://schemas.openxmlformats.org/presentationml/2006/main">
  <p:tag name="AS_UNIQUEID" val="592"/>
</p:tagLst>
</file>

<file path=ppt/tags/tag141.xml><?xml version="1.0" encoding="utf-8"?>
<p:tagLst xmlns:p="http://schemas.openxmlformats.org/presentationml/2006/main">
  <p:tag name="AS_UNIQUEID" val="593"/>
</p:tagLst>
</file>

<file path=ppt/tags/tag142.xml><?xml version="1.0" encoding="utf-8"?>
<p:tagLst xmlns:p="http://schemas.openxmlformats.org/presentationml/2006/main">
  <p:tag name="AS_UNIQUEID" val="594"/>
</p:tagLst>
</file>

<file path=ppt/tags/tag143.xml><?xml version="1.0" encoding="utf-8"?>
<p:tagLst xmlns:p="http://schemas.openxmlformats.org/presentationml/2006/main">
  <p:tag name="AS_UNIQUEID" val="595"/>
</p:tagLst>
</file>

<file path=ppt/tags/tag144.xml><?xml version="1.0" encoding="utf-8"?>
<p:tagLst xmlns:p="http://schemas.openxmlformats.org/presentationml/2006/main">
  <p:tag name="AS_UNIQUEID" val="596"/>
</p:tagLst>
</file>

<file path=ppt/tags/tag145.xml><?xml version="1.0" encoding="utf-8"?>
<p:tagLst xmlns:p="http://schemas.openxmlformats.org/presentationml/2006/main">
  <p:tag name="AS_UNIQUEID" val="597"/>
</p:tagLst>
</file>

<file path=ppt/tags/tag146.xml><?xml version="1.0" encoding="utf-8"?>
<p:tagLst xmlns:p="http://schemas.openxmlformats.org/presentationml/2006/main">
  <p:tag name="AS_UNIQUEID" val="598"/>
</p:tagLst>
</file>

<file path=ppt/tags/tag147.xml><?xml version="1.0" encoding="utf-8"?>
<p:tagLst xmlns:p="http://schemas.openxmlformats.org/presentationml/2006/main">
  <p:tag name="AS_UNIQUEID" val="599"/>
</p:tagLst>
</file>

<file path=ppt/tags/tag148.xml><?xml version="1.0" encoding="utf-8"?>
<p:tagLst xmlns:p="http://schemas.openxmlformats.org/presentationml/2006/main">
  <p:tag name="AS_UNIQUEID" val="600"/>
</p:tagLst>
</file>

<file path=ppt/tags/tag149.xml><?xml version="1.0" encoding="utf-8"?>
<p:tagLst xmlns:p="http://schemas.openxmlformats.org/presentationml/2006/main">
  <p:tag name="AS_UNIQUEID" val="601"/>
</p:tagLst>
</file>

<file path=ppt/tags/tag15.xml><?xml version="1.0" encoding="utf-8"?>
<p:tagLst xmlns:p="http://schemas.openxmlformats.org/presentationml/2006/main">
  <p:tag name="AS_UNIQUEID" val="467"/>
</p:tagLst>
</file>

<file path=ppt/tags/tag150.xml><?xml version="1.0" encoding="utf-8"?>
<p:tagLst xmlns:p="http://schemas.openxmlformats.org/presentationml/2006/main">
  <p:tag name="AS_UNIQUEID" val="602"/>
</p:tagLst>
</file>

<file path=ppt/tags/tag151.xml><?xml version="1.0" encoding="utf-8"?>
<p:tagLst xmlns:p="http://schemas.openxmlformats.org/presentationml/2006/main">
  <p:tag name="AS_UNIQUEID" val="603"/>
</p:tagLst>
</file>

<file path=ppt/tags/tag152.xml><?xml version="1.0" encoding="utf-8"?>
<p:tagLst xmlns:p="http://schemas.openxmlformats.org/presentationml/2006/main">
  <p:tag name="AS_UNIQUEID" val="604"/>
</p:tagLst>
</file>

<file path=ppt/tags/tag153.xml><?xml version="1.0" encoding="utf-8"?>
<p:tagLst xmlns:p="http://schemas.openxmlformats.org/presentationml/2006/main">
  <p:tag name="AS_UNIQUEID" val="605"/>
</p:tagLst>
</file>

<file path=ppt/tags/tag154.xml><?xml version="1.0" encoding="utf-8"?>
<p:tagLst xmlns:p="http://schemas.openxmlformats.org/presentationml/2006/main">
  <p:tag name="AS_UNIQUEID" val="606"/>
</p:tagLst>
</file>

<file path=ppt/tags/tag155.xml><?xml version="1.0" encoding="utf-8"?>
<p:tagLst xmlns:p="http://schemas.openxmlformats.org/presentationml/2006/main">
  <p:tag name="AS_UNIQUEID" val="607"/>
</p:tagLst>
</file>

<file path=ppt/tags/tag156.xml><?xml version="1.0" encoding="utf-8"?>
<p:tagLst xmlns:p="http://schemas.openxmlformats.org/presentationml/2006/main">
  <p:tag name="AS_UNIQUEID" val="608"/>
</p:tagLst>
</file>

<file path=ppt/tags/tag157.xml><?xml version="1.0" encoding="utf-8"?>
<p:tagLst xmlns:p="http://schemas.openxmlformats.org/presentationml/2006/main">
  <p:tag name="AS_UNIQUEID" val="609"/>
</p:tagLst>
</file>

<file path=ppt/tags/tag158.xml><?xml version="1.0" encoding="utf-8"?>
<p:tagLst xmlns:p="http://schemas.openxmlformats.org/presentationml/2006/main">
  <p:tag name="AS_UNIQUEID" val="610"/>
</p:tagLst>
</file>

<file path=ppt/tags/tag159.xml><?xml version="1.0" encoding="utf-8"?>
<p:tagLst xmlns:p="http://schemas.openxmlformats.org/presentationml/2006/main">
  <p:tag name="AS_UNIQUEID" val="611"/>
</p:tagLst>
</file>

<file path=ppt/tags/tag16.xml><?xml version="1.0" encoding="utf-8"?>
<p:tagLst xmlns:p="http://schemas.openxmlformats.org/presentationml/2006/main">
  <p:tag name="AS_UNIQUEID" val="468"/>
</p:tagLst>
</file>

<file path=ppt/tags/tag160.xml><?xml version="1.0" encoding="utf-8"?>
<p:tagLst xmlns:p="http://schemas.openxmlformats.org/presentationml/2006/main">
  <p:tag name="AS_UNIQUEID" val="612"/>
</p:tagLst>
</file>

<file path=ppt/tags/tag161.xml><?xml version="1.0" encoding="utf-8"?>
<p:tagLst xmlns:p="http://schemas.openxmlformats.org/presentationml/2006/main">
  <p:tag name="AS_UNIQUEID" val="613"/>
</p:tagLst>
</file>

<file path=ppt/tags/tag162.xml><?xml version="1.0" encoding="utf-8"?>
<p:tagLst xmlns:p="http://schemas.openxmlformats.org/presentationml/2006/main">
  <p:tag name="AS_UNIQUEID" val="614"/>
</p:tagLst>
</file>

<file path=ppt/tags/tag163.xml><?xml version="1.0" encoding="utf-8"?>
<p:tagLst xmlns:p="http://schemas.openxmlformats.org/presentationml/2006/main">
  <p:tag name="AS_UNIQUEID" val="615"/>
</p:tagLst>
</file>

<file path=ppt/tags/tag164.xml><?xml version="1.0" encoding="utf-8"?>
<p:tagLst xmlns:p="http://schemas.openxmlformats.org/presentationml/2006/main">
  <p:tag name="AS_UNIQUEID" val="616"/>
</p:tagLst>
</file>

<file path=ppt/tags/tag165.xml><?xml version="1.0" encoding="utf-8"?>
<p:tagLst xmlns:p="http://schemas.openxmlformats.org/presentationml/2006/main">
  <p:tag name="AS_UNIQUEID" val="617"/>
</p:tagLst>
</file>

<file path=ppt/tags/tag166.xml><?xml version="1.0" encoding="utf-8"?>
<p:tagLst xmlns:p="http://schemas.openxmlformats.org/presentationml/2006/main">
  <p:tag name="AS_UNIQUEID" val="618"/>
</p:tagLst>
</file>

<file path=ppt/tags/tag167.xml><?xml version="1.0" encoding="utf-8"?>
<p:tagLst xmlns:p="http://schemas.openxmlformats.org/presentationml/2006/main">
  <p:tag name="AS_UNIQUEID" val="619"/>
</p:tagLst>
</file>

<file path=ppt/tags/tag168.xml><?xml version="1.0" encoding="utf-8"?>
<p:tagLst xmlns:p="http://schemas.openxmlformats.org/presentationml/2006/main">
  <p:tag name="AS_UNIQUEID" val="620"/>
</p:tagLst>
</file>

<file path=ppt/tags/tag169.xml><?xml version="1.0" encoding="utf-8"?>
<p:tagLst xmlns:p="http://schemas.openxmlformats.org/presentationml/2006/main">
  <p:tag name="AS_UNIQUEID" val="621"/>
</p:tagLst>
</file>

<file path=ppt/tags/tag17.xml><?xml version="1.0" encoding="utf-8"?>
<p:tagLst xmlns:p="http://schemas.openxmlformats.org/presentationml/2006/main">
  <p:tag name="AS_UNIQUEID" val="469"/>
</p:tagLst>
</file>

<file path=ppt/tags/tag170.xml><?xml version="1.0" encoding="utf-8"?>
<p:tagLst xmlns:p="http://schemas.openxmlformats.org/presentationml/2006/main">
  <p:tag name="AS_UNIQUEID" val="622"/>
</p:tagLst>
</file>

<file path=ppt/tags/tag171.xml><?xml version="1.0" encoding="utf-8"?>
<p:tagLst xmlns:p="http://schemas.openxmlformats.org/presentationml/2006/main">
  <p:tag name="AS_UNIQUEID" val="623"/>
</p:tagLst>
</file>

<file path=ppt/tags/tag172.xml><?xml version="1.0" encoding="utf-8"?>
<p:tagLst xmlns:p="http://schemas.openxmlformats.org/presentationml/2006/main">
  <p:tag name="AS_UNIQUEID" val="624"/>
</p:tagLst>
</file>

<file path=ppt/tags/tag173.xml><?xml version="1.0" encoding="utf-8"?>
<p:tagLst xmlns:p="http://schemas.openxmlformats.org/presentationml/2006/main">
  <p:tag name="AS_UNIQUEID" val="625"/>
</p:tagLst>
</file>

<file path=ppt/tags/tag174.xml><?xml version="1.0" encoding="utf-8"?>
<p:tagLst xmlns:p="http://schemas.openxmlformats.org/presentationml/2006/main">
  <p:tag name="AS_UNIQUEID" val="626"/>
</p:tagLst>
</file>

<file path=ppt/tags/tag175.xml><?xml version="1.0" encoding="utf-8"?>
<p:tagLst xmlns:p="http://schemas.openxmlformats.org/presentationml/2006/main">
  <p:tag name="AS_UNIQUEID" val="627"/>
</p:tagLst>
</file>

<file path=ppt/tags/tag176.xml><?xml version="1.0" encoding="utf-8"?>
<p:tagLst xmlns:p="http://schemas.openxmlformats.org/presentationml/2006/main">
  <p:tag name="AS_UNIQUEID" val="628"/>
</p:tagLst>
</file>

<file path=ppt/tags/tag177.xml><?xml version="1.0" encoding="utf-8"?>
<p:tagLst xmlns:p="http://schemas.openxmlformats.org/presentationml/2006/main">
  <p:tag name="AS_UNIQUEID" val="629"/>
</p:tagLst>
</file>

<file path=ppt/tags/tag178.xml><?xml version="1.0" encoding="utf-8"?>
<p:tagLst xmlns:p="http://schemas.openxmlformats.org/presentationml/2006/main">
  <p:tag name="AS_UNIQUEID" val="630"/>
</p:tagLst>
</file>

<file path=ppt/tags/tag179.xml><?xml version="1.0" encoding="utf-8"?>
<p:tagLst xmlns:p="http://schemas.openxmlformats.org/presentationml/2006/main">
  <p:tag name="AS_UNIQUEID" val="631"/>
</p:tagLst>
</file>

<file path=ppt/tags/tag18.xml><?xml version="1.0" encoding="utf-8"?>
<p:tagLst xmlns:p="http://schemas.openxmlformats.org/presentationml/2006/main">
  <p:tag name="AS_UNIQUEID" val="470"/>
</p:tagLst>
</file>

<file path=ppt/tags/tag180.xml><?xml version="1.0" encoding="utf-8"?>
<p:tagLst xmlns:p="http://schemas.openxmlformats.org/presentationml/2006/main">
  <p:tag name="AS_UNIQUEID" val="632"/>
</p:tagLst>
</file>

<file path=ppt/tags/tag181.xml><?xml version="1.0" encoding="utf-8"?>
<p:tagLst xmlns:p="http://schemas.openxmlformats.org/presentationml/2006/main">
  <p:tag name="AS_UNIQUEID" val="633"/>
</p:tagLst>
</file>

<file path=ppt/tags/tag182.xml><?xml version="1.0" encoding="utf-8"?>
<p:tagLst xmlns:p="http://schemas.openxmlformats.org/presentationml/2006/main">
  <p:tag name="AS_UNIQUEID" val="634"/>
</p:tagLst>
</file>

<file path=ppt/tags/tag183.xml><?xml version="1.0" encoding="utf-8"?>
<p:tagLst xmlns:p="http://schemas.openxmlformats.org/presentationml/2006/main">
  <p:tag name="AS_UNIQUEID" val="635"/>
</p:tagLst>
</file>

<file path=ppt/tags/tag184.xml><?xml version="1.0" encoding="utf-8"?>
<p:tagLst xmlns:p="http://schemas.openxmlformats.org/presentationml/2006/main">
  <p:tag name="AS_UNIQUEID" val="636"/>
</p:tagLst>
</file>

<file path=ppt/tags/tag185.xml><?xml version="1.0" encoding="utf-8"?>
<p:tagLst xmlns:p="http://schemas.openxmlformats.org/presentationml/2006/main">
  <p:tag name="AS_UNIQUEID" val="637"/>
</p:tagLst>
</file>

<file path=ppt/tags/tag186.xml><?xml version="1.0" encoding="utf-8"?>
<p:tagLst xmlns:p="http://schemas.openxmlformats.org/presentationml/2006/main">
  <p:tag name="AS_UNIQUEID" val="638"/>
</p:tagLst>
</file>

<file path=ppt/tags/tag187.xml><?xml version="1.0" encoding="utf-8"?>
<p:tagLst xmlns:p="http://schemas.openxmlformats.org/presentationml/2006/main">
  <p:tag name="AS_UNIQUEID" val="639"/>
</p:tagLst>
</file>

<file path=ppt/tags/tag188.xml><?xml version="1.0" encoding="utf-8"?>
<p:tagLst xmlns:p="http://schemas.openxmlformats.org/presentationml/2006/main">
  <p:tag name="AS_UNIQUEID" val="640"/>
</p:tagLst>
</file>

<file path=ppt/tags/tag189.xml><?xml version="1.0" encoding="utf-8"?>
<p:tagLst xmlns:p="http://schemas.openxmlformats.org/presentationml/2006/main">
  <p:tag name="AS_UNIQUEID" val="641"/>
</p:tagLst>
</file>

<file path=ppt/tags/tag19.xml><?xml version="1.0" encoding="utf-8"?>
<p:tagLst xmlns:p="http://schemas.openxmlformats.org/presentationml/2006/main">
  <p:tag name="AS_UNIQUEID" val="471"/>
</p:tagLst>
</file>

<file path=ppt/tags/tag190.xml><?xml version="1.0" encoding="utf-8"?>
<p:tagLst xmlns:p="http://schemas.openxmlformats.org/presentationml/2006/main">
  <p:tag name="AS_UNIQUEID" val="642"/>
</p:tagLst>
</file>

<file path=ppt/tags/tag191.xml><?xml version="1.0" encoding="utf-8"?>
<p:tagLst xmlns:p="http://schemas.openxmlformats.org/presentationml/2006/main">
  <p:tag name="AS_UNIQUEID" val="643"/>
</p:tagLst>
</file>

<file path=ppt/tags/tag192.xml><?xml version="1.0" encoding="utf-8"?>
<p:tagLst xmlns:p="http://schemas.openxmlformats.org/presentationml/2006/main">
  <p:tag name="AS_UNIQUEID" val="644"/>
</p:tagLst>
</file>

<file path=ppt/tags/tag193.xml><?xml version="1.0" encoding="utf-8"?>
<p:tagLst xmlns:p="http://schemas.openxmlformats.org/presentationml/2006/main">
  <p:tag name="AS_UNIQUEID" val="645"/>
</p:tagLst>
</file>

<file path=ppt/tags/tag194.xml><?xml version="1.0" encoding="utf-8"?>
<p:tagLst xmlns:p="http://schemas.openxmlformats.org/presentationml/2006/main">
  <p:tag name="AS_UNIQUEID" val="646"/>
</p:tagLst>
</file>

<file path=ppt/tags/tag195.xml><?xml version="1.0" encoding="utf-8"?>
<p:tagLst xmlns:p="http://schemas.openxmlformats.org/presentationml/2006/main">
  <p:tag name="AS_UNIQUEID" val="647"/>
</p:tagLst>
</file>

<file path=ppt/tags/tag196.xml><?xml version="1.0" encoding="utf-8"?>
<p:tagLst xmlns:p="http://schemas.openxmlformats.org/presentationml/2006/main">
  <p:tag name="AS_UNIQUEID" val="648"/>
</p:tagLst>
</file>

<file path=ppt/tags/tag197.xml><?xml version="1.0" encoding="utf-8"?>
<p:tagLst xmlns:p="http://schemas.openxmlformats.org/presentationml/2006/main">
  <p:tag name="AS_UNIQUEID" val="649"/>
</p:tagLst>
</file>

<file path=ppt/tags/tag198.xml><?xml version="1.0" encoding="utf-8"?>
<p:tagLst xmlns:p="http://schemas.openxmlformats.org/presentationml/2006/main">
  <p:tag name="AS_UNIQUEID" val="650"/>
</p:tagLst>
</file>

<file path=ppt/tags/tag199.xml><?xml version="1.0" encoding="utf-8"?>
<p:tagLst xmlns:p="http://schemas.openxmlformats.org/presentationml/2006/main">
  <p:tag name="AS_UNIQUEID" val="651"/>
</p:tagLst>
</file>

<file path=ppt/tags/tag2.xml><?xml version="1.0" encoding="utf-8"?>
<p:tagLst xmlns:p="http://schemas.openxmlformats.org/presentationml/2006/main">
  <p:tag name="AS_UNIQUEID" val="454"/>
</p:tagLst>
</file>

<file path=ppt/tags/tag20.xml><?xml version="1.0" encoding="utf-8"?>
<p:tagLst xmlns:p="http://schemas.openxmlformats.org/presentationml/2006/main">
  <p:tag name="AS_UNIQUEID" val="472"/>
</p:tagLst>
</file>

<file path=ppt/tags/tag200.xml><?xml version="1.0" encoding="utf-8"?>
<p:tagLst xmlns:p="http://schemas.openxmlformats.org/presentationml/2006/main">
  <p:tag name="AS_UNIQUEID" val="652"/>
</p:tagLst>
</file>

<file path=ppt/tags/tag201.xml><?xml version="1.0" encoding="utf-8"?>
<p:tagLst xmlns:p="http://schemas.openxmlformats.org/presentationml/2006/main">
  <p:tag name="AS_UNIQUEID" val="653"/>
</p:tagLst>
</file>

<file path=ppt/tags/tag202.xml><?xml version="1.0" encoding="utf-8"?>
<p:tagLst xmlns:p="http://schemas.openxmlformats.org/presentationml/2006/main">
  <p:tag name="AS_UNIQUEID" val="654"/>
</p:tagLst>
</file>

<file path=ppt/tags/tag203.xml><?xml version="1.0" encoding="utf-8"?>
<p:tagLst xmlns:p="http://schemas.openxmlformats.org/presentationml/2006/main">
  <p:tag name="AS_UNIQUEID" val="655"/>
</p:tagLst>
</file>

<file path=ppt/tags/tag204.xml><?xml version="1.0" encoding="utf-8"?>
<p:tagLst xmlns:p="http://schemas.openxmlformats.org/presentationml/2006/main">
  <p:tag name="AS_UNIQUEID" val="656"/>
</p:tagLst>
</file>

<file path=ppt/tags/tag205.xml><?xml version="1.0" encoding="utf-8"?>
<p:tagLst xmlns:p="http://schemas.openxmlformats.org/presentationml/2006/main">
  <p:tag name="AS_UNIQUEID" val="657"/>
</p:tagLst>
</file>

<file path=ppt/tags/tag206.xml><?xml version="1.0" encoding="utf-8"?>
<p:tagLst xmlns:p="http://schemas.openxmlformats.org/presentationml/2006/main">
  <p:tag name="AS_UNIQUEID" val="658"/>
</p:tagLst>
</file>

<file path=ppt/tags/tag207.xml><?xml version="1.0" encoding="utf-8"?>
<p:tagLst xmlns:p="http://schemas.openxmlformats.org/presentationml/2006/main">
  <p:tag name="AS_UNIQUEID" val="659"/>
</p:tagLst>
</file>

<file path=ppt/tags/tag208.xml><?xml version="1.0" encoding="utf-8"?>
<p:tagLst xmlns:p="http://schemas.openxmlformats.org/presentationml/2006/main">
  <p:tag name="AS_UNIQUEID" val="660"/>
</p:tagLst>
</file>

<file path=ppt/tags/tag209.xml><?xml version="1.0" encoding="utf-8"?>
<p:tagLst xmlns:p="http://schemas.openxmlformats.org/presentationml/2006/main">
  <p:tag name="AS_UNIQUEID" val="661"/>
</p:tagLst>
</file>

<file path=ppt/tags/tag21.xml><?xml version="1.0" encoding="utf-8"?>
<p:tagLst xmlns:p="http://schemas.openxmlformats.org/presentationml/2006/main">
  <p:tag name="AS_UNIQUEID" val="473"/>
</p:tagLst>
</file>

<file path=ppt/tags/tag210.xml><?xml version="1.0" encoding="utf-8"?>
<p:tagLst xmlns:p="http://schemas.openxmlformats.org/presentationml/2006/main">
  <p:tag name="AS_UNIQUEID" val="662"/>
</p:tagLst>
</file>

<file path=ppt/tags/tag211.xml><?xml version="1.0" encoding="utf-8"?>
<p:tagLst xmlns:p="http://schemas.openxmlformats.org/presentationml/2006/main">
  <p:tag name="AS_UNIQUEID" val="663"/>
</p:tagLst>
</file>

<file path=ppt/tags/tag212.xml><?xml version="1.0" encoding="utf-8"?>
<p:tagLst xmlns:p="http://schemas.openxmlformats.org/presentationml/2006/main">
  <p:tag name="AS_UNIQUEID" val="664"/>
</p:tagLst>
</file>

<file path=ppt/tags/tag213.xml><?xml version="1.0" encoding="utf-8"?>
<p:tagLst xmlns:p="http://schemas.openxmlformats.org/presentationml/2006/main">
  <p:tag name="AS_UNIQUEID" val="665"/>
</p:tagLst>
</file>

<file path=ppt/tags/tag214.xml><?xml version="1.0" encoding="utf-8"?>
<p:tagLst xmlns:p="http://schemas.openxmlformats.org/presentationml/2006/main">
  <p:tag name="AS_UNIQUEID" val="666"/>
</p:tagLst>
</file>

<file path=ppt/tags/tag215.xml><?xml version="1.0" encoding="utf-8"?>
<p:tagLst xmlns:p="http://schemas.openxmlformats.org/presentationml/2006/main">
  <p:tag name="AS_UNIQUEID" val="667"/>
</p:tagLst>
</file>

<file path=ppt/tags/tag216.xml><?xml version="1.0" encoding="utf-8"?>
<p:tagLst xmlns:p="http://schemas.openxmlformats.org/presentationml/2006/main">
  <p:tag name="AS_UNIQUEID" val="668"/>
</p:tagLst>
</file>

<file path=ppt/tags/tag217.xml><?xml version="1.0" encoding="utf-8"?>
<p:tagLst xmlns:p="http://schemas.openxmlformats.org/presentationml/2006/main">
  <p:tag name="AS_UNIQUEID" val="669"/>
</p:tagLst>
</file>

<file path=ppt/tags/tag218.xml><?xml version="1.0" encoding="utf-8"?>
<p:tagLst xmlns:p="http://schemas.openxmlformats.org/presentationml/2006/main">
  <p:tag name="AS_UNIQUEID" val="670"/>
</p:tagLst>
</file>

<file path=ppt/tags/tag219.xml><?xml version="1.0" encoding="utf-8"?>
<p:tagLst xmlns:p="http://schemas.openxmlformats.org/presentationml/2006/main">
  <p:tag name="AS_UNIQUEID" val="671"/>
</p:tagLst>
</file>

<file path=ppt/tags/tag22.xml><?xml version="1.0" encoding="utf-8"?>
<p:tagLst xmlns:p="http://schemas.openxmlformats.org/presentationml/2006/main">
  <p:tag name="AS_UNIQUEID" val="474"/>
</p:tagLst>
</file>

<file path=ppt/tags/tag220.xml><?xml version="1.0" encoding="utf-8"?>
<p:tagLst xmlns:p="http://schemas.openxmlformats.org/presentationml/2006/main">
  <p:tag name="AS_UNIQUEID" val="672"/>
</p:tagLst>
</file>

<file path=ppt/tags/tag221.xml><?xml version="1.0" encoding="utf-8"?>
<p:tagLst xmlns:p="http://schemas.openxmlformats.org/presentationml/2006/main">
  <p:tag name="AS_UNIQUEID" val="673"/>
</p:tagLst>
</file>

<file path=ppt/tags/tag222.xml><?xml version="1.0" encoding="utf-8"?>
<p:tagLst xmlns:p="http://schemas.openxmlformats.org/presentationml/2006/main">
  <p:tag name="AS_UNIQUEID" val="674"/>
</p:tagLst>
</file>

<file path=ppt/tags/tag223.xml><?xml version="1.0" encoding="utf-8"?>
<p:tagLst xmlns:p="http://schemas.openxmlformats.org/presentationml/2006/main">
  <p:tag name="AS_UNIQUEID" val="675"/>
</p:tagLst>
</file>

<file path=ppt/tags/tag224.xml><?xml version="1.0" encoding="utf-8"?>
<p:tagLst xmlns:p="http://schemas.openxmlformats.org/presentationml/2006/main">
  <p:tag name="AS_UNIQUEID" val="676"/>
</p:tagLst>
</file>

<file path=ppt/tags/tag225.xml><?xml version="1.0" encoding="utf-8"?>
<p:tagLst xmlns:p="http://schemas.openxmlformats.org/presentationml/2006/main">
  <p:tag name="AS_UNIQUEID" val="677"/>
</p:tagLst>
</file>

<file path=ppt/tags/tag226.xml><?xml version="1.0" encoding="utf-8"?>
<p:tagLst xmlns:p="http://schemas.openxmlformats.org/presentationml/2006/main">
  <p:tag name="AS_UNIQUEID" val="678"/>
</p:tagLst>
</file>

<file path=ppt/tags/tag227.xml><?xml version="1.0" encoding="utf-8"?>
<p:tagLst xmlns:p="http://schemas.openxmlformats.org/presentationml/2006/main">
  <p:tag name="AS_UNIQUEID" val="679"/>
</p:tagLst>
</file>

<file path=ppt/tags/tag228.xml><?xml version="1.0" encoding="utf-8"?>
<p:tagLst xmlns:p="http://schemas.openxmlformats.org/presentationml/2006/main">
  <p:tag name="AS_UNIQUEID" val="680"/>
</p:tagLst>
</file>

<file path=ppt/tags/tag229.xml><?xml version="1.0" encoding="utf-8"?>
<p:tagLst xmlns:p="http://schemas.openxmlformats.org/presentationml/2006/main">
  <p:tag name="AS_UNIQUEID" val="681"/>
</p:tagLst>
</file>

<file path=ppt/tags/tag23.xml><?xml version="1.0" encoding="utf-8"?>
<p:tagLst xmlns:p="http://schemas.openxmlformats.org/presentationml/2006/main">
  <p:tag name="AS_UNIQUEID" val="475"/>
</p:tagLst>
</file>

<file path=ppt/tags/tag230.xml><?xml version="1.0" encoding="utf-8"?>
<p:tagLst xmlns:p="http://schemas.openxmlformats.org/presentationml/2006/main">
  <p:tag name="AS_UNIQUEID" val="682"/>
</p:tagLst>
</file>

<file path=ppt/tags/tag231.xml><?xml version="1.0" encoding="utf-8"?>
<p:tagLst xmlns:p="http://schemas.openxmlformats.org/presentationml/2006/main">
  <p:tag name="AS_UNIQUEID" val="683"/>
</p:tagLst>
</file>

<file path=ppt/tags/tag232.xml><?xml version="1.0" encoding="utf-8"?>
<p:tagLst xmlns:p="http://schemas.openxmlformats.org/presentationml/2006/main">
  <p:tag name="AS_UNIQUEID" val="684"/>
</p:tagLst>
</file>

<file path=ppt/tags/tag233.xml><?xml version="1.0" encoding="utf-8"?>
<p:tagLst xmlns:p="http://schemas.openxmlformats.org/presentationml/2006/main">
  <p:tag name="AS_UNIQUEID" val="685"/>
</p:tagLst>
</file>

<file path=ppt/tags/tag234.xml><?xml version="1.0" encoding="utf-8"?>
<p:tagLst xmlns:p="http://schemas.openxmlformats.org/presentationml/2006/main">
  <p:tag name="AS_UNIQUEID" val="686"/>
</p:tagLst>
</file>

<file path=ppt/tags/tag235.xml><?xml version="1.0" encoding="utf-8"?>
<p:tagLst xmlns:p="http://schemas.openxmlformats.org/presentationml/2006/main">
  <p:tag name="AS_UNIQUEID" val="687"/>
</p:tagLst>
</file>

<file path=ppt/tags/tag236.xml><?xml version="1.0" encoding="utf-8"?>
<p:tagLst xmlns:p="http://schemas.openxmlformats.org/presentationml/2006/main">
  <p:tag name="AS_UNIQUEID" val="688"/>
</p:tagLst>
</file>

<file path=ppt/tags/tag237.xml><?xml version="1.0" encoding="utf-8"?>
<p:tagLst xmlns:p="http://schemas.openxmlformats.org/presentationml/2006/main">
  <p:tag name="AS_UNIQUEID" val="689"/>
</p:tagLst>
</file>

<file path=ppt/tags/tag238.xml><?xml version="1.0" encoding="utf-8"?>
<p:tagLst xmlns:p="http://schemas.openxmlformats.org/presentationml/2006/main">
  <p:tag name="AS_UNIQUEID" val="690"/>
</p:tagLst>
</file>

<file path=ppt/tags/tag239.xml><?xml version="1.0" encoding="utf-8"?>
<p:tagLst xmlns:p="http://schemas.openxmlformats.org/presentationml/2006/main">
  <p:tag name="AS_UNIQUEID" val="691"/>
</p:tagLst>
</file>

<file path=ppt/tags/tag24.xml><?xml version="1.0" encoding="utf-8"?>
<p:tagLst xmlns:p="http://schemas.openxmlformats.org/presentationml/2006/main">
  <p:tag name="AS_UNIQUEID" val="476"/>
</p:tagLst>
</file>

<file path=ppt/tags/tag240.xml><?xml version="1.0" encoding="utf-8"?>
<p:tagLst xmlns:p="http://schemas.openxmlformats.org/presentationml/2006/main">
  <p:tag name="AS_UNIQUEID" val="692"/>
</p:tagLst>
</file>

<file path=ppt/tags/tag241.xml><?xml version="1.0" encoding="utf-8"?>
<p:tagLst xmlns:p="http://schemas.openxmlformats.org/presentationml/2006/main">
  <p:tag name="AS_UNIQUEID" val="693"/>
</p:tagLst>
</file>

<file path=ppt/tags/tag242.xml><?xml version="1.0" encoding="utf-8"?>
<p:tagLst xmlns:p="http://schemas.openxmlformats.org/presentationml/2006/main">
  <p:tag name="AS_UNIQUEID" val="694"/>
</p:tagLst>
</file>

<file path=ppt/tags/tag243.xml><?xml version="1.0" encoding="utf-8"?>
<p:tagLst xmlns:p="http://schemas.openxmlformats.org/presentationml/2006/main">
  <p:tag name="AS_UNIQUEID" val="695"/>
</p:tagLst>
</file>

<file path=ppt/tags/tag244.xml><?xml version="1.0" encoding="utf-8"?>
<p:tagLst xmlns:p="http://schemas.openxmlformats.org/presentationml/2006/main">
  <p:tag name="AS_UNIQUEID" val="696"/>
</p:tagLst>
</file>

<file path=ppt/tags/tag245.xml><?xml version="1.0" encoding="utf-8"?>
<p:tagLst xmlns:p="http://schemas.openxmlformats.org/presentationml/2006/main">
  <p:tag name="AS_UNIQUEID" val="697"/>
</p:tagLst>
</file>

<file path=ppt/tags/tag246.xml><?xml version="1.0" encoding="utf-8"?>
<p:tagLst xmlns:p="http://schemas.openxmlformats.org/presentationml/2006/main">
  <p:tag name="AS_UNIQUEID" val="698"/>
</p:tagLst>
</file>

<file path=ppt/tags/tag247.xml><?xml version="1.0" encoding="utf-8"?>
<p:tagLst xmlns:p="http://schemas.openxmlformats.org/presentationml/2006/main">
  <p:tag name="AS_UNIQUEID" val="699"/>
</p:tagLst>
</file>

<file path=ppt/tags/tag248.xml><?xml version="1.0" encoding="utf-8"?>
<p:tagLst xmlns:p="http://schemas.openxmlformats.org/presentationml/2006/main">
  <p:tag name="AS_UNIQUEID" val="700"/>
</p:tagLst>
</file>

<file path=ppt/tags/tag249.xml><?xml version="1.0" encoding="utf-8"?>
<p:tagLst xmlns:p="http://schemas.openxmlformats.org/presentationml/2006/main">
  <p:tag name="AS_UNIQUEID" val="701"/>
</p:tagLst>
</file>

<file path=ppt/tags/tag25.xml><?xml version="1.0" encoding="utf-8"?>
<p:tagLst xmlns:p="http://schemas.openxmlformats.org/presentationml/2006/main">
  <p:tag name="AS_UNIQUEID" val="477"/>
</p:tagLst>
</file>

<file path=ppt/tags/tag250.xml><?xml version="1.0" encoding="utf-8"?>
<p:tagLst xmlns:p="http://schemas.openxmlformats.org/presentationml/2006/main">
  <p:tag name="AS_UNIQUEID" val="702"/>
</p:tagLst>
</file>

<file path=ppt/tags/tag251.xml><?xml version="1.0" encoding="utf-8"?>
<p:tagLst xmlns:p="http://schemas.openxmlformats.org/presentationml/2006/main">
  <p:tag name="AS_UNIQUEID" val="703"/>
</p:tagLst>
</file>

<file path=ppt/tags/tag252.xml><?xml version="1.0" encoding="utf-8"?>
<p:tagLst xmlns:p="http://schemas.openxmlformats.org/presentationml/2006/main">
  <p:tag name="AS_UNIQUEID" val="704"/>
</p:tagLst>
</file>

<file path=ppt/tags/tag253.xml><?xml version="1.0" encoding="utf-8"?>
<p:tagLst xmlns:p="http://schemas.openxmlformats.org/presentationml/2006/main">
  <p:tag name="AS_UNIQUEID" val="705"/>
</p:tagLst>
</file>

<file path=ppt/tags/tag254.xml><?xml version="1.0" encoding="utf-8"?>
<p:tagLst xmlns:p="http://schemas.openxmlformats.org/presentationml/2006/main">
  <p:tag name="AS_UNIQUEID" val="706"/>
</p:tagLst>
</file>

<file path=ppt/tags/tag255.xml><?xml version="1.0" encoding="utf-8"?>
<p:tagLst xmlns:p="http://schemas.openxmlformats.org/presentationml/2006/main">
  <p:tag name="AS_UNIQUEID" val="707"/>
</p:tagLst>
</file>

<file path=ppt/tags/tag256.xml><?xml version="1.0" encoding="utf-8"?>
<p:tagLst xmlns:p="http://schemas.openxmlformats.org/presentationml/2006/main">
  <p:tag name="AS_UNIQUEID" val="708"/>
</p:tagLst>
</file>

<file path=ppt/tags/tag257.xml><?xml version="1.0" encoding="utf-8"?>
<p:tagLst xmlns:p="http://schemas.openxmlformats.org/presentationml/2006/main">
  <p:tag name="AS_UNIQUEID" val="709"/>
</p:tagLst>
</file>

<file path=ppt/tags/tag258.xml><?xml version="1.0" encoding="utf-8"?>
<p:tagLst xmlns:p="http://schemas.openxmlformats.org/presentationml/2006/main">
  <p:tag name="AS_UNIQUEID" val="710"/>
</p:tagLst>
</file>

<file path=ppt/tags/tag259.xml><?xml version="1.0" encoding="utf-8"?>
<p:tagLst xmlns:p="http://schemas.openxmlformats.org/presentationml/2006/main">
  <p:tag name="AS_UNIQUEID" val="711"/>
</p:tagLst>
</file>

<file path=ppt/tags/tag26.xml><?xml version="1.0" encoding="utf-8"?>
<p:tagLst xmlns:p="http://schemas.openxmlformats.org/presentationml/2006/main">
  <p:tag name="AS_UNIQUEID" val="478"/>
</p:tagLst>
</file>

<file path=ppt/tags/tag260.xml><?xml version="1.0" encoding="utf-8"?>
<p:tagLst xmlns:p="http://schemas.openxmlformats.org/presentationml/2006/main">
  <p:tag name="AS_UNIQUEID" val="712"/>
</p:tagLst>
</file>

<file path=ppt/tags/tag261.xml><?xml version="1.0" encoding="utf-8"?>
<p:tagLst xmlns:p="http://schemas.openxmlformats.org/presentationml/2006/main">
  <p:tag name="AS_UNIQUEID" val="713"/>
</p:tagLst>
</file>

<file path=ppt/tags/tag262.xml><?xml version="1.0" encoding="utf-8"?>
<p:tagLst xmlns:p="http://schemas.openxmlformats.org/presentationml/2006/main">
  <p:tag name="AS_UNIQUEID" val="714"/>
</p:tagLst>
</file>

<file path=ppt/tags/tag263.xml><?xml version="1.0" encoding="utf-8"?>
<p:tagLst xmlns:p="http://schemas.openxmlformats.org/presentationml/2006/main">
  <p:tag name="AS_UNIQUEID" val="715"/>
</p:tagLst>
</file>

<file path=ppt/tags/tag264.xml><?xml version="1.0" encoding="utf-8"?>
<p:tagLst xmlns:p="http://schemas.openxmlformats.org/presentationml/2006/main">
  <p:tag name="AS_UNIQUEID" val="716"/>
</p:tagLst>
</file>

<file path=ppt/tags/tag265.xml><?xml version="1.0" encoding="utf-8"?>
<p:tagLst xmlns:p="http://schemas.openxmlformats.org/presentationml/2006/main">
  <p:tag name="AS_UNIQUEID" val="717"/>
</p:tagLst>
</file>

<file path=ppt/tags/tag266.xml><?xml version="1.0" encoding="utf-8"?>
<p:tagLst xmlns:p="http://schemas.openxmlformats.org/presentationml/2006/main">
  <p:tag name="AS_UNIQUEID" val="718"/>
</p:tagLst>
</file>

<file path=ppt/tags/tag267.xml><?xml version="1.0" encoding="utf-8"?>
<p:tagLst xmlns:p="http://schemas.openxmlformats.org/presentationml/2006/main">
  <p:tag name="AS_UNIQUEID" val="719"/>
</p:tagLst>
</file>

<file path=ppt/tags/tag268.xml><?xml version="1.0" encoding="utf-8"?>
<p:tagLst xmlns:p="http://schemas.openxmlformats.org/presentationml/2006/main">
  <p:tag name="AS_UNIQUEID" val="720"/>
</p:tagLst>
</file>

<file path=ppt/tags/tag269.xml><?xml version="1.0" encoding="utf-8"?>
<p:tagLst xmlns:p="http://schemas.openxmlformats.org/presentationml/2006/main">
  <p:tag name="AS_UNIQUEID" val="721"/>
</p:tagLst>
</file>

<file path=ppt/tags/tag27.xml><?xml version="1.0" encoding="utf-8"?>
<p:tagLst xmlns:p="http://schemas.openxmlformats.org/presentationml/2006/main">
  <p:tag name="AS_UNIQUEID" val="479"/>
</p:tagLst>
</file>

<file path=ppt/tags/tag270.xml><?xml version="1.0" encoding="utf-8"?>
<p:tagLst xmlns:p="http://schemas.openxmlformats.org/presentationml/2006/main">
  <p:tag name="AS_UNIQUEID" val="722"/>
</p:tagLst>
</file>

<file path=ppt/tags/tag271.xml><?xml version="1.0" encoding="utf-8"?>
<p:tagLst xmlns:p="http://schemas.openxmlformats.org/presentationml/2006/main">
  <p:tag name="AS_UNIQUEID" val="723"/>
</p:tagLst>
</file>

<file path=ppt/tags/tag272.xml><?xml version="1.0" encoding="utf-8"?>
<p:tagLst xmlns:p="http://schemas.openxmlformats.org/presentationml/2006/main">
  <p:tag name="AS_UNIQUEID" val="724"/>
</p:tagLst>
</file>

<file path=ppt/tags/tag273.xml><?xml version="1.0" encoding="utf-8"?>
<p:tagLst xmlns:p="http://schemas.openxmlformats.org/presentationml/2006/main">
  <p:tag name="AS_UNIQUEID" val="725"/>
</p:tagLst>
</file>

<file path=ppt/tags/tag274.xml><?xml version="1.0" encoding="utf-8"?>
<p:tagLst xmlns:p="http://schemas.openxmlformats.org/presentationml/2006/main">
  <p:tag name="AS_UNIQUEID" val="726"/>
</p:tagLst>
</file>

<file path=ppt/tags/tag275.xml><?xml version="1.0" encoding="utf-8"?>
<p:tagLst xmlns:p="http://schemas.openxmlformats.org/presentationml/2006/main">
  <p:tag name="AS_UNIQUEID" val="727"/>
</p:tagLst>
</file>

<file path=ppt/tags/tag276.xml><?xml version="1.0" encoding="utf-8"?>
<p:tagLst xmlns:p="http://schemas.openxmlformats.org/presentationml/2006/main">
  <p:tag name="AS_UNIQUEID" val="728"/>
</p:tagLst>
</file>

<file path=ppt/tags/tag277.xml><?xml version="1.0" encoding="utf-8"?>
<p:tagLst xmlns:p="http://schemas.openxmlformats.org/presentationml/2006/main">
  <p:tag name="AS_UNIQUEID" val="729"/>
</p:tagLst>
</file>

<file path=ppt/tags/tag278.xml><?xml version="1.0" encoding="utf-8"?>
<p:tagLst xmlns:p="http://schemas.openxmlformats.org/presentationml/2006/main">
  <p:tag name="AS_UNIQUEID" val="730"/>
</p:tagLst>
</file>

<file path=ppt/tags/tag279.xml><?xml version="1.0" encoding="utf-8"?>
<p:tagLst xmlns:p="http://schemas.openxmlformats.org/presentationml/2006/main">
  <p:tag name="AS_UNIQUEID" val="731"/>
</p:tagLst>
</file>

<file path=ppt/tags/tag28.xml><?xml version="1.0" encoding="utf-8"?>
<p:tagLst xmlns:p="http://schemas.openxmlformats.org/presentationml/2006/main">
  <p:tag name="AS_UNIQUEID" val="480"/>
</p:tagLst>
</file>

<file path=ppt/tags/tag280.xml><?xml version="1.0" encoding="utf-8"?>
<p:tagLst xmlns:p="http://schemas.openxmlformats.org/presentationml/2006/main">
  <p:tag name="AS_UNIQUEID" val="732"/>
</p:tagLst>
</file>

<file path=ppt/tags/tag281.xml><?xml version="1.0" encoding="utf-8"?>
<p:tagLst xmlns:p="http://schemas.openxmlformats.org/presentationml/2006/main">
  <p:tag name="AS_UNIQUEID" val="733"/>
</p:tagLst>
</file>

<file path=ppt/tags/tag282.xml><?xml version="1.0" encoding="utf-8"?>
<p:tagLst xmlns:p="http://schemas.openxmlformats.org/presentationml/2006/main">
  <p:tag name="AS_UNIQUEID" val="734"/>
</p:tagLst>
</file>

<file path=ppt/tags/tag283.xml><?xml version="1.0" encoding="utf-8"?>
<p:tagLst xmlns:p="http://schemas.openxmlformats.org/presentationml/2006/main">
  <p:tag name="AS_UNIQUEID" val="735"/>
</p:tagLst>
</file>

<file path=ppt/tags/tag284.xml><?xml version="1.0" encoding="utf-8"?>
<p:tagLst xmlns:p="http://schemas.openxmlformats.org/presentationml/2006/main">
  <p:tag name="AS_UNIQUEID" val="736"/>
</p:tagLst>
</file>

<file path=ppt/tags/tag285.xml><?xml version="1.0" encoding="utf-8"?>
<p:tagLst xmlns:p="http://schemas.openxmlformats.org/presentationml/2006/main">
  <p:tag name="AS_UNIQUEID" val="737"/>
</p:tagLst>
</file>

<file path=ppt/tags/tag286.xml><?xml version="1.0" encoding="utf-8"?>
<p:tagLst xmlns:p="http://schemas.openxmlformats.org/presentationml/2006/main">
  <p:tag name="AS_UNIQUEID" val="738"/>
</p:tagLst>
</file>

<file path=ppt/tags/tag287.xml><?xml version="1.0" encoding="utf-8"?>
<p:tagLst xmlns:p="http://schemas.openxmlformats.org/presentationml/2006/main">
  <p:tag name="AS_UNIQUEID" val="739"/>
</p:tagLst>
</file>

<file path=ppt/tags/tag288.xml><?xml version="1.0" encoding="utf-8"?>
<p:tagLst xmlns:p="http://schemas.openxmlformats.org/presentationml/2006/main">
  <p:tag name="AS_UNIQUEID" val="740"/>
</p:tagLst>
</file>

<file path=ppt/tags/tag289.xml><?xml version="1.0" encoding="utf-8"?>
<p:tagLst xmlns:p="http://schemas.openxmlformats.org/presentationml/2006/main">
  <p:tag name="AS_UNIQUEID" val="741"/>
</p:tagLst>
</file>

<file path=ppt/tags/tag29.xml><?xml version="1.0" encoding="utf-8"?>
<p:tagLst xmlns:p="http://schemas.openxmlformats.org/presentationml/2006/main">
  <p:tag name="AS_UNIQUEID" val="481"/>
</p:tagLst>
</file>

<file path=ppt/tags/tag290.xml><?xml version="1.0" encoding="utf-8"?>
<p:tagLst xmlns:p="http://schemas.openxmlformats.org/presentationml/2006/main">
  <p:tag name="AS_UNIQUEID" val="742"/>
</p:tagLst>
</file>

<file path=ppt/tags/tag291.xml><?xml version="1.0" encoding="utf-8"?>
<p:tagLst xmlns:p="http://schemas.openxmlformats.org/presentationml/2006/main">
  <p:tag name="AS_UNIQUEID" val="743"/>
</p:tagLst>
</file>

<file path=ppt/tags/tag292.xml><?xml version="1.0" encoding="utf-8"?>
<p:tagLst xmlns:p="http://schemas.openxmlformats.org/presentationml/2006/main">
  <p:tag name="AS_UNIQUEID" val="744"/>
</p:tagLst>
</file>

<file path=ppt/tags/tag293.xml><?xml version="1.0" encoding="utf-8"?>
<p:tagLst xmlns:p="http://schemas.openxmlformats.org/presentationml/2006/main">
  <p:tag name="AS_UNIQUEID" val="745"/>
</p:tagLst>
</file>

<file path=ppt/tags/tag294.xml><?xml version="1.0" encoding="utf-8"?>
<p:tagLst xmlns:p="http://schemas.openxmlformats.org/presentationml/2006/main">
  <p:tag name="AS_UNIQUEID" val="746"/>
</p:tagLst>
</file>

<file path=ppt/tags/tag295.xml><?xml version="1.0" encoding="utf-8"?>
<p:tagLst xmlns:p="http://schemas.openxmlformats.org/presentationml/2006/main">
  <p:tag name="AS_UNIQUEID" val="747"/>
</p:tagLst>
</file>

<file path=ppt/tags/tag296.xml><?xml version="1.0" encoding="utf-8"?>
<p:tagLst xmlns:p="http://schemas.openxmlformats.org/presentationml/2006/main">
  <p:tag name="AS_UNIQUEID" val="748"/>
</p:tagLst>
</file>

<file path=ppt/tags/tag297.xml><?xml version="1.0" encoding="utf-8"?>
<p:tagLst xmlns:p="http://schemas.openxmlformats.org/presentationml/2006/main">
  <p:tag name="AS_UNIQUEID" val="749"/>
</p:tagLst>
</file>

<file path=ppt/tags/tag298.xml><?xml version="1.0" encoding="utf-8"?>
<p:tagLst xmlns:p="http://schemas.openxmlformats.org/presentationml/2006/main">
  <p:tag name="AS_UNIQUEID" val="750"/>
</p:tagLst>
</file>

<file path=ppt/tags/tag299.xml><?xml version="1.0" encoding="utf-8"?>
<p:tagLst xmlns:p="http://schemas.openxmlformats.org/presentationml/2006/main">
  <p:tag name="AS_UNIQUEID" val="751"/>
</p:tagLst>
</file>

<file path=ppt/tags/tag3.xml><?xml version="1.0" encoding="utf-8"?>
<p:tagLst xmlns:p="http://schemas.openxmlformats.org/presentationml/2006/main">
  <p:tag name="AS_UNIQUEID" val="455"/>
</p:tagLst>
</file>

<file path=ppt/tags/tag30.xml><?xml version="1.0" encoding="utf-8"?>
<p:tagLst xmlns:p="http://schemas.openxmlformats.org/presentationml/2006/main">
  <p:tag name="AS_UNIQUEID" val="482"/>
</p:tagLst>
</file>

<file path=ppt/tags/tag300.xml><?xml version="1.0" encoding="utf-8"?>
<p:tagLst xmlns:p="http://schemas.openxmlformats.org/presentationml/2006/main">
  <p:tag name="AS_UNIQUEID" val="752"/>
</p:tagLst>
</file>

<file path=ppt/tags/tag301.xml><?xml version="1.0" encoding="utf-8"?>
<p:tagLst xmlns:p="http://schemas.openxmlformats.org/presentationml/2006/main">
  <p:tag name="AS_UNIQUEID" val="753"/>
</p:tagLst>
</file>

<file path=ppt/tags/tag302.xml><?xml version="1.0" encoding="utf-8"?>
<p:tagLst xmlns:p="http://schemas.openxmlformats.org/presentationml/2006/main">
  <p:tag name="AS_UNIQUEID" val="754"/>
</p:tagLst>
</file>

<file path=ppt/tags/tag303.xml><?xml version="1.0" encoding="utf-8"?>
<p:tagLst xmlns:p="http://schemas.openxmlformats.org/presentationml/2006/main">
  <p:tag name="AS_UNIQUEID" val="755"/>
</p:tagLst>
</file>

<file path=ppt/tags/tag304.xml><?xml version="1.0" encoding="utf-8"?>
<p:tagLst xmlns:p="http://schemas.openxmlformats.org/presentationml/2006/main">
  <p:tag name="AS_UNIQUEID" val="756"/>
</p:tagLst>
</file>

<file path=ppt/tags/tag305.xml><?xml version="1.0" encoding="utf-8"?>
<p:tagLst xmlns:p="http://schemas.openxmlformats.org/presentationml/2006/main">
  <p:tag name="AS_UNIQUEID" val="757"/>
</p:tagLst>
</file>

<file path=ppt/tags/tag306.xml><?xml version="1.0" encoding="utf-8"?>
<p:tagLst xmlns:p="http://schemas.openxmlformats.org/presentationml/2006/main">
  <p:tag name="AS_UNIQUEID" val="758"/>
</p:tagLst>
</file>

<file path=ppt/tags/tag307.xml><?xml version="1.0" encoding="utf-8"?>
<p:tagLst xmlns:p="http://schemas.openxmlformats.org/presentationml/2006/main">
  <p:tag name="AS_UNIQUEID" val="759"/>
</p:tagLst>
</file>

<file path=ppt/tags/tag308.xml><?xml version="1.0" encoding="utf-8"?>
<p:tagLst xmlns:p="http://schemas.openxmlformats.org/presentationml/2006/main">
  <p:tag name="AS_UNIQUEID" val="760"/>
</p:tagLst>
</file>

<file path=ppt/tags/tag309.xml><?xml version="1.0" encoding="utf-8"?>
<p:tagLst xmlns:p="http://schemas.openxmlformats.org/presentationml/2006/main">
  <p:tag name="AS_UNIQUEID" val="761"/>
</p:tagLst>
</file>

<file path=ppt/tags/tag31.xml><?xml version="1.0" encoding="utf-8"?>
<p:tagLst xmlns:p="http://schemas.openxmlformats.org/presentationml/2006/main">
  <p:tag name="AS_UNIQUEID" val="483"/>
</p:tagLst>
</file>

<file path=ppt/tags/tag310.xml><?xml version="1.0" encoding="utf-8"?>
<p:tagLst xmlns:p="http://schemas.openxmlformats.org/presentationml/2006/main">
  <p:tag name="AS_UNIQUEID" val="762"/>
</p:tagLst>
</file>

<file path=ppt/tags/tag311.xml><?xml version="1.0" encoding="utf-8"?>
<p:tagLst xmlns:p="http://schemas.openxmlformats.org/presentationml/2006/main">
  <p:tag name="AS_UNIQUEID" val="763"/>
</p:tagLst>
</file>

<file path=ppt/tags/tag312.xml><?xml version="1.0" encoding="utf-8"?>
<p:tagLst xmlns:p="http://schemas.openxmlformats.org/presentationml/2006/main">
  <p:tag name="AS_UNIQUEID" val="764"/>
</p:tagLst>
</file>

<file path=ppt/tags/tag313.xml><?xml version="1.0" encoding="utf-8"?>
<p:tagLst xmlns:p="http://schemas.openxmlformats.org/presentationml/2006/main">
  <p:tag name="AS_UNIQUEID" val="765"/>
</p:tagLst>
</file>

<file path=ppt/tags/tag314.xml><?xml version="1.0" encoding="utf-8"?>
<p:tagLst xmlns:p="http://schemas.openxmlformats.org/presentationml/2006/main">
  <p:tag name="AS_UNIQUEID" val="766"/>
</p:tagLst>
</file>

<file path=ppt/tags/tag315.xml><?xml version="1.0" encoding="utf-8"?>
<p:tagLst xmlns:p="http://schemas.openxmlformats.org/presentationml/2006/main">
  <p:tag name="AS_UNIQUEID" val="767"/>
</p:tagLst>
</file>

<file path=ppt/tags/tag316.xml><?xml version="1.0" encoding="utf-8"?>
<p:tagLst xmlns:p="http://schemas.openxmlformats.org/presentationml/2006/main">
  <p:tag name="AS_UNIQUEID" val="768"/>
</p:tagLst>
</file>

<file path=ppt/tags/tag317.xml><?xml version="1.0" encoding="utf-8"?>
<p:tagLst xmlns:p="http://schemas.openxmlformats.org/presentationml/2006/main">
  <p:tag name="AS_UNIQUEID" val="769"/>
</p:tagLst>
</file>

<file path=ppt/tags/tag318.xml><?xml version="1.0" encoding="utf-8"?>
<p:tagLst xmlns:p="http://schemas.openxmlformats.org/presentationml/2006/main">
  <p:tag name="AS_UNIQUEID" val="770"/>
</p:tagLst>
</file>

<file path=ppt/tags/tag319.xml><?xml version="1.0" encoding="utf-8"?>
<p:tagLst xmlns:p="http://schemas.openxmlformats.org/presentationml/2006/main">
  <p:tag name="AS_UNIQUEID" val="771"/>
</p:tagLst>
</file>

<file path=ppt/tags/tag32.xml><?xml version="1.0" encoding="utf-8"?>
<p:tagLst xmlns:p="http://schemas.openxmlformats.org/presentationml/2006/main">
  <p:tag name="AS_UNIQUEID" val="484"/>
</p:tagLst>
</file>

<file path=ppt/tags/tag320.xml><?xml version="1.0" encoding="utf-8"?>
<p:tagLst xmlns:p="http://schemas.openxmlformats.org/presentationml/2006/main">
  <p:tag name="AS_UNIQUEID" val="772"/>
</p:tagLst>
</file>

<file path=ppt/tags/tag321.xml><?xml version="1.0" encoding="utf-8"?>
<p:tagLst xmlns:p="http://schemas.openxmlformats.org/presentationml/2006/main">
  <p:tag name="AS_UNIQUEID" val="773"/>
</p:tagLst>
</file>

<file path=ppt/tags/tag322.xml><?xml version="1.0" encoding="utf-8"?>
<p:tagLst xmlns:p="http://schemas.openxmlformats.org/presentationml/2006/main">
  <p:tag name="AS_UNIQUEID" val="774"/>
</p:tagLst>
</file>

<file path=ppt/tags/tag323.xml><?xml version="1.0" encoding="utf-8"?>
<p:tagLst xmlns:p="http://schemas.openxmlformats.org/presentationml/2006/main">
  <p:tag name="AS_UNIQUEID" val="775"/>
</p:tagLst>
</file>

<file path=ppt/tags/tag324.xml><?xml version="1.0" encoding="utf-8"?>
<p:tagLst xmlns:p="http://schemas.openxmlformats.org/presentationml/2006/main">
  <p:tag name="AS_UNIQUEID" val="776"/>
</p:tagLst>
</file>

<file path=ppt/tags/tag325.xml><?xml version="1.0" encoding="utf-8"?>
<p:tagLst xmlns:p="http://schemas.openxmlformats.org/presentationml/2006/main">
  <p:tag name="AS_UNIQUEID" val="777"/>
</p:tagLst>
</file>

<file path=ppt/tags/tag326.xml><?xml version="1.0" encoding="utf-8"?>
<p:tagLst xmlns:p="http://schemas.openxmlformats.org/presentationml/2006/main">
  <p:tag name="AS_UNIQUEID" val="778"/>
</p:tagLst>
</file>

<file path=ppt/tags/tag327.xml><?xml version="1.0" encoding="utf-8"?>
<p:tagLst xmlns:p="http://schemas.openxmlformats.org/presentationml/2006/main">
  <p:tag name="AS_UNIQUEID" val="779"/>
</p:tagLst>
</file>

<file path=ppt/tags/tag328.xml><?xml version="1.0" encoding="utf-8"?>
<p:tagLst xmlns:p="http://schemas.openxmlformats.org/presentationml/2006/main">
  <p:tag name="AS_UNIQUEID" val="780"/>
</p:tagLst>
</file>

<file path=ppt/tags/tag329.xml><?xml version="1.0" encoding="utf-8"?>
<p:tagLst xmlns:p="http://schemas.openxmlformats.org/presentationml/2006/main">
  <p:tag name="AS_UNIQUEID" val="781"/>
</p:tagLst>
</file>

<file path=ppt/tags/tag33.xml><?xml version="1.0" encoding="utf-8"?>
<p:tagLst xmlns:p="http://schemas.openxmlformats.org/presentationml/2006/main">
  <p:tag name="AS_UNIQUEID" val="485"/>
</p:tagLst>
</file>

<file path=ppt/tags/tag330.xml><?xml version="1.0" encoding="utf-8"?>
<p:tagLst xmlns:p="http://schemas.openxmlformats.org/presentationml/2006/main">
  <p:tag name="AS_UNIQUEID" val="782"/>
</p:tagLst>
</file>

<file path=ppt/tags/tag331.xml><?xml version="1.0" encoding="utf-8"?>
<p:tagLst xmlns:p="http://schemas.openxmlformats.org/presentationml/2006/main">
  <p:tag name="AS_UNIQUEID" val="783"/>
</p:tagLst>
</file>

<file path=ppt/tags/tag332.xml><?xml version="1.0" encoding="utf-8"?>
<p:tagLst xmlns:p="http://schemas.openxmlformats.org/presentationml/2006/main">
  <p:tag name="AS_UNIQUEID" val="784"/>
</p:tagLst>
</file>

<file path=ppt/tags/tag333.xml><?xml version="1.0" encoding="utf-8"?>
<p:tagLst xmlns:p="http://schemas.openxmlformats.org/presentationml/2006/main">
  <p:tag name="AS_UNIQUEID" val="785"/>
</p:tagLst>
</file>

<file path=ppt/tags/tag334.xml><?xml version="1.0" encoding="utf-8"?>
<p:tagLst xmlns:p="http://schemas.openxmlformats.org/presentationml/2006/main">
  <p:tag name="AS_UNIQUEID" val="786"/>
</p:tagLst>
</file>

<file path=ppt/tags/tag335.xml><?xml version="1.0" encoding="utf-8"?>
<p:tagLst xmlns:p="http://schemas.openxmlformats.org/presentationml/2006/main">
  <p:tag name="AS_UNIQUEID" val="787"/>
</p:tagLst>
</file>

<file path=ppt/tags/tag336.xml><?xml version="1.0" encoding="utf-8"?>
<p:tagLst xmlns:p="http://schemas.openxmlformats.org/presentationml/2006/main">
  <p:tag name="AS_UNIQUEID" val="788"/>
</p:tagLst>
</file>

<file path=ppt/tags/tag337.xml><?xml version="1.0" encoding="utf-8"?>
<p:tagLst xmlns:p="http://schemas.openxmlformats.org/presentationml/2006/main">
  <p:tag name="AS_UNIQUEID" val="789"/>
</p:tagLst>
</file>

<file path=ppt/tags/tag338.xml><?xml version="1.0" encoding="utf-8"?>
<p:tagLst xmlns:p="http://schemas.openxmlformats.org/presentationml/2006/main">
  <p:tag name="AS_UNIQUEID" val="790"/>
</p:tagLst>
</file>

<file path=ppt/tags/tag339.xml><?xml version="1.0" encoding="utf-8"?>
<p:tagLst xmlns:p="http://schemas.openxmlformats.org/presentationml/2006/main">
  <p:tag name="AS_UNIQUEID" val="791"/>
</p:tagLst>
</file>

<file path=ppt/tags/tag34.xml><?xml version="1.0" encoding="utf-8"?>
<p:tagLst xmlns:p="http://schemas.openxmlformats.org/presentationml/2006/main">
  <p:tag name="AS_UNIQUEID" val="486"/>
</p:tagLst>
</file>

<file path=ppt/tags/tag340.xml><?xml version="1.0" encoding="utf-8"?>
<p:tagLst xmlns:p="http://schemas.openxmlformats.org/presentationml/2006/main">
  <p:tag name="AS_UNIQUEID" val="792"/>
</p:tagLst>
</file>

<file path=ppt/tags/tag341.xml><?xml version="1.0" encoding="utf-8"?>
<p:tagLst xmlns:p="http://schemas.openxmlformats.org/presentationml/2006/main">
  <p:tag name="AS_UNIQUEID" val="793"/>
</p:tagLst>
</file>

<file path=ppt/tags/tag342.xml><?xml version="1.0" encoding="utf-8"?>
<p:tagLst xmlns:p="http://schemas.openxmlformats.org/presentationml/2006/main">
  <p:tag name="AS_UNIQUEID" val="794"/>
</p:tagLst>
</file>

<file path=ppt/tags/tag343.xml><?xml version="1.0" encoding="utf-8"?>
<p:tagLst xmlns:p="http://schemas.openxmlformats.org/presentationml/2006/main">
  <p:tag name="AS_UNIQUEID" val="795"/>
</p:tagLst>
</file>

<file path=ppt/tags/tag344.xml><?xml version="1.0" encoding="utf-8"?>
<p:tagLst xmlns:p="http://schemas.openxmlformats.org/presentationml/2006/main">
  <p:tag name="AS_UNIQUEID" val="796"/>
</p:tagLst>
</file>

<file path=ppt/tags/tag345.xml><?xml version="1.0" encoding="utf-8"?>
<p:tagLst xmlns:p="http://schemas.openxmlformats.org/presentationml/2006/main">
  <p:tag name="AS_UNIQUEID" val="797"/>
</p:tagLst>
</file>

<file path=ppt/tags/tag346.xml><?xml version="1.0" encoding="utf-8"?>
<p:tagLst xmlns:p="http://schemas.openxmlformats.org/presentationml/2006/main">
  <p:tag name="AS_UNIQUEID" val="798"/>
</p:tagLst>
</file>

<file path=ppt/tags/tag347.xml><?xml version="1.0" encoding="utf-8"?>
<p:tagLst xmlns:p="http://schemas.openxmlformats.org/presentationml/2006/main">
  <p:tag name="AS_UNIQUEID" val="799"/>
</p:tagLst>
</file>

<file path=ppt/tags/tag348.xml><?xml version="1.0" encoding="utf-8"?>
<p:tagLst xmlns:p="http://schemas.openxmlformats.org/presentationml/2006/main">
  <p:tag name="AS_UNIQUEID" val="800"/>
</p:tagLst>
</file>

<file path=ppt/tags/tag349.xml><?xml version="1.0" encoding="utf-8"?>
<p:tagLst xmlns:p="http://schemas.openxmlformats.org/presentationml/2006/main">
  <p:tag name="AS_UNIQUEID" val="801"/>
</p:tagLst>
</file>

<file path=ppt/tags/tag35.xml><?xml version="1.0" encoding="utf-8"?>
<p:tagLst xmlns:p="http://schemas.openxmlformats.org/presentationml/2006/main">
  <p:tag name="AS_UNIQUEID" val="487"/>
</p:tagLst>
</file>

<file path=ppt/tags/tag350.xml><?xml version="1.0" encoding="utf-8"?>
<p:tagLst xmlns:p="http://schemas.openxmlformats.org/presentationml/2006/main">
  <p:tag name="AS_UNIQUEID" val="802"/>
</p:tagLst>
</file>

<file path=ppt/tags/tag351.xml><?xml version="1.0" encoding="utf-8"?>
<p:tagLst xmlns:p="http://schemas.openxmlformats.org/presentationml/2006/main">
  <p:tag name="AS_UNIQUEID" val="803"/>
</p:tagLst>
</file>

<file path=ppt/tags/tag352.xml><?xml version="1.0" encoding="utf-8"?>
<p:tagLst xmlns:p="http://schemas.openxmlformats.org/presentationml/2006/main">
  <p:tag name="AS_UNIQUEID" val="804"/>
</p:tagLst>
</file>

<file path=ppt/tags/tag353.xml><?xml version="1.0" encoding="utf-8"?>
<p:tagLst xmlns:p="http://schemas.openxmlformats.org/presentationml/2006/main">
  <p:tag name="AS_UNIQUEID" val="805"/>
</p:tagLst>
</file>

<file path=ppt/tags/tag354.xml><?xml version="1.0" encoding="utf-8"?>
<p:tagLst xmlns:p="http://schemas.openxmlformats.org/presentationml/2006/main">
  <p:tag name="AS_UNIQUEID" val="806"/>
</p:tagLst>
</file>

<file path=ppt/tags/tag355.xml><?xml version="1.0" encoding="utf-8"?>
<p:tagLst xmlns:p="http://schemas.openxmlformats.org/presentationml/2006/main">
  <p:tag name="AS_UNIQUEID" val="807"/>
</p:tagLst>
</file>

<file path=ppt/tags/tag356.xml><?xml version="1.0" encoding="utf-8"?>
<p:tagLst xmlns:p="http://schemas.openxmlformats.org/presentationml/2006/main">
  <p:tag name="AS_UNIQUEID" val="808"/>
</p:tagLst>
</file>

<file path=ppt/tags/tag357.xml><?xml version="1.0" encoding="utf-8"?>
<p:tagLst xmlns:p="http://schemas.openxmlformats.org/presentationml/2006/main">
  <p:tag name="AS_UNIQUEID" val="809"/>
</p:tagLst>
</file>

<file path=ppt/tags/tag358.xml><?xml version="1.0" encoding="utf-8"?>
<p:tagLst xmlns:p="http://schemas.openxmlformats.org/presentationml/2006/main">
  <p:tag name="AS_UNIQUEID" val="810"/>
</p:tagLst>
</file>

<file path=ppt/tags/tag359.xml><?xml version="1.0" encoding="utf-8"?>
<p:tagLst xmlns:p="http://schemas.openxmlformats.org/presentationml/2006/main">
  <p:tag name="AS_UNIQUEID" val="811"/>
</p:tagLst>
</file>

<file path=ppt/tags/tag36.xml><?xml version="1.0" encoding="utf-8"?>
<p:tagLst xmlns:p="http://schemas.openxmlformats.org/presentationml/2006/main">
  <p:tag name="AS_UNIQUEID" val="488"/>
</p:tagLst>
</file>

<file path=ppt/tags/tag360.xml><?xml version="1.0" encoding="utf-8"?>
<p:tagLst xmlns:p="http://schemas.openxmlformats.org/presentationml/2006/main">
  <p:tag name="AS_UNIQUEID" val="812"/>
</p:tagLst>
</file>

<file path=ppt/tags/tag361.xml><?xml version="1.0" encoding="utf-8"?>
<p:tagLst xmlns:p="http://schemas.openxmlformats.org/presentationml/2006/main">
  <p:tag name="AS_UNIQUEID" val="813"/>
</p:tagLst>
</file>

<file path=ppt/tags/tag362.xml><?xml version="1.0" encoding="utf-8"?>
<p:tagLst xmlns:p="http://schemas.openxmlformats.org/presentationml/2006/main">
  <p:tag name="AS_UNIQUEID" val="814"/>
</p:tagLst>
</file>

<file path=ppt/tags/tag363.xml><?xml version="1.0" encoding="utf-8"?>
<p:tagLst xmlns:p="http://schemas.openxmlformats.org/presentationml/2006/main">
  <p:tag name="AS_UNIQUEID" val="815"/>
</p:tagLst>
</file>

<file path=ppt/tags/tag364.xml><?xml version="1.0" encoding="utf-8"?>
<p:tagLst xmlns:p="http://schemas.openxmlformats.org/presentationml/2006/main">
  <p:tag name="AS_UNIQUEID" val="816"/>
</p:tagLst>
</file>

<file path=ppt/tags/tag365.xml><?xml version="1.0" encoding="utf-8"?>
<p:tagLst xmlns:p="http://schemas.openxmlformats.org/presentationml/2006/main">
  <p:tag name="AS_UNIQUEID" val="817"/>
</p:tagLst>
</file>

<file path=ppt/tags/tag366.xml><?xml version="1.0" encoding="utf-8"?>
<p:tagLst xmlns:p="http://schemas.openxmlformats.org/presentationml/2006/main">
  <p:tag name="AS_UNIQUEID" val="818"/>
</p:tagLst>
</file>

<file path=ppt/tags/tag367.xml><?xml version="1.0" encoding="utf-8"?>
<p:tagLst xmlns:p="http://schemas.openxmlformats.org/presentationml/2006/main">
  <p:tag name="AS_UNIQUEID" val="819"/>
</p:tagLst>
</file>

<file path=ppt/tags/tag368.xml><?xml version="1.0" encoding="utf-8"?>
<p:tagLst xmlns:p="http://schemas.openxmlformats.org/presentationml/2006/main">
  <p:tag name="AS_UNIQUEID" val="820"/>
</p:tagLst>
</file>

<file path=ppt/tags/tag369.xml><?xml version="1.0" encoding="utf-8"?>
<p:tagLst xmlns:p="http://schemas.openxmlformats.org/presentationml/2006/main">
  <p:tag name="AS_UNIQUEID" val="821"/>
</p:tagLst>
</file>

<file path=ppt/tags/tag37.xml><?xml version="1.0" encoding="utf-8"?>
<p:tagLst xmlns:p="http://schemas.openxmlformats.org/presentationml/2006/main">
  <p:tag name="AS_UNIQUEID" val="489"/>
</p:tagLst>
</file>

<file path=ppt/tags/tag370.xml><?xml version="1.0" encoding="utf-8"?>
<p:tagLst xmlns:p="http://schemas.openxmlformats.org/presentationml/2006/main">
  <p:tag name="AS_UNIQUEID" val="822"/>
</p:tagLst>
</file>

<file path=ppt/tags/tag371.xml><?xml version="1.0" encoding="utf-8"?>
<p:tagLst xmlns:p="http://schemas.openxmlformats.org/presentationml/2006/main">
  <p:tag name="AS_UNIQUEID" val="823"/>
</p:tagLst>
</file>

<file path=ppt/tags/tag372.xml><?xml version="1.0" encoding="utf-8"?>
<p:tagLst xmlns:p="http://schemas.openxmlformats.org/presentationml/2006/main">
  <p:tag name="AS_UNIQUEID" val="824"/>
</p:tagLst>
</file>

<file path=ppt/tags/tag373.xml><?xml version="1.0" encoding="utf-8"?>
<p:tagLst xmlns:p="http://schemas.openxmlformats.org/presentationml/2006/main">
  <p:tag name="AS_UNIQUEID" val="825"/>
</p:tagLst>
</file>

<file path=ppt/tags/tag374.xml><?xml version="1.0" encoding="utf-8"?>
<p:tagLst xmlns:p="http://schemas.openxmlformats.org/presentationml/2006/main">
  <p:tag name="AS_UNIQUEID" val="826"/>
</p:tagLst>
</file>

<file path=ppt/tags/tag375.xml><?xml version="1.0" encoding="utf-8"?>
<p:tagLst xmlns:p="http://schemas.openxmlformats.org/presentationml/2006/main">
  <p:tag name="AS_UNIQUEID" val="827"/>
</p:tagLst>
</file>

<file path=ppt/tags/tag376.xml><?xml version="1.0" encoding="utf-8"?>
<p:tagLst xmlns:p="http://schemas.openxmlformats.org/presentationml/2006/main">
  <p:tag name="AS_UNIQUEID" val="828"/>
</p:tagLst>
</file>

<file path=ppt/tags/tag377.xml><?xml version="1.0" encoding="utf-8"?>
<p:tagLst xmlns:p="http://schemas.openxmlformats.org/presentationml/2006/main">
  <p:tag name="AS_UNIQUEID" val="829"/>
</p:tagLst>
</file>

<file path=ppt/tags/tag378.xml><?xml version="1.0" encoding="utf-8"?>
<p:tagLst xmlns:p="http://schemas.openxmlformats.org/presentationml/2006/main">
  <p:tag name="AS_UNIQUEID" val="830"/>
</p:tagLst>
</file>

<file path=ppt/tags/tag379.xml><?xml version="1.0" encoding="utf-8"?>
<p:tagLst xmlns:p="http://schemas.openxmlformats.org/presentationml/2006/main">
  <p:tag name="AS_UNIQUEID" val="831"/>
</p:tagLst>
</file>

<file path=ppt/tags/tag38.xml><?xml version="1.0" encoding="utf-8"?>
<p:tagLst xmlns:p="http://schemas.openxmlformats.org/presentationml/2006/main">
  <p:tag name="AS_UNIQUEID" val="490"/>
</p:tagLst>
</file>

<file path=ppt/tags/tag380.xml><?xml version="1.0" encoding="utf-8"?>
<p:tagLst xmlns:p="http://schemas.openxmlformats.org/presentationml/2006/main">
  <p:tag name="AS_UNIQUEID" val="832"/>
</p:tagLst>
</file>

<file path=ppt/tags/tag381.xml><?xml version="1.0" encoding="utf-8"?>
<p:tagLst xmlns:p="http://schemas.openxmlformats.org/presentationml/2006/main">
  <p:tag name="AS_UNIQUEID" val="833"/>
</p:tagLst>
</file>

<file path=ppt/tags/tag382.xml><?xml version="1.0" encoding="utf-8"?>
<p:tagLst xmlns:p="http://schemas.openxmlformats.org/presentationml/2006/main">
  <p:tag name="AS_UNIQUEID" val="834"/>
</p:tagLst>
</file>

<file path=ppt/tags/tag383.xml><?xml version="1.0" encoding="utf-8"?>
<p:tagLst xmlns:p="http://schemas.openxmlformats.org/presentationml/2006/main">
  <p:tag name="AS_UNIQUEID" val="835"/>
</p:tagLst>
</file>

<file path=ppt/tags/tag384.xml><?xml version="1.0" encoding="utf-8"?>
<p:tagLst xmlns:p="http://schemas.openxmlformats.org/presentationml/2006/main">
  <p:tag name="AS_UNIQUEID" val="836"/>
</p:tagLst>
</file>

<file path=ppt/tags/tag385.xml><?xml version="1.0" encoding="utf-8"?>
<p:tagLst xmlns:p="http://schemas.openxmlformats.org/presentationml/2006/main">
  <p:tag name="AS_UNIQUEID" val="837"/>
</p:tagLst>
</file>

<file path=ppt/tags/tag386.xml><?xml version="1.0" encoding="utf-8"?>
<p:tagLst xmlns:p="http://schemas.openxmlformats.org/presentationml/2006/main">
  <p:tag name="AS_UNIQUEID" val="838"/>
</p:tagLst>
</file>

<file path=ppt/tags/tag387.xml><?xml version="1.0" encoding="utf-8"?>
<p:tagLst xmlns:p="http://schemas.openxmlformats.org/presentationml/2006/main">
  <p:tag name="AS_UNIQUEID" val="839"/>
</p:tagLst>
</file>

<file path=ppt/tags/tag388.xml><?xml version="1.0" encoding="utf-8"?>
<p:tagLst xmlns:p="http://schemas.openxmlformats.org/presentationml/2006/main">
  <p:tag name="AS_UNIQUEID" val="840"/>
</p:tagLst>
</file>

<file path=ppt/tags/tag389.xml><?xml version="1.0" encoding="utf-8"?>
<p:tagLst xmlns:p="http://schemas.openxmlformats.org/presentationml/2006/main">
  <p:tag name="AS_UNIQUEID" val="841"/>
</p:tagLst>
</file>

<file path=ppt/tags/tag39.xml><?xml version="1.0" encoding="utf-8"?>
<p:tagLst xmlns:p="http://schemas.openxmlformats.org/presentationml/2006/main">
  <p:tag name="AS_UNIQUEID" val="491"/>
</p:tagLst>
</file>

<file path=ppt/tags/tag390.xml><?xml version="1.0" encoding="utf-8"?>
<p:tagLst xmlns:p="http://schemas.openxmlformats.org/presentationml/2006/main">
  <p:tag name="AS_UNIQUEID" val="842"/>
</p:tagLst>
</file>

<file path=ppt/tags/tag391.xml><?xml version="1.0" encoding="utf-8"?>
<p:tagLst xmlns:p="http://schemas.openxmlformats.org/presentationml/2006/main">
  <p:tag name="AS_UNIQUEID" val="843"/>
</p:tagLst>
</file>

<file path=ppt/tags/tag392.xml><?xml version="1.0" encoding="utf-8"?>
<p:tagLst xmlns:p="http://schemas.openxmlformats.org/presentationml/2006/main">
  <p:tag name="AS_UNIQUEID" val="844"/>
</p:tagLst>
</file>

<file path=ppt/tags/tag393.xml><?xml version="1.0" encoding="utf-8"?>
<p:tagLst xmlns:p="http://schemas.openxmlformats.org/presentationml/2006/main">
  <p:tag name="AS_UNIQUEID" val="845"/>
</p:tagLst>
</file>

<file path=ppt/tags/tag394.xml><?xml version="1.0" encoding="utf-8"?>
<p:tagLst xmlns:p="http://schemas.openxmlformats.org/presentationml/2006/main">
  <p:tag name="AS_UNIQUEID" val="846"/>
</p:tagLst>
</file>

<file path=ppt/tags/tag395.xml><?xml version="1.0" encoding="utf-8"?>
<p:tagLst xmlns:p="http://schemas.openxmlformats.org/presentationml/2006/main">
  <p:tag name="AS_UNIQUEID" val="847"/>
</p:tagLst>
</file>

<file path=ppt/tags/tag396.xml><?xml version="1.0" encoding="utf-8"?>
<p:tagLst xmlns:p="http://schemas.openxmlformats.org/presentationml/2006/main">
  <p:tag name="AS_UNIQUEID" val="848"/>
</p:tagLst>
</file>

<file path=ppt/tags/tag397.xml><?xml version="1.0" encoding="utf-8"?>
<p:tagLst xmlns:p="http://schemas.openxmlformats.org/presentationml/2006/main">
  <p:tag name="AS_UNIQUEID" val="849"/>
</p:tagLst>
</file>

<file path=ppt/tags/tag398.xml><?xml version="1.0" encoding="utf-8"?>
<p:tagLst xmlns:p="http://schemas.openxmlformats.org/presentationml/2006/main">
  <p:tag name="AS_UNIQUEID" val="850"/>
</p:tagLst>
</file>

<file path=ppt/tags/tag399.xml><?xml version="1.0" encoding="utf-8"?>
<p:tagLst xmlns:p="http://schemas.openxmlformats.org/presentationml/2006/main">
  <p:tag name="AS_UNIQUEID" val="851"/>
</p:tagLst>
</file>

<file path=ppt/tags/tag4.xml><?xml version="1.0" encoding="utf-8"?>
<p:tagLst xmlns:p="http://schemas.openxmlformats.org/presentationml/2006/main">
  <p:tag name="AS_UNIQUEID" val="456"/>
</p:tagLst>
</file>

<file path=ppt/tags/tag40.xml><?xml version="1.0" encoding="utf-8"?>
<p:tagLst xmlns:p="http://schemas.openxmlformats.org/presentationml/2006/main">
  <p:tag name="AS_UNIQUEID" val="492"/>
</p:tagLst>
</file>

<file path=ppt/tags/tag400.xml><?xml version="1.0" encoding="utf-8"?>
<p:tagLst xmlns:p="http://schemas.openxmlformats.org/presentationml/2006/main">
  <p:tag name="AS_UNIQUEID" val="852"/>
</p:tagLst>
</file>

<file path=ppt/tags/tag401.xml><?xml version="1.0" encoding="utf-8"?>
<p:tagLst xmlns:p="http://schemas.openxmlformats.org/presentationml/2006/main">
  <p:tag name="AS_UNIQUEID" val="853"/>
</p:tagLst>
</file>

<file path=ppt/tags/tag402.xml><?xml version="1.0" encoding="utf-8"?>
<p:tagLst xmlns:p="http://schemas.openxmlformats.org/presentationml/2006/main">
  <p:tag name="AS_UNIQUEID" val="854"/>
</p:tagLst>
</file>

<file path=ppt/tags/tag403.xml><?xml version="1.0" encoding="utf-8"?>
<p:tagLst xmlns:p="http://schemas.openxmlformats.org/presentationml/2006/main">
  <p:tag name="AS_UNIQUEID" val="855"/>
</p:tagLst>
</file>

<file path=ppt/tags/tag404.xml><?xml version="1.0" encoding="utf-8"?>
<p:tagLst xmlns:p="http://schemas.openxmlformats.org/presentationml/2006/main">
  <p:tag name="AS_UNIQUEID" val="856"/>
</p:tagLst>
</file>

<file path=ppt/tags/tag405.xml><?xml version="1.0" encoding="utf-8"?>
<p:tagLst xmlns:p="http://schemas.openxmlformats.org/presentationml/2006/main">
  <p:tag name="AS_UNIQUEID" val="857"/>
</p:tagLst>
</file>

<file path=ppt/tags/tag406.xml><?xml version="1.0" encoding="utf-8"?>
<p:tagLst xmlns:p="http://schemas.openxmlformats.org/presentationml/2006/main">
  <p:tag name="AS_UNIQUEID" val="858"/>
</p:tagLst>
</file>

<file path=ppt/tags/tag407.xml><?xml version="1.0" encoding="utf-8"?>
<p:tagLst xmlns:p="http://schemas.openxmlformats.org/presentationml/2006/main">
  <p:tag name="AS_UNIQUEID" val="859"/>
</p:tagLst>
</file>

<file path=ppt/tags/tag408.xml><?xml version="1.0" encoding="utf-8"?>
<p:tagLst xmlns:p="http://schemas.openxmlformats.org/presentationml/2006/main">
  <p:tag name="AS_UNIQUEID" val="860"/>
</p:tagLst>
</file>

<file path=ppt/tags/tag409.xml><?xml version="1.0" encoding="utf-8"?>
<p:tagLst xmlns:p="http://schemas.openxmlformats.org/presentationml/2006/main">
  <p:tag name="AS_UNIQUEID" val="861"/>
</p:tagLst>
</file>

<file path=ppt/tags/tag41.xml><?xml version="1.0" encoding="utf-8"?>
<p:tagLst xmlns:p="http://schemas.openxmlformats.org/presentationml/2006/main">
  <p:tag name="AS_UNIQUEID" val="493"/>
</p:tagLst>
</file>

<file path=ppt/tags/tag410.xml><?xml version="1.0" encoding="utf-8"?>
<p:tagLst xmlns:p="http://schemas.openxmlformats.org/presentationml/2006/main">
  <p:tag name="AS_UNIQUEID" val="862"/>
</p:tagLst>
</file>

<file path=ppt/tags/tag411.xml><?xml version="1.0" encoding="utf-8"?>
<p:tagLst xmlns:p="http://schemas.openxmlformats.org/presentationml/2006/main">
  <p:tag name="AS_UNIQUEID" val="863"/>
</p:tagLst>
</file>

<file path=ppt/tags/tag412.xml><?xml version="1.0" encoding="utf-8"?>
<p:tagLst xmlns:p="http://schemas.openxmlformats.org/presentationml/2006/main">
  <p:tag name="AS_UNIQUEID" val="864"/>
</p:tagLst>
</file>

<file path=ppt/tags/tag413.xml><?xml version="1.0" encoding="utf-8"?>
<p:tagLst xmlns:p="http://schemas.openxmlformats.org/presentationml/2006/main">
  <p:tag name="AS_UNIQUEID" val="865"/>
</p:tagLst>
</file>

<file path=ppt/tags/tag414.xml><?xml version="1.0" encoding="utf-8"?>
<p:tagLst xmlns:p="http://schemas.openxmlformats.org/presentationml/2006/main">
  <p:tag name="AS_UNIQUEID" val="866"/>
</p:tagLst>
</file>

<file path=ppt/tags/tag415.xml><?xml version="1.0" encoding="utf-8"?>
<p:tagLst xmlns:p="http://schemas.openxmlformats.org/presentationml/2006/main">
  <p:tag name="AS_UNIQUEID" val="867"/>
</p:tagLst>
</file>

<file path=ppt/tags/tag416.xml><?xml version="1.0" encoding="utf-8"?>
<p:tagLst xmlns:p="http://schemas.openxmlformats.org/presentationml/2006/main">
  <p:tag name="AS_UNIQUEID" val="868"/>
</p:tagLst>
</file>

<file path=ppt/tags/tag417.xml><?xml version="1.0" encoding="utf-8"?>
<p:tagLst xmlns:p="http://schemas.openxmlformats.org/presentationml/2006/main">
  <p:tag name="AS_UNIQUEID" val="869"/>
</p:tagLst>
</file>

<file path=ppt/tags/tag418.xml><?xml version="1.0" encoding="utf-8"?>
<p:tagLst xmlns:p="http://schemas.openxmlformats.org/presentationml/2006/main">
  <p:tag name="AS_UNIQUEID" val="870"/>
</p:tagLst>
</file>

<file path=ppt/tags/tag419.xml><?xml version="1.0" encoding="utf-8"?>
<p:tagLst xmlns:p="http://schemas.openxmlformats.org/presentationml/2006/main">
  <p:tag name="AS_UNIQUEID" val="871"/>
</p:tagLst>
</file>

<file path=ppt/tags/tag42.xml><?xml version="1.0" encoding="utf-8"?>
<p:tagLst xmlns:p="http://schemas.openxmlformats.org/presentationml/2006/main">
  <p:tag name="AS_UNIQUEID" val="494"/>
</p:tagLst>
</file>

<file path=ppt/tags/tag420.xml><?xml version="1.0" encoding="utf-8"?>
<p:tagLst xmlns:p="http://schemas.openxmlformats.org/presentationml/2006/main">
  <p:tag name="AS_UNIQUEID" val="872"/>
</p:tagLst>
</file>

<file path=ppt/tags/tag421.xml><?xml version="1.0" encoding="utf-8"?>
<p:tagLst xmlns:p="http://schemas.openxmlformats.org/presentationml/2006/main">
  <p:tag name="AS_UNIQUEID" val="873"/>
</p:tagLst>
</file>

<file path=ppt/tags/tag422.xml><?xml version="1.0" encoding="utf-8"?>
<p:tagLst xmlns:p="http://schemas.openxmlformats.org/presentationml/2006/main">
  <p:tag name="AS_UNIQUEID" val="874"/>
</p:tagLst>
</file>

<file path=ppt/tags/tag423.xml><?xml version="1.0" encoding="utf-8"?>
<p:tagLst xmlns:p="http://schemas.openxmlformats.org/presentationml/2006/main">
  <p:tag name="AS_UNIQUEID" val="875"/>
</p:tagLst>
</file>

<file path=ppt/tags/tag424.xml><?xml version="1.0" encoding="utf-8"?>
<p:tagLst xmlns:p="http://schemas.openxmlformats.org/presentationml/2006/main">
  <p:tag name="AS_UNIQUEID" val="876"/>
</p:tagLst>
</file>

<file path=ppt/tags/tag425.xml><?xml version="1.0" encoding="utf-8"?>
<p:tagLst xmlns:p="http://schemas.openxmlformats.org/presentationml/2006/main">
  <p:tag name="AS_UNIQUEID" val="877"/>
</p:tagLst>
</file>

<file path=ppt/tags/tag426.xml><?xml version="1.0" encoding="utf-8"?>
<p:tagLst xmlns:p="http://schemas.openxmlformats.org/presentationml/2006/main">
  <p:tag name="AS_UNIQUEID" val="878"/>
</p:tagLst>
</file>

<file path=ppt/tags/tag427.xml><?xml version="1.0" encoding="utf-8"?>
<p:tagLst xmlns:p="http://schemas.openxmlformats.org/presentationml/2006/main">
  <p:tag name="AS_UNIQUEID" val="879"/>
</p:tagLst>
</file>

<file path=ppt/tags/tag428.xml><?xml version="1.0" encoding="utf-8"?>
<p:tagLst xmlns:p="http://schemas.openxmlformats.org/presentationml/2006/main">
  <p:tag name="AS_UNIQUEID" val="880"/>
</p:tagLst>
</file>

<file path=ppt/tags/tag429.xml><?xml version="1.0" encoding="utf-8"?>
<p:tagLst xmlns:p="http://schemas.openxmlformats.org/presentationml/2006/main">
  <p:tag name="AS_UNIQUEID" val="881"/>
</p:tagLst>
</file>

<file path=ppt/tags/tag43.xml><?xml version="1.0" encoding="utf-8"?>
<p:tagLst xmlns:p="http://schemas.openxmlformats.org/presentationml/2006/main">
  <p:tag name="AS_UNIQUEID" val="495"/>
</p:tagLst>
</file>

<file path=ppt/tags/tag430.xml><?xml version="1.0" encoding="utf-8"?>
<p:tagLst xmlns:p="http://schemas.openxmlformats.org/presentationml/2006/main">
  <p:tag name="AS_UNIQUEID" val="882"/>
</p:tagLst>
</file>

<file path=ppt/tags/tag431.xml><?xml version="1.0" encoding="utf-8"?>
<p:tagLst xmlns:p="http://schemas.openxmlformats.org/presentationml/2006/main">
  <p:tag name="AS_UNIQUEID" val="883"/>
</p:tagLst>
</file>

<file path=ppt/tags/tag432.xml><?xml version="1.0" encoding="utf-8"?>
<p:tagLst xmlns:p="http://schemas.openxmlformats.org/presentationml/2006/main">
  <p:tag name="AS_UNIQUEID" val="884"/>
</p:tagLst>
</file>

<file path=ppt/tags/tag433.xml><?xml version="1.0" encoding="utf-8"?>
<p:tagLst xmlns:p="http://schemas.openxmlformats.org/presentationml/2006/main">
  <p:tag name="AS_UNIQUEID" val="885"/>
</p:tagLst>
</file>

<file path=ppt/tags/tag434.xml><?xml version="1.0" encoding="utf-8"?>
<p:tagLst xmlns:p="http://schemas.openxmlformats.org/presentationml/2006/main">
  <p:tag name="AS_UNIQUEID" val="1"/>
</p:tagLst>
</file>

<file path=ppt/tags/tag435.xml><?xml version="1.0" encoding="utf-8"?>
<p:tagLst xmlns:p="http://schemas.openxmlformats.org/presentationml/2006/main">
  <p:tag name="AS_UNIQUEID" val="2"/>
</p:tagLst>
</file>

<file path=ppt/tags/tag436.xml><?xml version="1.0" encoding="utf-8"?>
<p:tagLst xmlns:p="http://schemas.openxmlformats.org/presentationml/2006/main">
  <p:tag name="AS_UNIQUEID" val="3"/>
</p:tagLst>
</file>

<file path=ppt/tags/tag437.xml><?xml version="1.0" encoding="utf-8"?>
<p:tagLst xmlns:p="http://schemas.openxmlformats.org/presentationml/2006/main">
  <p:tag name="AS_UNIQUEID" val="4"/>
</p:tagLst>
</file>

<file path=ppt/tags/tag438.xml><?xml version="1.0" encoding="utf-8"?>
<p:tagLst xmlns:p="http://schemas.openxmlformats.org/presentationml/2006/main">
  <p:tag name="AS_UNIQUEID" val="5"/>
</p:tagLst>
</file>

<file path=ppt/tags/tag439.xml><?xml version="1.0" encoding="utf-8"?>
<p:tagLst xmlns:p="http://schemas.openxmlformats.org/presentationml/2006/main">
  <p:tag name="AS_UNIQUEID" val="6"/>
</p:tagLst>
</file>

<file path=ppt/tags/tag44.xml><?xml version="1.0" encoding="utf-8"?>
<p:tagLst xmlns:p="http://schemas.openxmlformats.org/presentationml/2006/main">
  <p:tag name="AS_UNIQUEID" val="496"/>
</p:tagLst>
</file>

<file path=ppt/tags/tag440.xml><?xml version="1.0" encoding="utf-8"?>
<p:tagLst xmlns:p="http://schemas.openxmlformats.org/presentationml/2006/main">
  <p:tag name="AS_UNIQUEID" val="7"/>
</p:tagLst>
</file>

<file path=ppt/tags/tag441.xml><?xml version="1.0" encoding="utf-8"?>
<p:tagLst xmlns:p="http://schemas.openxmlformats.org/presentationml/2006/main">
  <p:tag name="AS_UNIQUEID" val="8"/>
</p:tagLst>
</file>

<file path=ppt/tags/tag442.xml><?xml version="1.0" encoding="utf-8"?>
<p:tagLst xmlns:p="http://schemas.openxmlformats.org/presentationml/2006/main">
  <p:tag name="AS_UNIQUEID" val="9"/>
</p:tagLst>
</file>

<file path=ppt/tags/tag443.xml><?xml version="1.0" encoding="utf-8"?>
<p:tagLst xmlns:p="http://schemas.openxmlformats.org/presentationml/2006/main">
  <p:tag name="AS_UNIQUEID" val="10"/>
</p:tagLst>
</file>

<file path=ppt/tags/tag444.xml><?xml version="1.0" encoding="utf-8"?>
<p:tagLst xmlns:p="http://schemas.openxmlformats.org/presentationml/2006/main">
  <p:tag name="AS_UNIQUEID" val="11"/>
</p:tagLst>
</file>

<file path=ppt/tags/tag445.xml><?xml version="1.0" encoding="utf-8"?>
<p:tagLst xmlns:p="http://schemas.openxmlformats.org/presentationml/2006/main">
  <p:tag name="AS_UNIQUEID" val="12"/>
</p:tagLst>
</file>

<file path=ppt/tags/tag446.xml><?xml version="1.0" encoding="utf-8"?>
<p:tagLst xmlns:p="http://schemas.openxmlformats.org/presentationml/2006/main">
  <p:tag name="AS_UNIQUEID" val="13"/>
</p:tagLst>
</file>

<file path=ppt/tags/tag447.xml><?xml version="1.0" encoding="utf-8"?>
<p:tagLst xmlns:p="http://schemas.openxmlformats.org/presentationml/2006/main">
  <p:tag name="AS_UNIQUEID" val="14"/>
</p:tagLst>
</file>

<file path=ppt/tags/tag448.xml><?xml version="1.0" encoding="utf-8"?>
<p:tagLst xmlns:p="http://schemas.openxmlformats.org/presentationml/2006/main">
  <p:tag name="AS_UNIQUEID" val="15"/>
</p:tagLst>
</file>

<file path=ppt/tags/tag449.xml><?xml version="1.0" encoding="utf-8"?>
<p:tagLst xmlns:p="http://schemas.openxmlformats.org/presentationml/2006/main">
  <p:tag name="AS_UNIQUEID" val="16"/>
</p:tagLst>
</file>

<file path=ppt/tags/tag45.xml><?xml version="1.0" encoding="utf-8"?>
<p:tagLst xmlns:p="http://schemas.openxmlformats.org/presentationml/2006/main">
  <p:tag name="AS_UNIQUEID" val="497"/>
</p:tagLst>
</file>

<file path=ppt/tags/tag450.xml><?xml version="1.0" encoding="utf-8"?>
<p:tagLst xmlns:p="http://schemas.openxmlformats.org/presentationml/2006/main">
  <p:tag name="AS_UNIQUEID" val="17"/>
</p:tagLst>
</file>

<file path=ppt/tags/tag451.xml><?xml version="1.0" encoding="utf-8"?>
<p:tagLst xmlns:p="http://schemas.openxmlformats.org/presentationml/2006/main">
  <p:tag name="AS_UNIQUEID" val="18"/>
</p:tagLst>
</file>

<file path=ppt/tags/tag452.xml><?xml version="1.0" encoding="utf-8"?>
<p:tagLst xmlns:p="http://schemas.openxmlformats.org/presentationml/2006/main">
  <p:tag name="AS_UNIQUEID" val="19"/>
</p:tagLst>
</file>

<file path=ppt/tags/tag453.xml><?xml version="1.0" encoding="utf-8"?>
<p:tagLst xmlns:p="http://schemas.openxmlformats.org/presentationml/2006/main">
  <p:tag name="AS_UNIQUEID" val="20"/>
</p:tagLst>
</file>

<file path=ppt/tags/tag454.xml><?xml version="1.0" encoding="utf-8"?>
<p:tagLst xmlns:p="http://schemas.openxmlformats.org/presentationml/2006/main">
  <p:tag name="AS_UNIQUEID" val="21"/>
</p:tagLst>
</file>

<file path=ppt/tags/tag455.xml><?xml version="1.0" encoding="utf-8"?>
<p:tagLst xmlns:p="http://schemas.openxmlformats.org/presentationml/2006/main">
  <p:tag name="AS_UNIQUEID" val="22"/>
</p:tagLst>
</file>

<file path=ppt/tags/tag456.xml><?xml version="1.0" encoding="utf-8"?>
<p:tagLst xmlns:p="http://schemas.openxmlformats.org/presentationml/2006/main">
  <p:tag name="AS_UNIQUEID" val="23"/>
</p:tagLst>
</file>

<file path=ppt/tags/tag457.xml><?xml version="1.0" encoding="utf-8"?>
<p:tagLst xmlns:p="http://schemas.openxmlformats.org/presentationml/2006/main">
  <p:tag name="AS_UNIQUEID" val="24"/>
</p:tagLst>
</file>

<file path=ppt/tags/tag458.xml><?xml version="1.0" encoding="utf-8"?>
<p:tagLst xmlns:p="http://schemas.openxmlformats.org/presentationml/2006/main">
  <p:tag name="AS_UNIQUEID" val="25"/>
</p:tagLst>
</file>

<file path=ppt/tags/tag459.xml><?xml version="1.0" encoding="utf-8"?>
<p:tagLst xmlns:p="http://schemas.openxmlformats.org/presentationml/2006/main">
  <p:tag name="AS_UNIQUEID" val="26"/>
</p:tagLst>
</file>

<file path=ppt/tags/tag46.xml><?xml version="1.0" encoding="utf-8"?>
<p:tagLst xmlns:p="http://schemas.openxmlformats.org/presentationml/2006/main">
  <p:tag name="AS_UNIQUEID" val="498"/>
</p:tagLst>
</file>

<file path=ppt/tags/tag460.xml><?xml version="1.0" encoding="utf-8"?>
<p:tagLst xmlns:p="http://schemas.openxmlformats.org/presentationml/2006/main">
  <p:tag name="AS_UNIQUEID" val="27"/>
</p:tagLst>
</file>

<file path=ppt/tags/tag461.xml><?xml version="1.0" encoding="utf-8"?>
<p:tagLst xmlns:p="http://schemas.openxmlformats.org/presentationml/2006/main">
  <p:tag name="AS_UNIQUEID" val="28"/>
</p:tagLst>
</file>

<file path=ppt/tags/tag462.xml><?xml version="1.0" encoding="utf-8"?>
<p:tagLst xmlns:p="http://schemas.openxmlformats.org/presentationml/2006/main">
  <p:tag name="AS_UNIQUEID" val="29"/>
</p:tagLst>
</file>

<file path=ppt/tags/tag463.xml><?xml version="1.0" encoding="utf-8"?>
<p:tagLst xmlns:p="http://schemas.openxmlformats.org/presentationml/2006/main">
  <p:tag name="AS_UNIQUEID" val="30"/>
</p:tagLst>
</file>

<file path=ppt/tags/tag464.xml><?xml version="1.0" encoding="utf-8"?>
<p:tagLst xmlns:p="http://schemas.openxmlformats.org/presentationml/2006/main">
  <p:tag name="AS_UNIQUEID" val="31"/>
</p:tagLst>
</file>

<file path=ppt/tags/tag465.xml><?xml version="1.0" encoding="utf-8"?>
<p:tagLst xmlns:p="http://schemas.openxmlformats.org/presentationml/2006/main">
  <p:tag name="AS_UNIQUEID" val="32"/>
</p:tagLst>
</file>

<file path=ppt/tags/tag466.xml><?xml version="1.0" encoding="utf-8"?>
<p:tagLst xmlns:p="http://schemas.openxmlformats.org/presentationml/2006/main">
  <p:tag name="AS_UNIQUEID" val="33"/>
</p:tagLst>
</file>

<file path=ppt/tags/tag467.xml><?xml version="1.0" encoding="utf-8"?>
<p:tagLst xmlns:p="http://schemas.openxmlformats.org/presentationml/2006/main">
  <p:tag name="AS_UNIQUEID" val="34"/>
</p:tagLst>
</file>

<file path=ppt/tags/tag468.xml><?xml version="1.0" encoding="utf-8"?>
<p:tagLst xmlns:p="http://schemas.openxmlformats.org/presentationml/2006/main">
  <p:tag name="AS_UNIQUEID" val="35"/>
</p:tagLst>
</file>

<file path=ppt/tags/tag469.xml><?xml version="1.0" encoding="utf-8"?>
<p:tagLst xmlns:p="http://schemas.openxmlformats.org/presentationml/2006/main">
  <p:tag name="AS_UNIQUEID" val="36"/>
</p:tagLst>
</file>

<file path=ppt/tags/tag47.xml><?xml version="1.0" encoding="utf-8"?>
<p:tagLst xmlns:p="http://schemas.openxmlformats.org/presentationml/2006/main">
  <p:tag name="AS_UNIQUEID" val="499"/>
</p:tagLst>
</file>

<file path=ppt/tags/tag470.xml><?xml version="1.0" encoding="utf-8"?>
<p:tagLst xmlns:p="http://schemas.openxmlformats.org/presentationml/2006/main">
  <p:tag name="AS_UNIQUEID" val="37"/>
</p:tagLst>
</file>

<file path=ppt/tags/tag471.xml><?xml version="1.0" encoding="utf-8"?>
<p:tagLst xmlns:p="http://schemas.openxmlformats.org/presentationml/2006/main">
  <p:tag name="AS_UNIQUEID" val="38"/>
</p:tagLst>
</file>

<file path=ppt/tags/tag472.xml><?xml version="1.0" encoding="utf-8"?>
<p:tagLst xmlns:p="http://schemas.openxmlformats.org/presentationml/2006/main">
  <p:tag name="AS_UNIQUEID" val="39"/>
</p:tagLst>
</file>

<file path=ppt/tags/tag473.xml><?xml version="1.0" encoding="utf-8"?>
<p:tagLst xmlns:p="http://schemas.openxmlformats.org/presentationml/2006/main">
  <p:tag name="AS_UNIQUEID" val="40"/>
</p:tagLst>
</file>

<file path=ppt/tags/tag474.xml><?xml version="1.0" encoding="utf-8"?>
<p:tagLst xmlns:p="http://schemas.openxmlformats.org/presentationml/2006/main">
  <p:tag name="AS_UNIQUEID" val="41"/>
</p:tagLst>
</file>

<file path=ppt/tags/tag475.xml><?xml version="1.0" encoding="utf-8"?>
<p:tagLst xmlns:p="http://schemas.openxmlformats.org/presentationml/2006/main">
  <p:tag name="AS_UNIQUEID" val="42"/>
</p:tagLst>
</file>

<file path=ppt/tags/tag476.xml><?xml version="1.0" encoding="utf-8"?>
<p:tagLst xmlns:p="http://schemas.openxmlformats.org/presentationml/2006/main">
  <p:tag name="AS_UNIQUEID" val="43"/>
</p:tagLst>
</file>

<file path=ppt/tags/tag477.xml><?xml version="1.0" encoding="utf-8"?>
<p:tagLst xmlns:p="http://schemas.openxmlformats.org/presentationml/2006/main">
  <p:tag name="AS_UNIQUEID" val="44"/>
</p:tagLst>
</file>

<file path=ppt/tags/tag478.xml><?xml version="1.0" encoding="utf-8"?>
<p:tagLst xmlns:p="http://schemas.openxmlformats.org/presentationml/2006/main">
  <p:tag name="AS_UNIQUEID" val="45"/>
</p:tagLst>
</file>

<file path=ppt/tags/tag479.xml><?xml version="1.0" encoding="utf-8"?>
<p:tagLst xmlns:p="http://schemas.openxmlformats.org/presentationml/2006/main">
  <p:tag name="AS_UNIQUEID" val="46"/>
</p:tagLst>
</file>

<file path=ppt/tags/tag48.xml><?xml version="1.0" encoding="utf-8"?>
<p:tagLst xmlns:p="http://schemas.openxmlformats.org/presentationml/2006/main">
  <p:tag name="AS_UNIQUEID" val="500"/>
</p:tagLst>
</file>

<file path=ppt/tags/tag480.xml><?xml version="1.0" encoding="utf-8"?>
<p:tagLst xmlns:p="http://schemas.openxmlformats.org/presentationml/2006/main">
  <p:tag name="AS_UNIQUEID" val="47"/>
</p:tagLst>
</file>

<file path=ppt/tags/tag481.xml><?xml version="1.0" encoding="utf-8"?>
<p:tagLst xmlns:p="http://schemas.openxmlformats.org/presentationml/2006/main">
  <p:tag name="AS_UNIQUEID" val="48"/>
</p:tagLst>
</file>

<file path=ppt/tags/tag482.xml><?xml version="1.0" encoding="utf-8"?>
<p:tagLst xmlns:p="http://schemas.openxmlformats.org/presentationml/2006/main">
  <p:tag name="AS_UNIQUEID" val="49"/>
</p:tagLst>
</file>

<file path=ppt/tags/tag483.xml><?xml version="1.0" encoding="utf-8"?>
<p:tagLst xmlns:p="http://schemas.openxmlformats.org/presentationml/2006/main">
  <p:tag name="AS_UNIQUEID" val="50"/>
</p:tagLst>
</file>

<file path=ppt/tags/tag484.xml><?xml version="1.0" encoding="utf-8"?>
<p:tagLst xmlns:p="http://schemas.openxmlformats.org/presentationml/2006/main">
  <p:tag name="AS_UNIQUEID" val="51"/>
</p:tagLst>
</file>

<file path=ppt/tags/tag485.xml><?xml version="1.0" encoding="utf-8"?>
<p:tagLst xmlns:p="http://schemas.openxmlformats.org/presentationml/2006/main">
  <p:tag name="AS_UNIQUEID" val="52"/>
</p:tagLst>
</file>

<file path=ppt/tags/tag486.xml><?xml version="1.0" encoding="utf-8"?>
<p:tagLst xmlns:p="http://schemas.openxmlformats.org/presentationml/2006/main">
  <p:tag name="AS_UNIQUEID" val="53"/>
</p:tagLst>
</file>

<file path=ppt/tags/tag487.xml><?xml version="1.0" encoding="utf-8"?>
<p:tagLst xmlns:p="http://schemas.openxmlformats.org/presentationml/2006/main">
  <p:tag name="AS_UNIQUEID" val="54"/>
</p:tagLst>
</file>

<file path=ppt/tags/tag488.xml><?xml version="1.0" encoding="utf-8"?>
<p:tagLst xmlns:p="http://schemas.openxmlformats.org/presentationml/2006/main">
  <p:tag name="AS_UNIQUEID" val="55"/>
</p:tagLst>
</file>

<file path=ppt/tags/tag489.xml><?xml version="1.0" encoding="utf-8"?>
<p:tagLst xmlns:p="http://schemas.openxmlformats.org/presentationml/2006/main">
  <p:tag name="AS_UNIQUEID" val="56"/>
</p:tagLst>
</file>

<file path=ppt/tags/tag49.xml><?xml version="1.0" encoding="utf-8"?>
<p:tagLst xmlns:p="http://schemas.openxmlformats.org/presentationml/2006/main">
  <p:tag name="AS_UNIQUEID" val="501"/>
</p:tagLst>
</file>

<file path=ppt/tags/tag490.xml><?xml version="1.0" encoding="utf-8"?>
<p:tagLst xmlns:p="http://schemas.openxmlformats.org/presentationml/2006/main">
  <p:tag name="AS_UNIQUEID" val="57"/>
</p:tagLst>
</file>

<file path=ppt/tags/tag491.xml><?xml version="1.0" encoding="utf-8"?>
<p:tagLst xmlns:p="http://schemas.openxmlformats.org/presentationml/2006/main">
  <p:tag name="AS_UNIQUEID" val="58"/>
</p:tagLst>
</file>

<file path=ppt/tags/tag492.xml><?xml version="1.0" encoding="utf-8"?>
<p:tagLst xmlns:p="http://schemas.openxmlformats.org/presentationml/2006/main">
  <p:tag name="AS_UNIQUEID" val="59"/>
</p:tagLst>
</file>

<file path=ppt/tags/tag493.xml><?xml version="1.0" encoding="utf-8"?>
<p:tagLst xmlns:p="http://schemas.openxmlformats.org/presentationml/2006/main">
  <p:tag name="AS_UNIQUEID" val="60"/>
</p:tagLst>
</file>

<file path=ppt/tags/tag494.xml><?xml version="1.0" encoding="utf-8"?>
<p:tagLst xmlns:p="http://schemas.openxmlformats.org/presentationml/2006/main">
  <p:tag name="AS_UNIQUEID" val="61"/>
</p:tagLst>
</file>

<file path=ppt/tags/tag495.xml><?xml version="1.0" encoding="utf-8"?>
<p:tagLst xmlns:p="http://schemas.openxmlformats.org/presentationml/2006/main">
  <p:tag name="AS_UNIQUEID" val="62"/>
</p:tagLst>
</file>

<file path=ppt/tags/tag496.xml><?xml version="1.0" encoding="utf-8"?>
<p:tagLst xmlns:p="http://schemas.openxmlformats.org/presentationml/2006/main">
  <p:tag name="AS_UNIQUEID" val="63"/>
</p:tagLst>
</file>

<file path=ppt/tags/tag497.xml><?xml version="1.0" encoding="utf-8"?>
<p:tagLst xmlns:p="http://schemas.openxmlformats.org/presentationml/2006/main">
  <p:tag name="AS_UNIQUEID" val="64"/>
</p:tagLst>
</file>

<file path=ppt/tags/tag498.xml><?xml version="1.0" encoding="utf-8"?>
<p:tagLst xmlns:p="http://schemas.openxmlformats.org/presentationml/2006/main">
  <p:tag name="AS_UNIQUEID" val="65"/>
</p:tagLst>
</file>

<file path=ppt/tags/tag499.xml><?xml version="1.0" encoding="utf-8"?>
<p:tagLst xmlns:p="http://schemas.openxmlformats.org/presentationml/2006/main">
  <p:tag name="AS_UNIQUEID" val="66"/>
</p:tagLst>
</file>

<file path=ppt/tags/tag5.xml><?xml version="1.0" encoding="utf-8"?>
<p:tagLst xmlns:p="http://schemas.openxmlformats.org/presentationml/2006/main">
  <p:tag name="AS_UNIQUEID" val="457"/>
</p:tagLst>
</file>

<file path=ppt/tags/tag50.xml><?xml version="1.0" encoding="utf-8"?>
<p:tagLst xmlns:p="http://schemas.openxmlformats.org/presentationml/2006/main">
  <p:tag name="AS_UNIQUEID" val="502"/>
</p:tagLst>
</file>

<file path=ppt/tags/tag500.xml><?xml version="1.0" encoding="utf-8"?>
<p:tagLst xmlns:p="http://schemas.openxmlformats.org/presentationml/2006/main">
  <p:tag name="AS_UNIQUEID" val="67"/>
</p:tagLst>
</file>

<file path=ppt/tags/tag501.xml><?xml version="1.0" encoding="utf-8"?>
<p:tagLst xmlns:p="http://schemas.openxmlformats.org/presentationml/2006/main">
  <p:tag name="AS_UNIQUEID" val="68"/>
</p:tagLst>
</file>

<file path=ppt/tags/tag502.xml><?xml version="1.0" encoding="utf-8"?>
<p:tagLst xmlns:p="http://schemas.openxmlformats.org/presentationml/2006/main">
  <p:tag name="AS_UNIQUEID" val="69"/>
</p:tagLst>
</file>

<file path=ppt/tags/tag503.xml><?xml version="1.0" encoding="utf-8"?>
<p:tagLst xmlns:p="http://schemas.openxmlformats.org/presentationml/2006/main">
  <p:tag name="AS_UNIQUEID" val="70"/>
</p:tagLst>
</file>

<file path=ppt/tags/tag504.xml><?xml version="1.0" encoding="utf-8"?>
<p:tagLst xmlns:p="http://schemas.openxmlformats.org/presentationml/2006/main">
  <p:tag name="AS_UNIQUEID" val="71"/>
</p:tagLst>
</file>

<file path=ppt/tags/tag505.xml><?xml version="1.0" encoding="utf-8"?>
<p:tagLst xmlns:p="http://schemas.openxmlformats.org/presentationml/2006/main">
  <p:tag name="AS_UNIQUEID" val="72"/>
</p:tagLst>
</file>

<file path=ppt/tags/tag506.xml><?xml version="1.0" encoding="utf-8"?>
<p:tagLst xmlns:p="http://schemas.openxmlformats.org/presentationml/2006/main">
  <p:tag name="AS_UNIQUEID" val="73"/>
</p:tagLst>
</file>

<file path=ppt/tags/tag507.xml><?xml version="1.0" encoding="utf-8"?>
<p:tagLst xmlns:p="http://schemas.openxmlformats.org/presentationml/2006/main">
  <p:tag name="AS_UNIQUEID" val="74"/>
</p:tagLst>
</file>

<file path=ppt/tags/tag508.xml><?xml version="1.0" encoding="utf-8"?>
<p:tagLst xmlns:p="http://schemas.openxmlformats.org/presentationml/2006/main">
  <p:tag name="AS_UNIQUEID" val="75"/>
</p:tagLst>
</file>

<file path=ppt/tags/tag509.xml><?xml version="1.0" encoding="utf-8"?>
<p:tagLst xmlns:p="http://schemas.openxmlformats.org/presentationml/2006/main">
  <p:tag name="AS_UNIQUEID" val="76"/>
</p:tagLst>
</file>

<file path=ppt/tags/tag51.xml><?xml version="1.0" encoding="utf-8"?>
<p:tagLst xmlns:p="http://schemas.openxmlformats.org/presentationml/2006/main">
  <p:tag name="AS_UNIQUEID" val="503"/>
</p:tagLst>
</file>

<file path=ppt/tags/tag510.xml><?xml version="1.0" encoding="utf-8"?>
<p:tagLst xmlns:p="http://schemas.openxmlformats.org/presentationml/2006/main">
  <p:tag name="AS_UNIQUEID" val="77"/>
</p:tagLst>
</file>

<file path=ppt/tags/tag511.xml><?xml version="1.0" encoding="utf-8"?>
<p:tagLst xmlns:p="http://schemas.openxmlformats.org/presentationml/2006/main">
  <p:tag name="AS_UNIQUEID" val="78"/>
</p:tagLst>
</file>

<file path=ppt/tags/tag512.xml><?xml version="1.0" encoding="utf-8"?>
<p:tagLst xmlns:p="http://schemas.openxmlformats.org/presentationml/2006/main">
  <p:tag name="AS_UNIQUEID" val="79"/>
</p:tagLst>
</file>

<file path=ppt/tags/tag513.xml><?xml version="1.0" encoding="utf-8"?>
<p:tagLst xmlns:p="http://schemas.openxmlformats.org/presentationml/2006/main">
  <p:tag name="AS_UNIQUEID" val="80"/>
</p:tagLst>
</file>

<file path=ppt/tags/tag514.xml><?xml version="1.0" encoding="utf-8"?>
<p:tagLst xmlns:p="http://schemas.openxmlformats.org/presentationml/2006/main">
  <p:tag name="AS_UNIQUEID" val="81"/>
</p:tagLst>
</file>

<file path=ppt/tags/tag515.xml><?xml version="1.0" encoding="utf-8"?>
<p:tagLst xmlns:p="http://schemas.openxmlformats.org/presentationml/2006/main">
  <p:tag name="AS_UNIQUEID" val="82"/>
</p:tagLst>
</file>

<file path=ppt/tags/tag516.xml><?xml version="1.0" encoding="utf-8"?>
<p:tagLst xmlns:p="http://schemas.openxmlformats.org/presentationml/2006/main">
  <p:tag name="AS_UNIQUEID" val="83"/>
</p:tagLst>
</file>

<file path=ppt/tags/tag517.xml><?xml version="1.0" encoding="utf-8"?>
<p:tagLst xmlns:p="http://schemas.openxmlformats.org/presentationml/2006/main">
  <p:tag name="AS_UNIQUEID" val="84"/>
</p:tagLst>
</file>

<file path=ppt/tags/tag518.xml><?xml version="1.0" encoding="utf-8"?>
<p:tagLst xmlns:p="http://schemas.openxmlformats.org/presentationml/2006/main">
  <p:tag name="AS_UNIQUEID" val="85"/>
</p:tagLst>
</file>

<file path=ppt/tags/tag519.xml><?xml version="1.0" encoding="utf-8"?>
<p:tagLst xmlns:p="http://schemas.openxmlformats.org/presentationml/2006/main">
  <p:tag name="AS_UNIQUEID" val="86"/>
</p:tagLst>
</file>

<file path=ppt/tags/tag52.xml><?xml version="1.0" encoding="utf-8"?>
<p:tagLst xmlns:p="http://schemas.openxmlformats.org/presentationml/2006/main">
  <p:tag name="AS_UNIQUEID" val="504"/>
</p:tagLst>
</file>

<file path=ppt/tags/tag520.xml><?xml version="1.0" encoding="utf-8"?>
<p:tagLst xmlns:p="http://schemas.openxmlformats.org/presentationml/2006/main">
  <p:tag name="AS_UNIQUEID" val="87"/>
</p:tagLst>
</file>

<file path=ppt/tags/tag521.xml><?xml version="1.0" encoding="utf-8"?>
<p:tagLst xmlns:p="http://schemas.openxmlformats.org/presentationml/2006/main">
  <p:tag name="AS_UNIQUEID" val="88"/>
</p:tagLst>
</file>

<file path=ppt/tags/tag522.xml><?xml version="1.0" encoding="utf-8"?>
<p:tagLst xmlns:p="http://schemas.openxmlformats.org/presentationml/2006/main">
  <p:tag name="AS_UNIQUEID" val="89"/>
</p:tagLst>
</file>

<file path=ppt/tags/tag523.xml><?xml version="1.0" encoding="utf-8"?>
<p:tagLst xmlns:p="http://schemas.openxmlformats.org/presentationml/2006/main">
  <p:tag name="AS_UNIQUEID" val="90"/>
</p:tagLst>
</file>

<file path=ppt/tags/tag524.xml><?xml version="1.0" encoding="utf-8"?>
<p:tagLst xmlns:p="http://schemas.openxmlformats.org/presentationml/2006/main">
  <p:tag name="AS_UNIQUEID" val="91"/>
</p:tagLst>
</file>

<file path=ppt/tags/tag525.xml><?xml version="1.0" encoding="utf-8"?>
<p:tagLst xmlns:p="http://schemas.openxmlformats.org/presentationml/2006/main">
  <p:tag name="AS_UNIQUEID" val="92"/>
</p:tagLst>
</file>

<file path=ppt/tags/tag526.xml><?xml version="1.0" encoding="utf-8"?>
<p:tagLst xmlns:p="http://schemas.openxmlformats.org/presentationml/2006/main">
  <p:tag name="AS_UNIQUEID" val="93"/>
</p:tagLst>
</file>

<file path=ppt/tags/tag527.xml><?xml version="1.0" encoding="utf-8"?>
<p:tagLst xmlns:p="http://schemas.openxmlformats.org/presentationml/2006/main">
  <p:tag name="AS_UNIQUEID" val="94"/>
</p:tagLst>
</file>

<file path=ppt/tags/tag528.xml><?xml version="1.0" encoding="utf-8"?>
<p:tagLst xmlns:p="http://schemas.openxmlformats.org/presentationml/2006/main">
  <p:tag name="AS_UNIQUEID" val="95"/>
</p:tagLst>
</file>

<file path=ppt/tags/tag529.xml><?xml version="1.0" encoding="utf-8"?>
<p:tagLst xmlns:p="http://schemas.openxmlformats.org/presentationml/2006/main">
  <p:tag name="AS_UNIQUEID" val="96"/>
</p:tagLst>
</file>

<file path=ppt/tags/tag53.xml><?xml version="1.0" encoding="utf-8"?>
<p:tagLst xmlns:p="http://schemas.openxmlformats.org/presentationml/2006/main">
  <p:tag name="AS_UNIQUEID" val="505"/>
</p:tagLst>
</file>

<file path=ppt/tags/tag530.xml><?xml version="1.0" encoding="utf-8"?>
<p:tagLst xmlns:p="http://schemas.openxmlformats.org/presentationml/2006/main">
  <p:tag name="AS_UNIQUEID" val="97"/>
</p:tagLst>
</file>

<file path=ppt/tags/tag531.xml><?xml version="1.0" encoding="utf-8"?>
<p:tagLst xmlns:p="http://schemas.openxmlformats.org/presentationml/2006/main">
  <p:tag name="AS_UNIQUEID" val="98"/>
</p:tagLst>
</file>

<file path=ppt/tags/tag532.xml><?xml version="1.0" encoding="utf-8"?>
<p:tagLst xmlns:p="http://schemas.openxmlformats.org/presentationml/2006/main">
  <p:tag name="AS_UNIQUEID" val="99"/>
</p:tagLst>
</file>

<file path=ppt/tags/tag533.xml><?xml version="1.0" encoding="utf-8"?>
<p:tagLst xmlns:p="http://schemas.openxmlformats.org/presentationml/2006/main">
  <p:tag name="AS_UNIQUEID" val="100"/>
</p:tagLst>
</file>

<file path=ppt/tags/tag534.xml><?xml version="1.0" encoding="utf-8"?>
<p:tagLst xmlns:p="http://schemas.openxmlformats.org/presentationml/2006/main">
  <p:tag name="AS_UNIQUEID" val="101"/>
</p:tagLst>
</file>

<file path=ppt/tags/tag535.xml><?xml version="1.0" encoding="utf-8"?>
<p:tagLst xmlns:p="http://schemas.openxmlformats.org/presentationml/2006/main">
  <p:tag name="AS_UNIQUEID" val="102"/>
</p:tagLst>
</file>

<file path=ppt/tags/tag536.xml><?xml version="1.0" encoding="utf-8"?>
<p:tagLst xmlns:p="http://schemas.openxmlformats.org/presentationml/2006/main">
  <p:tag name="AS_UNIQUEID" val="103"/>
</p:tagLst>
</file>

<file path=ppt/tags/tag537.xml><?xml version="1.0" encoding="utf-8"?>
<p:tagLst xmlns:p="http://schemas.openxmlformats.org/presentationml/2006/main">
  <p:tag name="AS_UNIQUEID" val="104"/>
</p:tagLst>
</file>

<file path=ppt/tags/tag538.xml><?xml version="1.0" encoding="utf-8"?>
<p:tagLst xmlns:p="http://schemas.openxmlformats.org/presentationml/2006/main">
  <p:tag name="AS_UNIQUEID" val="105"/>
</p:tagLst>
</file>

<file path=ppt/tags/tag539.xml><?xml version="1.0" encoding="utf-8"?>
<p:tagLst xmlns:p="http://schemas.openxmlformats.org/presentationml/2006/main">
  <p:tag name="AS_UNIQUEID" val="106"/>
</p:tagLst>
</file>

<file path=ppt/tags/tag54.xml><?xml version="1.0" encoding="utf-8"?>
<p:tagLst xmlns:p="http://schemas.openxmlformats.org/presentationml/2006/main">
  <p:tag name="AS_UNIQUEID" val="506"/>
</p:tagLst>
</file>

<file path=ppt/tags/tag540.xml><?xml version="1.0" encoding="utf-8"?>
<p:tagLst xmlns:p="http://schemas.openxmlformats.org/presentationml/2006/main">
  <p:tag name="AS_UNIQUEID" val="107"/>
</p:tagLst>
</file>

<file path=ppt/tags/tag541.xml><?xml version="1.0" encoding="utf-8"?>
<p:tagLst xmlns:p="http://schemas.openxmlformats.org/presentationml/2006/main">
  <p:tag name="AS_UNIQUEID" val="108"/>
</p:tagLst>
</file>

<file path=ppt/tags/tag542.xml><?xml version="1.0" encoding="utf-8"?>
<p:tagLst xmlns:p="http://schemas.openxmlformats.org/presentationml/2006/main">
  <p:tag name="AS_UNIQUEID" val="109"/>
</p:tagLst>
</file>

<file path=ppt/tags/tag543.xml><?xml version="1.0" encoding="utf-8"?>
<p:tagLst xmlns:p="http://schemas.openxmlformats.org/presentationml/2006/main">
  <p:tag name="AS_UNIQUEID" val="110"/>
</p:tagLst>
</file>

<file path=ppt/tags/tag544.xml><?xml version="1.0" encoding="utf-8"?>
<p:tagLst xmlns:p="http://schemas.openxmlformats.org/presentationml/2006/main">
  <p:tag name="AS_UNIQUEID" val="111"/>
</p:tagLst>
</file>

<file path=ppt/tags/tag545.xml><?xml version="1.0" encoding="utf-8"?>
<p:tagLst xmlns:p="http://schemas.openxmlformats.org/presentationml/2006/main">
  <p:tag name="AS_UNIQUEID" val="112"/>
</p:tagLst>
</file>

<file path=ppt/tags/tag546.xml><?xml version="1.0" encoding="utf-8"?>
<p:tagLst xmlns:p="http://schemas.openxmlformats.org/presentationml/2006/main">
  <p:tag name="AS_UNIQUEID" val="113"/>
</p:tagLst>
</file>

<file path=ppt/tags/tag547.xml><?xml version="1.0" encoding="utf-8"?>
<p:tagLst xmlns:p="http://schemas.openxmlformats.org/presentationml/2006/main">
  <p:tag name="AS_UNIQUEID" val="114"/>
</p:tagLst>
</file>

<file path=ppt/tags/tag548.xml><?xml version="1.0" encoding="utf-8"?>
<p:tagLst xmlns:p="http://schemas.openxmlformats.org/presentationml/2006/main">
  <p:tag name="AS_UNIQUEID" val="115"/>
</p:tagLst>
</file>

<file path=ppt/tags/tag549.xml><?xml version="1.0" encoding="utf-8"?>
<p:tagLst xmlns:p="http://schemas.openxmlformats.org/presentationml/2006/main">
  <p:tag name="AS_UNIQUEID" val="116"/>
</p:tagLst>
</file>

<file path=ppt/tags/tag55.xml><?xml version="1.0" encoding="utf-8"?>
<p:tagLst xmlns:p="http://schemas.openxmlformats.org/presentationml/2006/main">
  <p:tag name="AS_UNIQUEID" val="507"/>
</p:tagLst>
</file>

<file path=ppt/tags/tag550.xml><?xml version="1.0" encoding="utf-8"?>
<p:tagLst xmlns:p="http://schemas.openxmlformats.org/presentationml/2006/main">
  <p:tag name="AS_UNIQUEID" val="117"/>
</p:tagLst>
</file>

<file path=ppt/tags/tag551.xml><?xml version="1.0" encoding="utf-8"?>
<p:tagLst xmlns:p="http://schemas.openxmlformats.org/presentationml/2006/main">
  <p:tag name="AS_UNIQUEID" val="118"/>
</p:tagLst>
</file>

<file path=ppt/tags/tag552.xml><?xml version="1.0" encoding="utf-8"?>
<p:tagLst xmlns:p="http://schemas.openxmlformats.org/presentationml/2006/main">
  <p:tag name="AS_UNIQUEID" val="119"/>
</p:tagLst>
</file>

<file path=ppt/tags/tag553.xml><?xml version="1.0" encoding="utf-8"?>
<p:tagLst xmlns:p="http://schemas.openxmlformats.org/presentationml/2006/main">
  <p:tag name="AS_UNIQUEID" val="120"/>
</p:tagLst>
</file>

<file path=ppt/tags/tag554.xml><?xml version="1.0" encoding="utf-8"?>
<p:tagLst xmlns:p="http://schemas.openxmlformats.org/presentationml/2006/main">
  <p:tag name="AS_UNIQUEID" val="121"/>
</p:tagLst>
</file>

<file path=ppt/tags/tag555.xml><?xml version="1.0" encoding="utf-8"?>
<p:tagLst xmlns:p="http://schemas.openxmlformats.org/presentationml/2006/main">
  <p:tag name="AS_UNIQUEID" val="122"/>
</p:tagLst>
</file>

<file path=ppt/tags/tag556.xml><?xml version="1.0" encoding="utf-8"?>
<p:tagLst xmlns:p="http://schemas.openxmlformats.org/presentationml/2006/main">
  <p:tag name="AS_UNIQUEID" val="123"/>
</p:tagLst>
</file>

<file path=ppt/tags/tag557.xml><?xml version="1.0" encoding="utf-8"?>
<p:tagLst xmlns:p="http://schemas.openxmlformats.org/presentationml/2006/main">
  <p:tag name="AS_UNIQUEID" val="124"/>
</p:tagLst>
</file>

<file path=ppt/tags/tag558.xml><?xml version="1.0" encoding="utf-8"?>
<p:tagLst xmlns:p="http://schemas.openxmlformats.org/presentationml/2006/main">
  <p:tag name="AS_UNIQUEID" val="125"/>
</p:tagLst>
</file>

<file path=ppt/tags/tag559.xml><?xml version="1.0" encoding="utf-8"?>
<p:tagLst xmlns:p="http://schemas.openxmlformats.org/presentationml/2006/main">
  <p:tag name="AS_UNIQUEID" val="126"/>
</p:tagLst>
</file>

<file path=ppt/tags/tag56.xml><?xml version="1.0" encoding="utf-8"?>
<p:tagLst xmlns:p="http://schemas.openxmlformats.org/presentationml/2006/main">
  <p:tag name="AS_UNIQUEID" val="508"/>
</p:tagLst>
</file>

<file path=ppt/tags/tag560.xml><?xml version="1.0" encoding="utf-8"?>
<p:tagLst xmlns:p="http://schemas.openxmlformats.org/presentationml/2006/main">
  <p:tag name="AS_UNIQUEID" val="127"/>
</p:tagLst>
</file>

<file path=ppt/tags/tag561.xml><?xml version="1.0" encoding="utf-8"?>
<p:tagLst xmlns:p="http://schemas.openxmlformats.org/presentationml/2006/main">
  <p:tag name="AS_UNIQUEID" val="128"/>
</p:tagLst>
</file>

<file path=ppt/tags/tag562.xml><?xml version="1.0" encoding="utf-8"?>
<p:tagLst xmlns:p="http://schemas.openxmlformats.org/presentationml/2006/main">
  <p:tag name="AS_UNIQUEID" val="129"/>
</p:tagLst>
</file>

<file path=ppt/tags/tag563.xml><?xml version="1.0" encoding="utf-8"?>
<p:tagLst xmlns:p="http://schemas.openxmlformats.org/presentationml/2006/main">
  <p:tag name="AS_UNIQUEID" val="130"/>
</p:tagLst>
</file>

<file path=ppt/tags/tag564.xml><?xml version="1.0" encoding="utf-8"?>
<p:tagLst xmlns:p="http://schemas.openxmlformats.org/presentationml/2006/main">
  <p:tag name="AS_UNIQUEID" val="131"/>
</p:tagLst>
</file>

<file path=ppt/tags/tag565.xml><?xml version="1.0" encoding="utf-8"?>
<p:tagLst xmlns:p="http://schemas.openxmlformats.org/presentationml/2006/main">
  <p:tag name="AS_UNIQUEID" val="132"/>
</p:tagLst>
</file>

<file path=ppt/tags/tag566.xml><?xml version="1.0" encoding="utf-8"?>
<p:tagLst xmlns:p="http://schemas.openxmlformats.org/presentationml/2006/main">
  <p:tag name="AS_UNIQUEID" val="133"/>
</p:tagLst>
</file>

<file path=ppt/tags/tag567.xml><?xml version="1.0" encoding="utf-8"?>
<p:tagLst xmlns:p="http://schemas.openxmlformats.org/presentationml/2006/main">
  <p:tag name="AS_UNIQUEID" val="134"/>
</p:tagLst>
</file>

<file path=ppt/tags/tag568.xml><?xml version="1.0" encoding="utf-8"?>
<p:tagLst xmlns:p="http://schemas.openxmlformats.org/presentationml/2006/main">
  <p:tag name="AS_UNIQUEID" val="135"/>
</p:tagLst>
</file>

<file path=ppt/tags/tag569.xml><?xml version="1.0" encoding="utf-8"?>
<p:tagLst xmlns:p="http://schemas.openxmlformats.org/presentationml/2006/main">
  <p:tag name="AS_UNIQUEID" val="136"/>
</p:tagLst>
</file>

<file path=ppt/tags/tag57.xml><?xml version="1.0" encoding="utf-8"?>
<p:tagLst xmlns:p="http://schemas.openxmlformats.org/presentationml/2006/main">
  <p:tag name="AS_UNIQUEID" val="509"/>
</p:tagLst>
</file>

<file path=ppt/tags/tag570.xml><?xml version="1.0" encoding="utf-8"?>
<p:tagLst xmlns:p="http://schemas.openxmlformats.org/presentationml/2006/main">
  <p:tag name="AS_UNIQUEID" val="137"/>
</p:tagLst>
</file>

<file path=ppt/tags/tag571.xml><?xml version="1.0" encoding="utf-8"?>
<p:tagLst xmlns:p="http://schemas.openxmlformats.org/presentationml/2006/main">
  <p:tag name="AS_UNIQUEID" val="138"/>
</p:tagLst>
</file>

<file path=ppt/tags/tag572.xml><?xml version="1.0" encoding="utf-8"?>
<p:tagLst xmlns:p="http://schemas.openxmlformats.org/presentationml/2006/main">
  <p:tag name="AS_UNIQUEID" val="139"/>
</p:tagLst>
</file>

<file path=ppt/tags/tag573.xml><?xml version="1.0" encoding="utf-8"?>
<p:tagLst xmlns:p="http://schemas.openxmlformats.org/presentationml/2006/main">
  <p:tag name="AS_UNIQUEID" val="140"/>
</p:tagLst>
</file>

<file path=ppt/tags/tag574.xml><?xml version="1.0" encoding="utf-8"?>
<p:tagLst xmlns:p="http://schemas.openxmlformats.org/presentationml/2006/main">
  <p:tag name="AS_UNIQUEID" val="141"/>
</p:tagLst>
</file>

<file path=ppt/tags/tag575.xml><?xml version="1.0" encoding="utf-8"?>
<p:tagLst xmlns:p="http://schemas.openxmlformats.org/presentationml/2006/main">
  <p:tag name="AS_UNIQUEID" val="142"/>
</p:tagLst>
</file>

<file path=ppt/tags/tag576.xml><?xml version="1.0" encoding="utf-8"?>
<p:tagLst xmlns:p="http://schemas.openxmlformats.org/presentationml/2006/main">
  <p:tag name="AS_UNIQUEID" val="143"/>
</p:tagLst>
</file>

<file path=ppt/tags/tag577.xml><?xml version="1.0" encoding="utf-8"?>
<p:tagLst xmlns:p="http://schemas.openxmlformats.org/presentationml/2006/main">
  <p:tag name="AS_UNIQUEID" val="144"/>
</p:tagLst>
</file>

<file path=ppt/tags/tag578.xml><?xml version="1.0" encoding="utf-8"?>
<p:tagLst xmlns:p="http://schemas.openxmlformats.org/presentationml/2006/main">
  <p:tag name="AS_UNIQUEID" val="145"/>
</p:tagLst>
</file>

<file path=ppt/tags/tag579.xml><?xml version="1.0" encoding="utf-8"?>
<p:tagLst xmlns:p="http://schemas.openxmlformats.org/presentationml/2006/main">
  <p:tag name="AS_UNIQUEID" val="146"/>
</p:tagLst>
</file>

<file path=ppt/tags/tag58.xml><?xml version="1.0" encoding="utf-8"?>
<p:tagLst xmlns:p="http://schemas.openxmlformats.org/presentationml/2006/main">
  <p:tag name="AS_UNIQUEID" val="510"/>
</p:tagLst>
</file>

<file path=ppt/tags/tag580.xml><?xml version="1.0" encoding="utf-8"?>
<p:tagLst xmlns:p="http://schemas.openxmlformats.org/presentationml/2006/main">
  <p:tag name="AS_UNIQUEID" val="147"/>
</p:tagLst>
</file>

<file path=ppt/tags/tag581.xml><?xml version="1.0" encoding="utf-8"?>
<p:tagLst xmlns:p="http://schemas.openxmlformats.org/presentationml/2006/main">
  <p:tag name="AS_UNIQUEID" val="148"/>
</p:tagLst>
</file>

<file path=ppt/tags/tag582.xml><?xml version="1.0" encoding="utf-8"?>
<p:tagLst xmlns:p="http://schemas.openxmlformats.org/presentationml/2006/main">
  <p:tag name="AS_UNIQUEID" val="149"/>
</p:tagLst>
</file>

<file path=ppt/tags/tag583.xml><?xml version="1.0" encoding="utf-8"?>
<p:tagLst xmlns:p="http://schemas.openxmlformats.org/presentationml/2006/main">
  <p:tag name="AS_UNIQUEID" val="150"/>
</p:tagLst>
</file>

<file path=ppt/tags/tag584.xml><?xml version="1.0" encoding="utf-8"?>
<p:tagLst xmlns:p="http://schemas.openxmlformats.org/presentationml/2006/main">
  <p:tag name="AS_UNIQUEID" val="151"/>
</p:tagLst>
</file>

<file path=ppt/tags/tag585.xml><?xml version="1.0" encoding="utf-8"?>
<p:tagLst xmlns:p="http://schemas.openxmlformats.org/presentationml/2006/main">
  <p:tag name="AS_UNIQUEID" val="152"/>
</p:tagLst>
</file>

<file path=ppt/tags/tag586.xml><?xml version="1.0" encoding="utf-8"?>
<p:tagLst xmlns:p="http://schemas.openxmlformats.org/presentationml/2006/main">
  <p:tag name="AS_UNIQUEID" val="153"/>
</p:tagLst>
</file>

<file path=ppt/tags/tag587.xml><?xml version="1.0" encoding="utf-8"?>
<p:tagLst xmlns:p="http://schemas.openxmlformats.org/presentationml/2006/main">
  <p:tag name="AS_UNIQUEID" val="154"/>
</p:tagLst>
</file>

<file path=ppt/tags/tag588.xml><?xml version="1.0" encoding="utf-8"?>
<p:tagLst xmlns:p="http://schemas.openxmlformats.org/presentationml/2006/main">
  <p:tag name="AS_UNIQUEID" val="155"/>
</p:tagLst>
</file>

<file path=ppt/tags/tag589.xml><?xml version="1.0" encoding="utf-8"?>
<p:tagLst xmlns:p="http://schemas.openxmlformats.org/presentationml/2006/main">
  <p:tag name="AS_UNIQUEID" val="156"/>
</p:tagLst>
</file>

<file path=ppt/tags/tag59.xml><?xml version="1.0" encoding="utf-8"?>
<p:tagLst xmlns:p="http://schemas.openxmlformats.org/presentationml/2006/main">
  <p:tag name="AS_UNIQUEID" val="511"/>
</p:tagLst>
</file>

<file path=ppt/tags/tag590.xml><?xml version="1.0" encoding="utf-8"?>
<p:tagLst xmlns:p="http://schemas.openxmlformats.org/presentationml/2006/main">
  <p:tag name="AS_UNIQUEID" val="157"/>
</p:tagLst>
</file>

<file path=ppt/tags/tag591.xml><?xml version="1.0" encoding="utf-8"?>
<p:tagLst xmlns:p="http://schemas.openxmlformats.org/presentationml/2006/main">
  <p:tag name="AS_UNIQUEID" val="158"/>
</p:tagLst>
</file>

<file path=ppt/tags/tag592.xml><?xml version="1.0" encoding="utf-8"?>
<p:tagLst xmlns:p="http://schemas.openxmlformats.org/presentationml/2006/main">
  <p:tag name="AS_UNIQUEID" val="159"/>
</p:tagLst>
</file>

<file path=ppt/tags/tag593.xml><?xml version="1.0" encoding="utf-8"?>
<p:tagLst xmlns:p="http://schemas.openxmlformats.org/presentationml/2006/main">
  <p:tag name="AS_UNIQUEID" val="160"/>
</p:tagLst>
</file>

<file path=ppt/tags/tag594.xml><?xml version="1.0" encoding="utf-8"?>
<p:tagLst xmlns:p="http://schemas.openxmlformats.org/presentationml/2006/main">
  <p:tag name="AS_UNIQUEID" val="161"/>
</p:tagLst>
</file>

<file path=ppt/tags/tag595.xml><?xml version="1.0" encoding="utf-8"?>
<p:tagLst xmlns:p="http://schemas.openxmlformats.org/presentationml/2006/main">
  <p:tag name="AS_UNIQUEID" val="162"/>
</p:tagLst>
</file>

<file path=ppt/tags/tag596.xml><?xml version="1.0" encoding="utf-8"?>
<p:tagLst xmlns:p="http://schemas.openxmlformats.org/presentationml/2006/main">
  <p:tag name="AS_UNIQUEID" val="163"/>
</p:tagLst>
</file>

<file path=ppt/tags/tag597.xml><?xml version="1.0" encoding="utf-8"?>
<p:tagLst xmlns:p="http://schemas.openxmlformats.org/presentationml/2006/main">
  <p:tag name="AS_UNIQUEID" val="164"/>
</p:tagLst>
</file>

<file path=ppt/tags/tag598.xml><?xml version="1.0" encoding="utf-8"?>
<p:tagLst xmlns:p="http://schemas.openxmlformats.org/presentationml/2006/main">
  <p:tag name="AS_UNIQUEID" val="165"/>
</p:tagLst>
</file>

<file path=ppt/tags/tag599.xml><?xml version="1.0" encoding="utf-8"?>
<p:tagLst xmlns:p="http://schemas.openxmlformats.org/presentationml/2006/main">
  <p:tag name="AS_UNIQUEID" val="166"/>
</p:tagLst>
</file>

<file path=ppt/tags/tag6.xml><?xml version="1.0" encoding="utf-8"?>
<p:tagLst xmlns:p="http://schemas.openxmlformats.org/presentationml/2006/main">
  <p:tag name="AS_UNIQUEID" val="458"/>
</p:tagLst>
</file>

<file path=ppt/tags/tag60.xml><?xml version="1.0" encoding="utf-8"?>
<p:tagLst xmlns:p="http://schemas.openxmlformats.org/presentationml/2006/main">
  <p:tag name="AS_UNIQUEID" val="512"/>
</p:tagLst>
</file>

<file path=ppt/tags/tag600.xml><?xml version="1.0" encoding="utf-8"?>
<p:tagLst xmlns:p="http://schemas.openxmlformats.org/presentationml/2006/main">
  <p:tag name="AS_UNIQUEID" val="167"/>
</p:tagLst>
</file>

<file path=ppt/tags/tag601.xml><?xml version="1.0" encoding="utf-8"?>
<p:tagLst xmlns:p="http://schemas.openxmlformats.org/presentationml/2006/main">
  <p:tag name="AS_UNIQUEID" val="168"/>
</p:tagLst>
</file>

<file path=ppt/tags/tag602.xml><?xml version="1.0" encoding="utf-8"?>
<p:tagLst xmlns:p="http://schemas.openxmlformats.org/presentationml/2006/main">
  <p:tag name="AS_UNIQUEID" val="169"/>
</p:tagLst>
</file>

<file path=ppt/tags/tag603.xml><?xml version="1.0" encoding="utf-8"?>
<p:tagLst xmlns:p="http://schemas.openxmlformats.org/presentationml/2006/main">
  <p:tag name="AS_UNIQUEID" val="170"/>
</p:tagLst>
</file>

<file path=ppt/tags/tag604.xml><?xml version="1.0" encoding="utf-8"?>
<p:tagLst xmlns:p="http://schemas.openxmlformats.org/presentationml/2006/main">
  <p:tag name="AS_UNIQUEID" val="171"/>
</p:tagLst>
</file>

<file path=ppt/tags/tag605.xml><?xml version="1.0" encoding="utf-8"?>
<p:tagLst xmlns:p="http://schemas.openxmlformats.org/presentationml/2006/main">
  <p:tag name="AS_UNIQUEID" val="172"/>
</p:tagLst>
</file>

<file path=ppt/tags/tag606.xml><?xml version="1.0" encoding="utf-8"?>
<p:tagLst xmlns:p="http://schemas.openxmlformats.org/presentationml/2006/main">
  <p:tag name="AS_UNIQUEID" val="173"/>
</p:tagLst>
</file>

<file path=ppt/tags/tag607.xml><?xml version="1.0" encoding="utf-8"?>
<p:tagLst xmlns:p="http://schemas.openxmlformats.org/presentationml/2006/main">
  <p:tag name="AS_UNIQUEID" val="174"/>
</p:tagLst>
</file>

<file path=ppt/tags/tag608.xml><?xml version="1.0" encoding="utf-8"?>
<p:tagLst xmlns:p="http://schemas.openxmlformats.org/presentationml/2006/main">
  <p:tag name="AS_UNIQUEID" val="175"/>
</p:tagLst>
</file>

<file path=ppt/tags/tag609.xml><?xml version="1.0" encoding="utf-8"?>
<p:tagLst xmlns:p="http://schemas.openxmlformats.org/presentationml/2006/main">
  <p:tag name="AS_UNIQUEID" val="176"/>
</p:tagLst>
</file>

<file path=ppt/tags/tag61.xml><?xml version="1.0" encoding="utf-8"?>
<p:tagLst xmlns:p="http://schemas.openxmlformats.org/presentationml/2006/main">
  <p:tag name="AS_UNIQUEID" val="513"/>
</p:tagLst>
</file>

<file path=ppt/tags/tag610.xml><?xml version="1.0" encoding="utf-8"?>
<p:tagLst xmlns:p="http://schemas.openxmlformats.org/presentationml/2006/main">
  <p:tag name="AS_UNIQUEID" val="177"/>
</p:tagLst>
</file>

<file path=ppt/tags/tag611.xml><?xml version="1.0" encoding="utf-8"?>
<p:tagLst xmlns:p="http://schemas.openxmlformats.org/presentationml/2006/main">
  <p:tag name="AS_UNIQUEID" val="178"/>
</p:tagLst>
</file>

<file path=ppt/tags/tag612.xml><?xml version="1.0" encoding="utf-8"?>
<p:tagLst xmlns:p="http://schemas.openxmlformats.org/presentationml/2006/main">
  <p:tag name="AS_UNIQUEID" val="179"/>
</p:tagLst>
</file>

<file path=ppt/tags/tag613.xml><?xml version="1.0" encoding="utf-8"?>
<p:tagLst xmlns:p="http://schemas.openxmlformats.org/presentationml/2006/main">
  <p:tag name="AS_UNIQUEID" val="180"/>
</p:tagLst>
</file>

<file path=ppt/tags/tag614.xml><?xml version="1.0" encoding="utf-8"?>
<p:tagLst xmlns:p="http://schemas.openxmlformats.org/presentationml/2006/main">
  <p:tag name="AS_UNIQUEID" val="181"/>
</p:tagLst>
</file>

<file path=ppt/tags/tag615.xml><?xml version="1.0" encoding="utf-8"?>
<p:tagLst xmlns:p="http://schemas.openxmlformats.org/presentationml/2006/main">
  <p:tag name="AS_UNIQUEID" val="182"/>
</p:tagLst>
</file>

<file path=ppt/tags/tag616.xml><?xml version="1.0" encoding="utf-8"?>
<p:tagLst xmlns:p="http://schemas.openxmlformats.org/presentationml/2006/main">
  <p:tag name="AS_UNIQUEID" val="183"/>
</p:tagLst>
</file>

<file path=ppt/tags/tag617.xml><?xml version="1.0" encoding="utf-8"?>
<p:tagLst xmlns:p="http://schemas.openxmlformats.org/presentationml/2006/main">
  <p:tag name="AS_UNIQUEID" val="184"/>
</p:tagLst>
</file>

<file path=ppt/tags/tag618.xml><?xml version="1.0" encoding="utf-8"?>
<p:tagLst xmlns:p="http://schemas.openxmlformats.org/presentationml/2006/main">
  <p:tag name="AS_UNIQUEID" val="185"/>
</p:tagLst>
</file>

<file path=ppt/tags/tag619.xml><?xml version="1.0" encoding="utf-8"?>
<p:tagLst xmlns:p="http://schemas.openxmlformats.org/presentationml/2006/main">
  <p:tag name="AS_UNIQUEID" val="186"/>
</p:tagLst>
</file>

<file path=ppt/tags/tag62.xml><?xml version="1.0" encoding="utf-8"?>
<p:tagLst xmlns:p="http://schemas.openxmlformats.org/presentationml/2006/main">
  <p:tag name="AS_UNIQUEID" val="514"/>
</p:tagLst>
</file>

<file path=ppt/tags/tag620.xml><?xml version="1.0" encoding="utf-8"?>
<p:tagLst xmlns:p="http://schemas.openxmlformats.org/presentationml/2006/main">
  <p:tag name="AS_UNIQUEID" val="187"/>
</p:tagLst>
</file>

<file path=ppt/tags/tag621.xml><?xml version="1.0" encoding="utf-8"?>
<p:tagLst xmlns:p="http://schemas.openxmlformats.org/presentationml/2006/main">
  <p:tag name="AS_UNIQUEID" val="188"/>
</p:tagLst>
</file>

<file path=ppt/tags/tag622.xml><?xml version="1.0" encoding="utf-8"?>
<p:tagLst xmlns:p="http://schemas.openxmlformats.org/presentationml/2006/main">
  <p:tag name="AS_UNIQUEID" val="189"/>
</p:tagLst>
</file>

<file path=ppt/tags/tag623.xml><?xml version="1.0" encoding="utf-8"?>
<p:tagLst xmlns:p="http://schemas.openxmlformats.org/presentationml/2006/main">
  <p:tag name="AS_UNIQUEID" val="190"/>
</p:tagLst>
</file>

<file path=ppt/tags/tag624.xml><?xml version="1.0" encoding="utf-8"?>
<p:tagLst xmlns:p="http://schemas.openxmlformats.org/presentationml/2006/main">
  <p:tag name="AS_UNIQUEID" val="191"/>
</p:tagLst>
</file>

<file path=ppt/tags/tag625.xml><?xml version="1.0" encoding="utf-8"?>
<p:tagLst xmlns:p="http://schemas.openxmlformats.org/presentationml/2006/main">
  <p:tag name="AS_UNIQUEID" val="192"/>
</p:tagLst>
</file>

<file path=ppt/tags/tag626.xml><?xml version="1.0" encoding="utf-8"?>
<p:tagLst xmlns:p="http://schemas.openxmlformats.org/presentationml/2006/main">
  <p:tag name="AS_UNIQUEID" val="193"/>
</p:tagLst>
</file>

<file path=ppt/tags/tag627.xml><?xml version="1.0" encoding="utf-8"?>
<p:tagLst xmlns:p="http://schemas.openxmlformats.org/presentationml/2006/main">
  <p:tag name="AS_UNIQUEID" val="194"/>
</p:tagLst>
</file>

<file path=ppt/tags/tag628.xml><?xml version="1.0" encoding="utf-8"?>
<p:tagLst xmlns:p="http://schemas.openxmlformats.org/presentationml/2006/main">
  <p:tag name="AS_UNIQUEID" val="195"/>
</p:tagLst>
</file>

<file path=ppt/tags/tag629.xml><?xml version="1.0" encoding="utf-8"?>
<p:tagLst xmlns:p="http://schemas.openxmlformats.org/presentationml/2006/main">
  <p:tag name="AS_UNIQUEID" val="196"/>
</p:tagLst>
</file>

<file path=ppt/tags/tag63.xml><?xml version="1.0" encoding="utf-8"?>
<p:tagLst xmlns:p="http://schemas.openxmlformats.org/presentationml/2006/main">
  <p:tag name="AS_UNIQUEID" val="515"/>
</p:tagLst>
</file>

<file path=ppt/tags/tag630.xml><?xml version="1.0" encoding="utf-8"?>
<p:tagLst xmlns:p="http://schemas.openxmlformats.org/presentationml/2006/main">
  <p:tag name="AS_UNIQUEID" val="197"/>
</p:tagLst>
</file>

<file path=ppt/tags/tag631.xml><?xml version="1.0" encoding="utf-8"?>
<p:tagLst xmlns:p="http://schemas.openxmlformats.org/presentationml/2006/main">
  <p:tag name="AS_UNIQUEID" val="198"/>
</p:tagLst>
</file>

<file path=ppt/tags/tag632.xml><?xml version="1.0" encoding="utf-8"?>
<p:tagLst xmlns:p="http://schemas.openxmlformats.org/presentationml/2006/main">
  <p:tag name="AS_UNIQUEID" val="199"/>
</p:tagLst>
</file>

<file path=ppt/tags/tag633.xml><?xml version="1.0" encoding="utf-8"?>
<p:tagLst xmlns:p="http://schemas.openxmlformats.org/presentationml/2006/main">
  <p:tag name="AS_UNIQUEID" val="200"/>
</p:tagLst>
</file>

<file path=ppt/tags/tag634.xml><?xml version="1.0" encoding="utf-8"?>
<p:tagLst xmlns:p="http://schemas.openxmlformats.org/presentationml/2006/main">
  <p:tag name="AS_UNIQUEID" val="201"/>
</p:tagLst>
</file>

<file path=ppt/tags/tag635.xml><?xml version="1.0" encoding="utf-8"?>
<p:tagLst xmlns:p="http://schemas.openxmlformats.org/presentationml/2006/main">
  <p:tag name="AS_UNIQUEID" val="202"/>
</p:tagLst>
</file>

<file path=ppt/tags/tag636.xml><?xml version="1.0" encoding="utf-8"?>
<p:tagLst xmlns:p="http://schemas.openxmlformats.org/presentationml/2006/main">
  <p:tag name="AS_UNIQUEID" val="203"/>
</p:tagLst>
</file>

<file path=ppt/tags/tag637.xml><?xml version="1.0" encoding="utf-8"?>
<p:tagLst xmlns:p="http://schemas.openxmlformats.org/presentationml/2006/main">
  <p:tag name="AS_UNIQUEID" val="204"/>
</p:tagLst>
</file>

<file path=ppt/tags/tag638.xml><?xml version="1.0" encoding="utf-8"?>
<p:tagLst xmlns:p="http://schemas.openxmlformats.org/presentationml/2006/main">
  <p:tag name="AS_UNIQUEID" val="205"/>
</p:tagLst>
</file>

<file path=ppt/tags/tag639.xml><?xml version="1.0" encoding="utf-8"?>
<p:tagLst xmlns:p="http://schemas.openxmlformats.org/presentationml/2006/main">
  <p:tag name="AS_UNIQUEID" val="206"/>
</p:tagLst>
</file>

<file path=ppt/tags/tag64.xml><?xml version="1.0" encoding="utf-8"?>
<p:tagLst xmlns:p="http://schemas.openxmlformats.org/presentationml/2006/main">
  <p:tag name="AS_UNIQUEID" val="516"/>
</p:tagLst>
</file>

<file path=ppt/tags/tag640.xml><?xml version="1.0" encoding="utf-8"?>
<p:tagLst xmlns:p="http://schemas.openxmlformats.org/presentationml/2006/main">
  <p:tag name="AS_UNIQUEID" val="207"/>
</p:tagLst>
</file>

<file path=ppt/tags/tag641.xml><?xml version="1.0" encoding="utf-8"?>
<p:tagLst xmlns:p="http://schemas.openxmlformats.org/presentationml/2006/main">
  <p:tag name="AS_UNIQUEID" val="208"/>
</p:tagLst>
</file>

<file path=ppt/tags/tag642.xml><?xml version="1.0" encoding="utf-8"?>
<p:tagLst xmlns:p="http://schemas.openxmlformats.org/presentationml/2006/main">
  <p:tag name="AS_UNIQUEID" val="209"/>
</p:tagLst>
</file>

<file path=ppt/tags/tag643.xml><?xml version="1.0" encoding="utf-8"?>
<p:tagLst xmlns:p="http://schemas.openxmlformats.org/presentationml/2006/main">
  <p:tag name="AS_UNIQUEID" val="210"/>
</p:tagLst>
</file>

<file path=ppt/tags/tag644.xml><?xml version="1.0" encoding="utf-8"?>
<p:tagLst xmlns:p="http://schemas.openxmlformats.org/presentationml/2006/main">
  <p:tag name="AS_UNIQUEID" val="211"/>
</p:tagLst>
</file>

<file path=ppt/tags/tag645.xml><?xml version="1.0" encoding="utf-8"?>
<p:tagLst xmlns:p="http://schemas.openxmlformats.org/presentationml/2006/main">
  <p:tag name="AS_UNIQUEID" val="212"/>
</p:tagLst>
</file>

<file path=ppt/tags/tag646.xml><?xml version="1.0" encoding="utf-8"?>
<p:tagLst xmlns:p="http://schemas.openxmlformats.org/presentationml/2006/main">
  <p:tag name="AS_UNIQUEID" val="213"/>
</p:tagLst>
</file>

<file path=ppt/tags/tag647.xml><?xml version="1.0" encoding="utf-8"?>
<p:tagLst xmlns:p="http://schemas.openxmlformats.org/presentationml/2006/main">
  <p:tag name="AS_UNIQUEID" val="214"/>
</p:tagLst>
</file>

<file path=ppt/tags/tag648.xml><?xml version="1.0" encoding="utf-8"?>
<p:tagLst xmlns:p="http://schemas.openxmlformats.org/presentationml/2006/main">
  <p:tag name="AS_UNIQUEID" val="215"/>
</p:tagLst>
</file>

<file path=ppt/tags/tag649.xml><?xml version="1.0" encoding="utf-8"?>
<p:tagLst xmlns:p="http://schemas.openxmlformats.org/presentationml/2006/main">
  <p:tag name="AS_UNIQUEID" val="216"/>
</p:tagLst>
</file>

<file path=ppt/tags/tag65.xml><?xml version="1.0" encoding="utf-8"?>
<p:tagLst xmlns:p="http://schemas.openxmlformats.org/presentationml/2006/main">
  <p:tag name="AS_UNIQUEID" val="517"/>
</p:tagLst>
</file>

<file path=ppt/tags/tag650.xml><?xml version="1.0" encoding="utf-8"?>
<p:tagLst xmlns:p="http://schemas.openxmlformats.org/presentationml/2006/main">
  <p:tag name="AS_UNIQUEID" val="217"/>
</p:tagLst>
</file>

<file path=ppt/tags/tag651.xml><?xml version="1.0" encoding="utf-8"?>
<p:tagLst xmlns:p="http://schemas.openxmlformats.org/presentationml/2006/main">
  <p:tag name="AS_UNIQUEID" val="218"/>
</p:tagLst>
</file>

<file path=ppt/tags/tag652.xml><?xml version="1.0" encoding="utf-8"?>
<p:tagLst xmlns:p="http://schemas.openxmlformats.org/presentationml/2006/main">
  <p:tag name="AS_UNIQUEID" val="219"/>
</p:tagLst>
</file>

<file path=ppt/tags/tag653.xml><?xml version="1.0" encoding="utf-8"?>
<p:tagLst xmlns:p="http://schemas.openxmlformats.org/presentationml/2006/main">
  <p:tag name="AS_UNIQUEID" val="220"/>
</p:tagLst>
</file>

<file path=ppt/tags/tag654.xml><?xml version="1.0" encoding="utf-8"?>
<p:tagLst xmlns:p="http://schemas.openxmlformats.org/presentationml/2006/main">
  <p:tag name="AS_UNIQUEID" val="221"/>
</p:tagLst>
</file>

<file path=ppt/tags/tag655.xml><?xml version="1.0" encoding="utf-8"?>
<p:tagLst xmlns:p="http://schemas.openxmlformats.org/presentationml/2006/main">
  <p:tag name="AS_UNIQUEID" val="222"/>
</p:tagLst>
</file>

<file path=ppt/tags/tag656.xml><?xml version="1.0" encoding="utf-8"?>
<p:tagLst xmlns:p="http://schemas.openxmlformats.org/presentationml/2006/main">
  <p:tag name="AS_UNIQUEID" val="223"/>
</p:tagLst>
</file>

<file path=ppt/tags/tag657.xml><?xml version="1.0" encoding="utf-8"?>
<p:tagLst xmlns:p="http://schemas.openxmlformats.org/presentationml/2006/main">
  <p:tag name="AS_UNIQUEID" val="224"/>
</p:tagLst>
</file>

<file path=ppt/tags/tag658.xml><?xml version="1.0" encoding="utf-8"?>
<p:tagLst xmlns:p="http://schemas.openxmlformats.org/presentationml/2006/main">
  <p:tag name="AS_UNIQUEID" val="225"/>
</p:tagLst>
</file>

<file path=ppt/tags/tag659.xml><?xml version="1.0" encoding="utf-8"?>
<p:tagLst xmlns:p="http://schemas.openxmlformats.org/presentationml/2006/main">
  <p:tag name="AS_UNIQUEID" val="226"/>
</p:tagLst>
</file>

<file path=ppt/tags/tag66.xml><?xml version="1.0" encoding="utf-8"?>
<p:tagLst xmlns:p="http://schemas.openxmlformats.org/presentationml/2006/main">
  <p:tag name="AS_UNIQUEID" val="518"/>
</p:tagLst>
</file>

<file path=ppt/tags/tag660.xml><?xml version="1.0" encoding="utf-8"?>
<p:tagLst xmlns:p="http://schemas.openxmlformats.org/presentationml/2006/main">
  <p:tag name="AS_UNIQUEID" val="227"/>
</p:tagLst>
</file>

<file path=ppt/tags/tag661.xml><?xml version="1.0" encoding="utf-8"?>
<p:tagLst xmlns:p="http://schemas.openxmlformats.org/presentationml/2006/main">
  <p:tag name="AS_UNIQUEID" val="228"/>
</p:tagLst>
</file>

<file path=ppt/tags/tag662.xml><?xml version="1.0" encoding="utf-8"?>
<p:tagLst xmlns:p="http://schemas.openxmlformats.org/presentationml/2006/main">
  <p:tag name="AS_UNIQUEID" val="229"/>
</p:tagLst>
</file>

<file path=ppt/tags/tag663.xml><?xml version="1.0" encoding="utf-8"?>
<p:tagLst xmlns:p="http://schemas.openxmlformats.org/presentationml/2006/main">
  <p:tag name="AS_UNIQUEID" val="230"/>
</p:tagLst>
</file>

<file path=ppt/tags/tag664.xml><?xml version="1.0" encoding="utf-8"?>
<p:tagLst xmlns:p="http://schemas.openxmlformats.org/presentationml/2006/main">
  <p:tag name="AS_UNIQUEID" val="231"/>
</p:tagLst>
</file>

<file path=ppt/tags/tag665.xml><?xml version="1.0" encoding="utf-8"?>
<p:tagLst xmlns:p="http://schemas.openxmlformats.org/presentationml/2006/main">
  <p:tag name="AS_UNIQUEID" val="232"/>
</p:tagLst>
</file>

<file path=ppt/tags/tag666.xml><?xml version="1.0" encoding="utf-8"?>
<p:tagLst xmlns:p="http://schemas.openxmlformats.org/presentationml/2006/main">
  <p:tag name="AS_UNIQUEID" val="233"/>
</p:tagLst>
</file>

<file path=ppt/tags/tag667.xml><?xml version="1.0" encoding="utf-8"?>
<p:tagLst xmlns:p="http://schemas.openxmlformats.org/presentationml/2006/main">
  <p:tag name="AS_UNIQUEID" val="234"/>
</p:tagLst>
</file>

<file path=ppt/tags/tag668.xml><?xml version="1.0" encoding="utf-8"?>
<p:tagLst xmlns:p="http://schemas.openxmlformats.org/presentationml/2006/main">
  <p:tag name="AS_UNIQUEID" val="235"/>
</p:tagLst>
</file>

<file path=ppt/tags/tag669.xml><?xml version="1.0" encoding="utf-8"?>
<p:tagLst xmlns:p="http://schemas.openxmlformats.org/presentationml/2006/main">
  <p:tag name="AS_UNIQUEID" val="236"/>
</p:tagLst>
</file>

<file path=ppt/tags/tag67.xml><?xml version="1.0" encoding="utf-8"?>
<p:tagLst xmlns:p="http://schemas.openxmlformats.org/presentationml/2006/main">
  <p:tag name="AS_UNIQUEID" val="519"/>
</p:tagLst>
</file>

<file path=ppt/tags/tag670.xml><?xml version="1.0" encoding="utf-8"?>
<p:tagLst xmlns:p="http://schemas.openxmlformats.org/presentationml/2006/main">
  <p:tag name="AS_UNIQUEID" val="237"/>
</p:tagLst>
</file>

<file path=ppt/tags/tag671.xml><?xml version="1.0" encoding="utf-8"?>
<p:tagLst xmlns:p="http://schemas.openxmlformats.org/presentationml/2006/main">
  <p:tag name="AS_UNIQUEID" val="238"/>
</p:tagLst>
</file>

<file path=ppt/tags/tag672.xml><?xml version="1.0" encoding="utf-8"?>
<p:tagLst xmlns:p="http://schemas.openxmlformats.org/presentationml/2006/main">
  <p:tag name="AS_UNIQUEID" val="239"/>
</p:tagLst>
</file>

<file path=ppt/tags/tag673.xml><?xml version="1.0" encoding="utf-8"?>
<p:tagLst xmlns:p="http://schemas.openxmlformats.org/presentationml/2006/main">
  <p:tag name="AS_UNIQUEID" val="240"/>
</p:tagLst>
</file>

<file path=ppt/tags/tag674.xml><?xml version="1.0" encoding="utf-8"?>
<p:tagLst xmlns:p="http://schemas.openxmlformats.org/presentationml/2006/main">
  <p:tag name="AS_UNIQUEID" val="241"/>
</p:tagLst>
</file>

<file path=ppt/tags/tag675.xml><?xml version="1.0" encoding="utf-8"?>
<p:tagLst xmlns:p="http://schemas.openxmlformats.org/presentationml/2006/main">
  <p:tag name="AS_UNIQUEID" val="242"/>
</p:tagLst>
</file>

<file path=ppt/tags/tag676.xml><?xml version="1.0" encoding="utf-8"?>
<p:tagLst xmlns:p="http://schemas.openxmlformats.org/presentationml/2006/main">
  <p:tag name="AS_UNIQUEID" val="243"/>
</p:tagLst>
</file>

<file path=ppt/tags/tag677.xml><?xml version="1.0" encoding="utf-8"?>
<p:tagLst xmlns:p="http://schemas.openxmlformats.org/presentationml/2006/main">
  <p:tag name="AS_UNIQUEID" val="244"/>
</p:tagLst>
</file>

<file path=ppt/tags/tag678.xml><?xml version="1.0" encoding="utf-8"?>
<p:tagLst xmlns:p="http://schemas.openxmlformats.org/presentationml/2006/main">
  <p:tag name="AS_UNIQUEID" val="245"/>
</p:tagLst>
</file>

<file path=ppt/tags/tag679.xml><?xml version="1.0" encoding="utf-8"?>
<p:tagLst xmlns:p="http://schemas.openxmlformats.org/presentationml/2006/main">
  <p:tag name="AS_UNIQUEID" val="246"/>
</p:tagLst>
</file>

<file path=ppt/tags/tag68.xml><?xml version="1.0" encoding="utf-8"?>
<p:tagLst xmlns:p="http://schemas.openxmlformats.org/presentationml/2006/main">
  <p:tag name="AS_UNIQUEID" val="520"/>
</p:tagLst>
</file>

<file path=ppt/tags/tag680.xml><?xml version="1.0" encoding="utf-8"?>
<p:tagLst xmlns:p="http://schemas.openxmlformats.org/presentationml/2006/main">
  <p:tag name="AS_UNIQUEID" val="247"/>
</p:tagLst>
</file>

<file path=ppt/tags/tag681.xml><?xml version="1.0" encoding="utf-8"?>
<p:tagLst xmlns:p="http://schemas.openxmlformats.org/presentationml/2006/main">
  <p:tag name="AS_UNIQUEID" val="248"/>
</p:tagLst>
</file>

<file path=ppt/tags/tag682.xml><?xml version="1.0" encoding="utf-8"?>
<p:tagLst xmlns:p="http://schemas.openxmlformats.org/presentationml/2006/main">
  <p:tag name="AS_UNIQUEID" val="249"/>
</p:tagLst>
</file>

<file path=ppt/tags/tag683.xml><?xml version="1.0" encoding="utf-8"?>
<p:tagLst xmlns:p="http://schemas.openxmlformats.org/presentationml/2006/main">
  <p:tag name="AS_UNIQUEID" val="250"/>
</p:tagLst>
</file>

<file path=ppt/tags/tag684.xml><?xml version="1.0" encoding="utf-8"?>
<p:tagLst xmlns:p="http://schemas.openxmlformats.org/presentationml/2006/main">
  <p:tag name="AS_UNIQUEID" val="251"/>
</p:tagLst>
</file>

<file path=ppt/tags/tag685.xml><?xml version="1.0" encoding="utf-8"?>
<p:tagLst xmlns:p="http://schemas.openxmlformats.org/presentationml/2006/main">
  <p:tag name="AS_UNIQUEID" val="252"/>
</p:tagLst>
</file>

<file path=ppt/tags/tag686.xml><?xml version="1.0" encoding="utf-8"?>
<p:tagLst xmlns:p="http://schemas.openxmlformats.org/presentationml/2006/main">
  <p:tag name="AS_UNIQUEID" val="253"/>
</p:tagLst>
</file>

<file path=ppt/tags/tag687.xml><?xml version="1.0" encoding="utf-8"?>
<p:tagLst xmlns:p="http://schemas.openxmlformats.org/presentationml/2006/main">
  <p:tag name="AS_UNIQUEID" val="254"/>
</p:tagLst>
</file>

<file path=ppt/tags/tag688.xml><?xml version="1.0" encoding="utf-8"?>
<p:tagLst xmlns:p="http://schemas.openxmlformats.org/presentationml/2006/main">
  <p:tag name="AS_UNIQUEID" val="255"/>
</p:tagLst>
</file>

<file path=ppt/tags/tag689.xml><?xml version="1.0" encoding="utf-8"?>
<p:tagLst xmlns:p="http://schemas.openxmlformats.org/presentationml/2006/main">
  <p:tag name="AS_UNIQUEID" val="256"/>
</p:tagLst>
</file>

<file path=ppt/tags/tag69.xml><?xml version="1.0" encoding="utf-8"?>
<p:tagLst xmlns:p="http://schemas.openxmlformats.org/presentationml/2006/main">
  <p:tag name="AS_UNIQUEID" val="521"/>
</p:tagLst>
</file>

<file path=ppt/tags/tag690.xml><?xml version="1.0" encoding="utf-8"?>
<p:tagLst xmlns:p="http://schemas.openxmlformats.org/presentationml/2006/main">
  <p:tag name="AS_UNIQUEID" val="257"/>
</p:tagLst>
</file>

<file path=ppt/tags/tag691.xml><?xml version="1.0" encoding="utf-8"?>
<p:tagLst xmlns:p="http://schemas.openxmlformats.org/presentationml/2006/main">
  <p:tag name="AS_UNIQUEID" val="258"/>
</p:tagLst>
</file>

<file path=ppt/tags/tag692.xml><?xml version="1.0" encoding="utf-8"?>
<p:tagLst xmlns:p="http://schemas.openxmlformats.org/presentationml/2006/main">
  <p:tag name="AS_UNIQUEID" val="259"/>
</p:tagLst>
</file>

<file path=ppt/tags/tag693.xml><?xml version="1.0" encoding="utf-8"?>
<p:tagLst xmlns:p="http://schemas.openxmlformats.org/presentationml/2006/main">
  <p:tag name="AS_UNIQUEID" val="260"/>
</p:tagLst>
</file>

<file path=ppt/tags/tag694.xml><?xml version="1.0" encoding="utf-8"?>
<p:tagLst xmlns:p="http://schemas.openxmlformats.org/presentationml/2006/main">
  <p:tag name="AS_UNIQUEID" val="261"/>
</p:tagLst>
</file>

<file path=ppt/tags/tag695.xml><?xml version="1.0" encoding="utf-8"?>
<p:tagLst xmlns:p="http://schemas.openxmlformats.org/presentationml/2006/main">
  <p:tag name="AS_UNIQUEID" val="262"/>
</p:tagLst>
</file>

<file path=ppt/tags/tag696.xml><?xml version="1.0" encoding="utf-8"?>
<p:tagLst xmlns:p="http://schemas.openxmlformats.org/presentationml/2006/main">
  <p:tag name="AS_UNIQUEID" val="263"/>
</p:tagLst>
</file>

<file path=ppt/tags/tag697.xml><?xml version="1.0" encoding="utf-8"?>
<p:tagLst xmlns:p="http://schemas.openxmlformats.org/presentationml/2006/main">
  <p:tag name="AS_UNIQUEID" val="264"/>
</p:tagLst>
</file>

<file path=ppt/tags/tag698.xml><?xml version="1.0" encoding="utf-8"?>
<p:tagLst xmlns:p="http://schemas.openxmlformats.org/presentationml/2006/main">
  <p:tag name="AS_UNIQUEID" val="265"/>
</p:tagLst>
</file>

<file path=ppt/tags/tag699.xml><?xml version="1.0" encoding="utf-8"?>
<p:tagLst xmlns:p="http://schemas.openxmlformats.org/presentationml/2006/main">
  <p:tag name="AS_UNIQUEID" val="266"/>
</p:tagLst>
</file>

<file path=ppt/tags/tag7.xml><?xml version="1.0" encoding="utf-8"?>
<p:tagLst xmlns:p="http://schemas.openxmlformats.org/presentationml/2006/main">
  <p:tag name="AS_UNIQUEID" val="459"/>
</p:tagLst>
</file>

<file path=ppt/tags/tag70.xml><?xml version="1.0" encoding="utf-8"?>
<p:tagLst xmlns:p="http://schemas.openxmlformats.org/presentationml/2006/main">
  <p:tag name="AS_UNIQUEID" val="522"/>
</p:tagLst>
</file>

<file path=ppt/tags/tag700.xml><?xml version="1.0" encoding="utf-8"?>
<p:tagLst xmlns:p="http://schemas.openxmlformats.org/presentationml/2006/main">
  <p:tag name="AS_UNIQUEID" val="267"/>
</p:tagLst>
</file>

<file path=ppt/tags/tag701.xml><?xml version="1.0" encoding="utf-8"?>
<p:tagLst xmlns:p="http://schemas.openxmlformats.org/presentationml/2006/main">
  <p:tag name="AS_UNIQUEID" val="268"/>
</p:tagLst>
</file>

<file path=ppt/tags/tag702.xml><?xml version="1.0" encoding="utf-8"?>
<p:tagLst xmlns:p="http://schemas.openxmlformats.org/presentationml/2006/main">
  <p:tag name="AS_UNIQUEID" val="269"/>
</p:tagLst>
</file>

<file path=ppt/tags/tag703.xml><?xml version="1.0" encoding="utf-8"?>
<p:tagLst xmlns:p="http://schemas.openxmlformats.org/presentationml/2006/main">
  <p:tag name="AS_UNIQUEID" val="270"/>
</p:tagLst>
</file>

<file path=ppt/tags/tag704.xml><?xml version="1.0" encoding="utf-8"?>
<p:tagLst xmlns:p="http://schemas.openxmlformats.org/presentationml/2006/main">
  <p:tag name="AS_UNIQUEID" val="271"/>
</p:tagLst>
</file>

<file path=ppt/tags/tag705.xml><?xml version="1.0" encoding="utf-8"?>
<p:tagLst xmlns:p="http://schemas.openxmlformats.org/presentationml/2006/main">
  <p:tag name="AS_UNIQUEID" val="272"/>
</p:tagLst>
</file>

<file path=ppt/tags/tag706.xml><?xml version="1.0" encoding="utf-8"?>
<p:tagLst xmlns:p="http://schemas.openxmlformats.org/presentationml/2006/main">
  <p:tag name="AS_UNIQUEID" val="273"/>
</p:tagLst>
</file>

<file path=ppt/tags/tag707.xml><?xml version="1.0" encoding="utf-8"?>
<p:tagLst xmlns:p="http://schemas.openxmlformats.org/presentationml/2006/main">
  <p:tag name="AS_UNIQUEID" val="274"/>
</p:tagLst>
</file>

<file path=ppt/tags/tag708.xml><?xml version="1.0" encoding="utf-8"?>
<p:tagLst xmlns:p="http://schemas.openxmlformats.org/presentationml/2006/main">
  <p:tag name="AS_UNIQUEID" val="275"/>
</p:tagLst>
</file>

<file path=ppt/tags/tag709.xml><?xml version="1.0" encoding="utf-8"?>
<p:tagLst xmlns:p="http://schemas.openxmlformats.org/presentationml/2006/main">
  <p:tag name="AS_UNIQUEID" val="276"/>
</p:tagLst>
</file>

<file path=ppt/tags/tag71.xml><?xml version="1.0" encoding="utf-8"?>
<p:tagLst xmlns:p="http://schemas.openxmlformats.org/presentationml/2006/main">
  <p:tag name="AS_UNIQUEID" val="523"/>
</p:tagLst>
</file>

<file path=ppt/tags/tag710.xml><?xml version="1.0" encoding="utf-8"?>
<p:tagLst xmlns:p="http://schemas.openxmlformats.org/presentationml/2006/main">
  <p:tag name="AS_UNIQUEID" val="277"/>
</p:tagLst>
</file>

<file path=ppt/tags/tag711.xml><?xml version="1.0" encoding="utf-8"?>
<p:tagLst xmlns:p="http://schemas.openxmlformats.org/presentationml/2006/main">
  <p:tag name="AS_UNIQUEID" val="278"/>
</p:tagLst>
</file>

<file path=ppt/tags/tag712.xml><?xml version="1.0" encoding="utf-8"?>
<p:tagLst xmlns:p="http://schemas.openxmlformats.org/presentationml/2006/main">
  <p:tag name="AS_UNIQUEID" val="279"/>
</p:tagLst>
</file>

<file path=ppt/tags/tag713.xml><?xml version="1.0" encoding="utf-8"?>
<p:tagLst xmlns:p="http://schemas.openxmlformats.org/presentationml/2006/main">
  <p:tag name="AS_UNIQUEID" val="280"/>
</p:tagLst>
</file>

<file path=ppt/tags/tag714.xml><?xml version="1.0" encoding="utf-8"?>
<p:tagLst xmlns:p="http://schemas.openxmlformats.org/presentationml/2006/main">
  <p:tag name="AS_UNIQUEID" val="281"/>
</p:tagLst>
</file>

<file path=ppt/tags/tag715.xml><?xml version="1.0" encoding="utf-8"?>
<p:tagLst xmlns:p="http://schemas.openxmlformats.org/presentationml/2006/main">
  <p:tag name="AS_UNIQUEID" val="282"/>
</p:tagLst>
</file>

<file path=ppt/tags/tag716.xml><?xml version="1.0" encoding="utf-8"?>
<p:tagLst xmlns:p="http://schemas.openxmlformats.org/presentationml/2006/main">
  <p:tag name="AS_UNIQUEID" val="283"/>
</p:tagLst>
</file>

<file path=ppt/tags/tag717.xml><?xml version="1.0" encoding="utf-8"?>
<p:tagLst xmlns:p="http://schemas.openxmlformats.org/presentationml/2006/main">
  <p:tag name="AS_UNIQUEID" val="284"/>
</p:tagLst>
</file>

<file path=ppt/tags/tag718.xml><?xml version="1.0" encoding="utf-8"?>
<p:tagLst xmlns:p="http://schemas.openxmlformats.org/presentationml/2006/main">
  <p:tag name="AS_UNIQUEID" val="285"/>
</p:tagLst>
</file>

<file path=ppt/tags/tag719.xml><?xml version="1.0" encoding="utf-8"?>
<p:tagLst xmlns:p="http://schemas.openxmlformats.org/presentationml/2006/main">
  <p:tag name="AS_UNIQUEID" val="286"/>
</p:tagLst>
</file>

<file path=ppt/tags/tag72.xml><?xml version="1.0" encoding="utf-8"?>
<p:tagLst xmlns:p="http://schemas.openxmlformats.org/presentationml/2006/main">
  <p:tag name="AS_UNIQUEID" val="524"/>
</p:tagLst>
</file>

<file path=ppt/tags/tag720.xml><?xml version="1.0" encoding="utf-8"?>
<p:tagLst xmlns:p="http://schemas.openxmlformats.org/presentationml/2006/main">
  <p:tag name="AS_UNIQUEID" val="287"/>
</p:tagLst>
</file>

<file path=ppt/tags/tag721.xml><?xml version="1.0" encoding="utf-8"?>
<p:tagLst xmlns:p="http://schemas.openxmlformats.org/presentationml/2006/main">
  <p:tag name="AS_UNIQUEID" val="288"/>
</p:tagLst>
</file>

<file path=ppt/tags/tag722.xml><?xml version="1.0" encoding="utf-8"?>
<p:tagLst xmlns:p="http://schemas.openxmlformats.org/presentationml/2006/main">
  <p:tag name="AS_UNIQUEID" val="289"/>
</p:tagLst>
</file>

<file path=ppt/tags/tag723.xml><?xml version="1.0" encoding="utf-8"?>
<p:tagLst xmlns:p="http://schemas.openxmlformats.org/presentationml/2006/main">
  <p:tag name="AS_UNIQUEID" val="290"/>
</p:tagLst>
</file>

<file path=ppt/tags/tag724.xml><?xml version="1.0" encoding="utf-8"?>
<p:tagLst xmlns:p="http://schemas.openxmlformats.org/presentationml/2006/main">
  <p:tag name="AS_UNIQUEID" val="291"/>
</p:tagLst>
</file>

<file path=ppt/tags/tag725.xml><?xml version="1.0" encoding="utf-8"?>
<p:tagLst xmlns:p="http://schemas.openxmlformats.org/presentationml/2006/main">
  <p:tag name="AS_UNIQUEID" val="292"/>
</p:tagLst>
</file>

<file path=ppt/tags/tag726.xml><?xml version="1.0" encoding="utf-8"?>
<p:tagLst xmlns:p="http://schemas.openxmlformats.org/presentationml/2006/main">
  <p:tag name="AS_UNIQUEID" val="293"/>
</p:tagLst>
</file>

<file path=ppt/tags/tag727.xml><?xml version="1.0" encoding="utf-8"?>
<p:tagLst xmlns:p="http://schemas.openxmlformats.org/presentationml/2006/main">
  <p:tag name="AS_UNIQUEID" val="294"/>
</p:tagLst>
</file>

<file path=ppt/tags/tag728.xml><?xml version="1.0" encoding="utf-8"?>
<p:tagLst xmlns:p="http://schemas.openxmlformats.org/presentationml/2006/main">
  <p:tag name="AS_UNIQUEID" val="295"/>
</p:tagLst>
</file>

<file path=ppt/tags/tag729.xml><?xml version="1.0" encoding="utf-8"?>
<p:tagLst xmlns:p="http://schemas.openxmlformats.org/presentationml/2006/main">
  <p:tag name="AS_UNIQUEID" val="296"/>
</p:tagLst>
</file>

<file path=ppt/tags/tag73.xml><?xml version="1.0" encoding="utf-8"?>
<p:tagLst xmlns:p="http://schemas.openxmlformats.org/presentationml/2006/main">
  <p:tag name="AS_UNIQUEID" val="525"/>
</p:tagLst>
</file>

<file path=ppt/tags/tag730.xml><?xml version="1.0" encoding="utf-8"?>
<p:tagLst xmlns:p="http://schemas.openxmlformats.org/presentationml/2006/main">
  <p:tag name="AS_UNIQUEID" val="297"/>
</p:tagLst>
</file>

<file path=ppt/tags/tag731.xml><?xml version="1.0" encoding="utf-8"?>
<p:tagLst xmlns:p="http://schemas.openxmlformats.org/presentationml/2006/main">
  <p:tag name="AS_UNIQUEID" val="298"/>
</p:tagLst>
</file>

<file path=ppt/tags/tag732.xml><?xml version="1.0" encoding="utf-8"?>
<p:tagLst xmlns:p="http://schemas.openxmlformats.org/presentationml/2006/main">
  <p:tag name="AS_UNIQUEID" val="299"/>
</p:tagLst>
</file>

<file path=ppt/tags/tag733.xml><?xml version="1.0" encoding="utf-8"?>
<p:tagLst xmlns:p="http://schemas.openxmlformats.org/presentationml/2006/main">
  <p:tag name="AS_UNIQUEID" val="300"/>
</p:tagLst>
</file>

<file path=ppt/tags/tag734.xml><?xml version="1.0" encoding="utf-8"?>
<p:tagLst xmlns:p="http://schemas.openxmlformats.org/presentationml/2006/main">
  <p:tag name="AS_UNIQUEID" val="301"/>
</p:tagLst>
</file>

<file path=ppt/tags/tag735.xml><?xml version="1.0" encoding="utf-8"?>
<p:tagLst xmlns:p="http://schemas.openxmlformats.org/presentationml/2006/main">
  <p:tag name="AS_UNIQUEID" val="302"/>
</p:tagLst>
</file>

<file path=ppt/tags/tag736.xml><?xml version="1.0" encoding="utf-8"?>
<p:tagLst xmlns:p="http://schemas.openxmlformats.org/presentationml/2006/main">
  <p:tag name="AS_UNIQUEID" val="303"/>
</p:tagLst>
</file>

<file path=ppt/tags/tag737.xml><?xml version="1.0" encoding="utf-8"?>
<p:tagLst xmlns:p="http://schemas.openxmlformats.org/presentationml/2006/main">
  <p:tag name="AS_UNIQUEID" val="304"/>
</p:tagLst>
</file>

<file path=ppt/tags/tag738.xml><?xml version="1.0" encoding="utf-8"?>
<p:tagLst xmlns:p="http://schemas.openxmlformats.org/presentationml/2006/main">
  <p:tag name="AS_UNIQUEID" val="305"/>
</p:tagLst>
</file>

<file path=ppt/tags/tag739.xml><?xml version="1.0" encoding="utf-8"?>
<p:tagLst xmlns:p="http://schemas.openxmlformats.org/presentationml/2006/main">
  <p:tag name="AS_UNIQUEID" val="306"/>
</p:tagLst>
</file>

<file path=ppt/tags/tag74.xml><?xml version="1.0" encoding="utf-8"?>
<p:tagLst xmlns:p="http://schemas.openxmlformats.org/presentationml/2006/main">
  <p:tag name="AS_UNIQUEID" val="526"/>
</p:tagLst>
</file>

<file path=ppt/tags/tag740.xml><?xml version="1.0" encoding="utf-8"?>
<p:tagLst xmlns:p="http://schemas.openxmlformats.org/presentationml/2006/main">
  <p:tag name="AS_UNIQUEID" val="307"/>
</p:tagLst>
</file>

<file path=ppt/tags/tag741.xml><?xml version="1.0" encoding="utf-8"?>
<p:tagLst xmlns:p="http://schemas.openxmlformats.org/presentationml/2006/main">
  <p:tag name="AS_UNIQUEID" val="308"/>
</p:tagLst>
</file>

<file path=ppt/tags/tag742.xml><?xml version="1.0" encoding="utf-8"?>
<p:tagLst xmlns:p="http://schemas.openxmlformats.org/presentationml/2006/main">
  <p:tag name="AS_UNIQUEID" val="309"/>
</p:tagLst>
</file>

<file path=ppt/tags/tag743.xml><?xml version="1.0" encoding="utf-8"?>
<p:tagLst xmlns:p="http://schemas.openxmlformats.org/presentationml/2006/main">
  <p:tag name="AS_UNIQUEID" val="310"/>
</p:tagLst>
</file>

<file path=ppt/tags/tag744.xml><?xml version="1.0" encoding="utf-8"?>
<p:tagLst xmlns:p="http://schemas.openxmlformats.org/presentationml/2006/main">
  <p:tag name="AS_UNIQUEID" val="311"/>
</p:tagLst>
</file>

<file path=ppt/tags/tag745.xml><?xml version="1.0" encoding="utf-8"?>
<p:tagLst xmlns:p="http://schemas.openxmlformats.org/presentationml/2006/main">
  <p:tag name="AS_UNIQUEID" val="312"/>
</p:tagLst>
</file>

<file path=ppt/tags/tag746.xml><?xml version="1.0" encoding="utf-8"?>
<p:tagLst xmlns:p="http://schemas.openxmlformats.org/presentationml/2006/main">
  <p:tag name="AS_UNIQUEID" val="313"/>
</p:tagLst>
</file>

<file path=ppt/tags/tag747.xml><?xml version="1.0" encoding="utf-8"?>
<p:tagLst xmlns:p="http://schemas.openxmlformats.org/presentationml/2006/main">
  <p:tag name="AS_UNIQUEID" val="314"/>
</p:tagLst>
</file>

<file path=ppt/tags/tag748.xml><?xml version="1.0" encoding="utf-8"?>
<p:tagLst xmlns:p="http://schemas.openxmlformats.org/presentationml/2006/main">
  <p:tag name="AS_UNIQUEID" val="315"/>
</p:tagLst>
</file>

<file path=ppt/tags/tag749.xml><?xml version="1.0" encoding="utf-8"?>
<p:tagLst xmlns:p="http://schemas.openxmlformats.org/presentationml/2006/main">
  <p:tag name="AS_UNIQUEID" val="316"/>
</p:tagLst>
</file>

<file path=ppt/tags/tag75.xml><?xml version="1.0" encoding="utf-8"?>
<p:tagLst xmlns:p="http://schemas.openxmlformats.org/presentationml/2006/main">
  <p:tag name="AS_UNIQUEID" val="527"/>
</p:tagLst>
</file>

<file path=ppt/tags/tag750.xml><?xml version="1.0" encoding="utf-8"?>
<p:tagLst xmlns:p="http://schemas.openxmlformats.org/presentationml/2006/main">
  <p:tag name="AS_UNIQUEID" val="317"/>
</p:tagLst>
</file>

<file path=ppt/tags/tag751.xml><?xml version="1.0" encoding="utf-8"?>
<p:tagLst xmlns:p="http://schemas.openxmlformats.org/presentationml/2006/main">
  <p:tag name="AS_UNIQUEID" val="318"/>
</p:tagLst>
</file>

<file path=ppt/tags/tag752.xml><?xml version="1.0" encoding="utf-8"?>
<p:tagLst xmlns:p="http://schemas.openxmlformats.org/presentationml/2006/main">
  <p:tag name="AS_UNIQUEID" val="319"/>
</p:tagLst>
</file>

<file path=ppt/tags/tag753.xml><?xml version="1.0" encoding="utf-8"?>
<p:tagLst xmlns:p="http://schemas.openxmlformats.org/presentationml/2006/main">
  <p:tag name="AS_UNIQUEID" val="320"/>
</p:tagLst>
</file>

<file path=ppt/tags/tag754.xml><?xml version="1.0" encoding="utf-8"?>
<p:tagLst xmlns:p="http://schemas.openxmlformats.org/presentationml/2006/main">
  <p:tag name="AS_UNIQUEID" val="321"/>
</p:tagLst>
</file>

<file path=ppt/tags/tag755.xml><?xml version="1.0" encoding="utf-8"?>
<p:tagLst xmlns:p="http://schemas.openxmlformats.org/presentationml/2006/main">
  <p:tag name="AS_UNIQUEID" val="322"/>
</p:tagLst>
</file>

<file path=ppt/tags/tag756.xml><?xml version="1.0" encoding="utf-8"?>
<p:tagLst xmlns:p="http://schemas.openxmlformats.org/presentationml/2006/main">
  <p:tag name="AS_UNIQUEID" val="323"/>
</p:tagLst>
</file>

<file path=ppt/tags/tag757.xml><?xml version="1.0" encoding="utf-8"?>
<p:tagLst xmlns:p="http://schemas.openxmlformats.org/presentationml/2006/main">
  <p:tag name="AS_UNIQUEID" val="324"/>
</p:tagLst>
</file>

<file path=ppt/tags/tag758.xml><?xml version="1.0" encoding="utf-8"?>
<p:tagLst xmlns:p="http://schemas.openxmlformats.org/presentationml/2006/main">
  <p:tag name="AS_UNIQUEID" val="325"/>
</p:tagLst>
</file>

<file path=ppt/tags/tag759.xml><?xml version="1.0" encoding="utf-8"?>
<p:tagLst xmlns:p="http://schemas.openxmlformats.org/presentationml/2006/main">
  <p:tag name="AS_UNIQUEID" val="326"/>
</p:tagLst>
</file>

<file path=ppt/tags/tag76.xml><?xml version="1.0" encoding="utf-8"?>
<p:tagLst xmlns:p="http://schemas.openxmlformats.org/presentationml/2006/main">
  <p:tag name="AS_UNIQUEID" val="528"/>
</p:tagLst>
</file>

<file path=ppt/tags/tag760.xml><?xml version="1.0" encoding="utf-8"?>
<p:tagLst xmlns:p="http://schemas.openxmlformats.org/presentationml/2006/main">
  <p:tag name="AS_UNIQUEID" val="327"/>
</p:tagLst>
</file>

<file path=ppt/tags/tag761.xml><?xml version="1.0" encoding="utf-8"?>
<p:tagLst xmlns:p="http://schemas.openxmlformats.org/presentationml/2006/main">
  <p:tag name="AS_UNIQUEID" val="328"/>
</p:tagLst>
</file>

<file path=ppt/tags/tag762.xml><?xml version="1.0" encoding="utf-8"?>
<p:tagLst xmlns:p="http://schemas.openxmlformats.org/presentationml/2006/main">
  <p:tag name="AS_UNIQUEID" val="329"/>
</p:tagLst>
</file>

<file path=ppt/tags/tag763.xml><?xml version="1.0" encoding="utf-8"?>
<p:tagLst xmlns:p="http://schemas.openxmlformats.org/presentationml/2006/main">
  <p:tag name="AS_UNIQUEID" val="330"/>
</p:tagLst>
</file>

<file path=ppt/tags/tag764.xml><?xml version="1.0" encoding="utf-8"?>
<p:tagLst xmlns:p="http://schemas.openxmlformats.org/presentationml/2006/main">
  <p:tag name="AS_UNIQUEID" val="331"/>
</p:tagLst>
</file>

<file path=ppt/tags/tag765.xml><?xml version="1.0" encoding="utf-8"?>
<p:tagLst xmlns:p="http://schemas.openxmlformats.org/presentationml/2006/main">
  <p:tag name="AS_UNIQUEID" val="332"/>
</p:tagLst>
</file>

<file path=ppt/tags/tag766.xml><?xml version="1.0" encoding="utf-8"?>
<p:tagLst xmlns:p="http://schemas.openxmlformats.org/presentationml/2006/main">
  <p:tag name="AS_UNIQUEID" val="333"/>
</p:tagLst>
</file>

<file path=ppt/tags/tag767.xml><?xml version="1.0" encoding="utf-8"?>
<p:tagLst xmlns:p="http://schemas.openxmlformats.org/presentationml/2006/main">
  <p:tag name="AS_UNIQUEID" val="334"/>
</p:tagLst>
</file>

<file path=ppt/tags/tag768.xml><?xml version="1.0" encoding="utf-8"?>
<p:tagLst xmlns:p="http://schemas.openxmlformats.org/presentationml/2006/main">
  <p:tag name="AS_UNIQUEID" val="335"/>
</p:tagLst>
</file>

<file path=ppt/tags/tag769.xml><?xml version="1.0" encoding="utf-8"?>
<p:tagLst xmlns:p="http://schemas.openxmlformats.org/presentationml/2006/main">
  <p:tag name="AS_UNIQUEID" val="336"/>
</p:tagLst>
</file>

<file path=ppt/tags/tag77.xml><?xml version="1.0" encoding="utf-8"?>
<p:tagLst xmlns:p="http://schemas.openxmlformats.org/presentationml/2006/main">
  <p:tag name="AS_UNIQUEID" val="529"/>
</p:tagLst>
</file>

<file path=ppt/tags/tag770.xml><?xml version="1.0" encoding="utf-8"?>
<p:tagLst xmlns:p="http://schemas.openxmlformats.org/presentationml/2006/main">
  <p:tag name="AS_UNIQUEID" val="337"/>
</p:tagLst>
</file>

<file path=ppt/tags/tag771.xml><?xml version="1.0" encoding="utf-8"?>
<p:tagLst xmlns:p="http://schemas.openxmlformats.org/presentationml/2006/main">
  <p:tag name="AS_UNIQUEID" val="338"/>
</p:tagLst>
</file>

<file path=ppt/tags/tag772.xml><?xml version="1.0" encoding="utf-8"?>
<p:tagLst xmlns:p="http://schemas.openxmlformats.org/presentationml/2006/main">
  <p:tag name="AS_UNIQUEID" val="339"/>
</p:tagLst>
</file>

<file path=ppt/tags/tag773.xml><?xml version="1.0" encoding="utf-8"?>
<p:tagLst xmlns:p="http://schemas.openxmlformats.org/presentationml/2006/main">
  <p:tag name="AS_UNIQUEID" val="340"/>
</p:tagLst>
</file>

<file path=ppt/tags/tag774.xml><?xml version="1.0" encoding="utf-8"?>
<p:tagLst xmlns:p="http://schemas.openxmlformats.org/presentationml/2006/main">
  <p:tag name="AS_UNIQUEID" val="341"/>
</p:tagLst>
</file>

<file path=ppt/tags/tag775.xml><?xml version="1.0" encoding="utf-8"?>
<p:tagLst xmlns:p="http://schemas.openxmlformats.org/presentationml/2006/main">
  <p:tag name="AS_UNIQUEID" val="342"/>
</p:tagLst>
</file>

<file path=ppt/tags/tag776.xml><?xml version="1.0" encoding="utf-8"?>
<p:tagLst xmlns:p="http://schemas.openxmlformats.org/presentationml/2006/main">
  <p:tag name="AS_UNIQUEID" val="343"/>
</p:tagLst>
</file>

<file path=ppt/tags/tag777.xml><?xml version="1.0" encoding="utf-8"?>
<p:tagLst xmlns:p="http://schemas.openxmlformats.org/presentationml/2006/main">
  <p:tag name="AS_UNIQUEID" val="344"/>
</p:tagLst>
</file>

<file path=ppt/tags/tag778.xml><?xml version="1.0" encoding="utf-8"?>
<p:tagLst xmlns:p="http://schemas.openxmlformats.org/presentationml/2006/main">
  <p:tag name="AS_UNIQUEID" val="345"/>
</p:tagLst>
</file>

<file path=ppt/tags/tag779.xml><?xml version="1.0" encoding="utf-8"?>
<p:tagLst xmlns:p="http://schemas.openxmlformats.org/presentationml/2006/main">
  <p:tag name="AS_UNIQUEID" val="346"/>
</p:tagLst>
</file>

<file path=ppt/tags/tag78.xml><?xml version="1.0" encoding="utf-8"?>
<p:tagLst xmlns:p="http://schemas.openxmlformats.org/presentationml/2006/main">
  <p:tag name="AS_UNIQUEID" val="530"/>
</p:tagLst>
</file>

<file path=ppt/tags/tag780.xml><?xml version="1.0" encoding="utf-8"?>
<p:tagLst xmlns:p="http://schemas.openxmlformats.org/presentationml/2006/main">
  <p:tag name="AS_UNIQUEID" val="347"/>
</p:tagLst>
</file>

<file path=ppt/tags/tag781.xml><?xml version="1.0" encoding="utf-8"?>
<p:tagLst xmlns:p="http://schemas.openxmlformats.org/presentationml/2006/main">
  <p:tag name="AS_UNIQUEID" val="348"/>
</p:tagLst>
</file>

<file path=ppt/tags/tag782.xml><?xml version="1.0" encoding="utf-8"?>
<p:tagLst xmlns:p="http://schemas.openxmlformats.org/presentationml/2006/main">
  <p:tag name="AS_UNIQUEID" val="349"/>
</p:tagLst>
</file>

<file path=ppt/tags/tag783.xml><?xml version="1.0" encoding="utf-8"?>
<p:tagLst xmlns:p="http://schemas.openxmlformats.org/presentationml/2006/main">
  <p:tag name="AS_UNIQUEID" val="350"/>
</p:tagLst>
</file>

<file path=ppt/tags/tag784.xml><?xml version="1.0" encoding="utf-8"?>
<p:tagLst xmlns:p="http://schemas.openxmlformats.org/presentationml/2006/main">
  <p:tag name="AS_UNIQUEID" val="351"/>
</p:tagLst>
</file>

<file path=ppt/tags/tag785.xml><?xml version="1.0" encoding="utf-8"?>
<p:tagLst xmlns:p="http://schemas.openxmlformats.org/presentationml/2006/main">
  <p:tag name="AS_UNIQUEID" val="352"/>
</p:tagLst>
</file>

<file path=ppt/tags/tag786.xml><?xml version="1.0" encoding="utf-8"?>
<p:tagLst xmlns:p="http://schemas.openxmlformats.org/presentationml/2006/main">
  <p:tag name="AS_UNIQUEID" val="353"/>
</p:tagLst>
</file>

<file path=ppt/tags/tag787.xml><?xml version="1.0" encoding="utf-8"?>
<p:tagLst xmlns:p="http://schemas.openxmlformats.org/presentationml/2006/main">
  <p:tag name="AS_UNIQUEID" val="354"/>
</p:tagLst>
</file>

<file path=ppt/tags/tag788.xml><?xml version="1.0" encoding="utf-8"?>
<p:tagLst xmlns:p="http://schemas.openxmlformats.org/presentationml/2006/main">
  <p:tag name="AS_UNIQUEID" val="355"/>
</p:tagLst>
</file>

<file path=ppt/tags/tag789.xml><?xml version="1.0" encoding="utf-8"?>
<p:tagLst xmlns:p="http://schemas.openxmlformats.org/presentationml/2006/main">
  <p:tag name="AS_UNIQUEID" val="356"/>
</p:tagLst>
</file>

<file path=ppt/tags/tag79.xml><?xml version="1.0" encoding="utf-8"?>
<p:tagLst xmlns:p="http://schemas.openxmlformats.org/presentationml/2006/main">
  <p:tag name="AS_UNIQUEID" val="531"/>
</p:tagLst>
</file>

<file path=ppt/tags/tag790.xml><?xml version="1.0" encoding="utf-8"?>
<p:tagLst xmlns:p="http://schemas.openxmlformats.org/presentationml/2006/main">
  <p:tag name="AS_UNIQUEID" val="357"/>
</p:tagLst>
</file>

<file path=ppt/tags/tag791.xml><?xml version="1.0" encoding="utf-8"?>
<p:tagLst xmlns:p="http://schemas.openxmlformats.org/presentationml/2006/main">
  <p:tag name="AS_UNIQUEID" val="358"/>
</p:tagLst>
</file>

<file path=ppt/tags/tag792.xml><?xml version="1.0" encoding="utf-8"?>
<p:tagLst xmlns:p="http://schemas.openxmlformats.org/presentationml/2006/main">
  <p:tag name="AS_UNIQUEID" val="359"/>
</p:tagLst>
</file>

<file path=ppt/tags/tag793.xml><?xml version="1.0" encoding="utf-8"?>
<p:tagLst xmlns:p="http://schemas.openxmlformats.org/presentationml/2006/main">
  <p:tag name="AS_UNIQUEID" val="360"/>
</p:tagLst>
</file>

<file path=ppt/tags/tag794.xml><?xml version="1.0" encoding="utf-8"?>
<p:tagLst xmlns:p="http://schemas.openxmlformats.org/presentationml/2006/main">
  <p:tag name="AS_UNIQUEID" val="361"/>
</p:tagLst>
</file>

<file path=ppt/tags/tag795.xml><?xml version="1.0" encoding="utf-8"?>
<p:tagLst xmlns:p="http://schemas.openxmlformats.org/presentationml/2006/main">
  <p:tag name="AS_UNIQUEID" val="362"/>
</p:tagLst>
</file>

<file path=ppt/tags/tag796.xml><?xml version="1.0" encoding="utf-8"?>
<p:tagLst xmlns:p="http://schemas.openxmlformats.org/presentationml/2006/main">
  <p:tag name="AS_UNIQUEID" val="363"/>
</p:tagLst>
</file>

<file path=ppt/tags/tag797.xml><?xml version="1.0" encoding="utf-8"?>
<p:tagLst xmlns:p="http://schemas.openxmlformats.org/presentationml/2006/main">
  <p:tag name="AS_UNIQUEID" val="364"/>
</p:tagLst>
</file>

<file path=ppt/tags/tag798.xml><?xml version="1.0" encoding="utf-8"?>
<p:tagLst xmlns:p="http://schemas.openxmlformats.org/presentationml/2006/main">
  <p:tag name="AS_UNIQUEID" val="365"/>
</p:tagLst>
</file>

<file path=ppt/tags/tag799.xml><?xml version="1.0" encoding="utf-8"?>
<p:tagLst xmlns:p="http://schemas.openxmlformats.org/presentationml/2006/main">
  <p:tag name="AS_UNIQUEID" val="366"/>
</p:tagLst>
</file>

<file path=ppt/tags/tag8.xml><?xml version="1.0" encoding="utf-8"?>
<p:tagLst xmlns:p="http://schemas.openxmlformats.org/presentationml/2006/main">
  <p:tag name="AS_UNIQUEID" val="460"/>
</p:tagLst>
</file>

<file path=ppt/tags/tag80.xml><?xml version="1.0" encoding="utf-8"?>
<p:tagLst xmlns:p="http://schemas.openxmlformats.org/presentationml/2006/main">
  <p:tag name="AS_UNIQUEID" val="532"/>
</p:tagLst>
</file>

<file path=ppt/tags/tag800.xml><?xml version="1.0" encoding="utf-8"?>
<p:tagLst xmlns:p="http://schemas.openxmlformats.org/presentationml/2006/main">
  <p:tag name="AS_UNIQUEID" val="367"/>
</p:tagLst>
</file>

<file path=ppt/tags/tag801.xml><?xml version="1.0" encoding="utf-8"?>
<p:tagLst xmlns:p="http://schemas.openxmlformats.org/presentationml/2006/main">
  <p:tag name="AS_UNIQUEID" val="368"/>
</p:tagLst>
</file>

<file path=ppt/tags/tag802.xml><?xml version="1.0" encoding="utf-8"?>
<p:tagLst xmlns:p="http://schemas.openxmlformats.org/presentationml/2006/main">
  <p:tag name="AS_UNIQUEID" val="369"/>
</p:tagLst>
</file>

<file path=ppt/tags/tag803.xml><?xml version="1.0" encoding="utf-8"?>
<p:tagLst xmlns:p="http://schemas.openxmlformats.org/presentationml/2006/main">
  <p:tag name="AS_UNIQUEID" val="370"/>
</p:tagLst>
</file>

<file path=ppt/tags/tag804.xml><?xml version="1.0" encoding="utf-8"?>
<p:tagLst xmlns:p="http://schemas.openxmlformats.org/presentationml/2006/main">
  <p:tag name="AS_UNIQUEID" val="371"/>
</p:tagLst>
</file>

<file path=ppt/tags/tag805.xml><?xml version="1.0" encoding="utf-8"?>
<p:tagLst xmlns:p="http://schemas.openxmlformats.org/presentationml/2006/main">
  <p:tag name="AS_UNIQUEID" val="372"/>
</p:tagLst>
</file>

<file path=ppt/tags/tag806.xml><?xml version="1.0" encoding="utf-8"?>
<p:tagLst xmlns:p="http://schemas.openxmlformats.org/presentationml/2006/main">
  <p:tag name="AS_UNIQUEID" val="373"/>
</p:tagLst>
</file>

<file path=ppt/tags/tag807.xml><?xml version="1.0" encoding="utf-8"?>
<p:tagLst xmlns:p="http://schemas.openxmlformats.org/presentationml/2006/main">
  <p:tag name="AS_UNIQUEID" val="374"/>
</p:tagLst>
</file>

<file path=ppt/tags/tag808.xml><?xml version="1.0" encoding="utf-8"?>
<p:tagLst xmlns:p="http://schemas.openxmlformats.org/presentationml/2006/main">
  <p:tag name="AS_UNIQUEID" val="375"/>
</p:tagLst>
</file>

<file path=ppt/tags/tag809.xml><?xml version="1.0" encoding="utf-8"?>
<p:tagLst xmlns:p="http://schemas.openxmlformats.org/presentationml/2006/main">
  <p:tag name="AS_UNIQUEID" val="376"/>
</p:tagLst>
</file>

<file path=ppt/tags/tag81.xml><?xml version="1.0" encoding="utf-8"?>
<p:tagLst xmlns:p="http://schemas.openxmlformats.org/presentationml/2006/main">
  <p:tag name="AS_UNIQUEID" val="533"/>
</p:tagLst>
</file>

<file path=ppt/tags/tag810.xml><?xml version="1.0" encoding="utf-8"?>
<p:tagLst xmlns:p="http://schemas.openxmlformats.org/presentationml/2006/main">
  <p:tag name="AS_UNIQUEID" val="377"/>
</p:tagLst>
</file>

<file path=ppt/tags/tag811.xml><?xml version="1.0" encoding="utf-8"?>
<p:tagLst xmlns:p="http://schemas.openxmlformats.org/presentationml/2006/main">
  <p:tag name="AS_UNIQUEID" val="378"/>
</p:tagLst>
</file>

<file path=ppt/tags/tag812.xml><?xml version="1.0" encoding="utf-8"?>
<p:tagLst xmlns:p="http://schemas.openxmlformats.org/presentationml/2006/main">
  <p:tag name="AS_UNIQUEID" val="379"/>
</p:tagLst>
</file>

<file path=ppt/tags/tag813.xml><?xml version="1.0" encoding="utf-8"?>
<p:tagLst xmlns:p="http://schemas.openxmlformats.org/presentationml/2006/main">
  <p:tag name="AS_UNIQUEID" val="380"/>
</p:tagLst>
</file>

<file path=ppt/tags/tag814.xml><?xml version="1.0" encoding="utf-8"?>
<p:tagLst xmlns:p="http://schemas.openxmlformats.org/presentationml/2006/main">
  <p:tag name="AS_UNIQUEID" val="381"/>
</p:tagLst>
</file>

<file path=ppt/tags/tag815.xml><?xml version="1.0" encoding="utf-8"?>
<p:tagLst xmlns:p="http://schemas.openxmlformats.org/presentationml/2006/main">
  <p:tag name="AS_UNIQUEID" val="382"/>
</p:tagLst>
</file>

<file path=ppt/tags/tag816.xml><?xml version="1.0" encoding="utf-8"?>
<p:tagLst xmlns:p="http://schemas.openxmlformats.org/presentationml/2006/main">
  <p:tag name="AS_UNIQUEID" val="383"/>
</p:tagLst>
</file>

<file path=ppt/tags/tag817.xml><?xml version="1.0" encoding="utf-8"?>
<p:tagLst xmlns:p="http://schemas.openxmlformats.org/presentationml/2006/main">
  <p:tag name="AS_UNIQUEID" val="384"/>
</p:tagLst>
</file>

<file path=ppt/tags/tag818.xml><?xml version="1.0" encoding="utf-8"?>
<p:tagLst xmlns:p="http://schemas.openxmlformats.org/presentationml/2006/main">
  <p:tag name="AS_UNIQUEID" val="385"/>
</p:tagLst>
</file>

<file path=ppt/tags/tag819.xml><?xml version="1.0" encoding="utf-8"?>
<p:tagLst xmlns:p="http://schemas.openxmlformats.org/presentationml/2006/main">
  <p:tag name="AS_UNIQUEID" val="386"/>
</p:tagLst>
</file>

<file path=ppt/tags/tag82.xml><?xml version="1.0" encoding="utf-8"?>
<p:tagLst xmlns:p="http://schemas.openxmlformats.org/presentationml/2006/main">
  <p:tag name="AS_UNIQUEID" val="534"/>
</p:tagLst>
</file>

<file path=ppt/tags/tag820.xml><?xml version="1.0" encoding="utf-8"?>
<p:tagLst xmlns:p="http://schemas.openxmlformats.org/presentationml/2006/main">
  <p:tag name="AS_UNIQUEID" val="387"/>
</p:tagLst>
</file>

<file path=ppt/tags/tag821.xml><?xml version="1.0" encoding="utf-8"?>
<p:tagLst xmlns:p="http://schemas.openxmlformats.org/presentationml/2006/main">
  <p:tag name="AS_UNIQUEID" val="388"/>
</p:tagLst>
</file>

<file path=ppt/tags/tag822.xml><?xml version="1.0" encoding="utf-8"?>
<p:tagLst xmlns:p="http://schemas.openxmlformats.org/presentationml/2006/main">
  <p:tag name="AS_UNIQUEID" val="389"/>
</p:tagLst>
</file>

<file path=ppt/tags/tag823.xml><?xml version="1.0" encoding="utf-8"?>
<p:tagLst xmlns:p="http://schemas.openxmlformats.org/presentationml/2006/main">
  <p:tag name="AS_UNIQUEID" val="390"/>
</p:tagLst>
</file>

<file path=ppt/tags/tag824.xml><?xml version="1.0" encoding="utf-8"?>
<p:tagLst xmlns:p="http://schemas.openxmlformats.org/presentationml/2006/main">
  <p:tag name="AS_UNIQUEID" val="391"/>
</p:tagLst>
</file>

<file path=ppt/tags/tag825.xml><?xml version="1.0" encoding="utf-8"?>
<p:tagLst xmlns:p="http://schemas.openxmlformats.org/presentationml/2006/main">
  <p:tag name="AS_UNIQUEID" val="392"/>
</p:tagLst>
</file>

<file path=ppt/tags/tag826.xml><?xml version="1.0" encoding="utf-8"?>
<p:tagLst xmlns:p="http://schemas.openxmlformats.org/presentationml/2006/main">
  <p:tag name="AS_UNIQUEID" val="393"/>
</p:tagLst>
</file>

<file path=ppt/tags/tag827.xml><?xml version="1.0" encoding="utf-8"?>
<p:tagLst xmlns:p="http://schemas.openxmlformats.org/presentationml/2006/main">
  <p:tag name="AS_UNIQUEID" val="394"/>
</p:tagLst>
</file>

<file path=ppt/tags/tag828.xml><?xml version="1.0" encoding="utf-8"?>
<p:tagLst xmlns:p="http://schemas.openxmlformats.org/presentationml/2006/main">
  <p:tag name="AS_UNIQUEID" val="395"/>
</p:tagLst>
</file>

<file path=ppt/tags/tag829.xml><?xml version="1.0" encoding="utf-8"?>
<p:tagLst xmlns:p="http://schemas.openxmlformats.org/presentationml/2006/main">
  <p:tag name="AS_UNIQUEID" val="396"/>
</p:tagLst>
</file>

<file path=ppt/tags/tag83.xml><?xml version="1.0" encoding="utf-8"?>
<p:tagLst xmlns:p="http://schemas.openxmlformats.org/presentationml/2006/main">
  <p:tag name="AS_UNIQUEID" val="535"/>
</p:tagLst>
</file>

<file path=ppt/tags/tag830.xml><?xml version="1.0" encoding="utf-8"?>
<p:tagLst xmlns:p="http://schemas.openxmlformats.org/presentationml/2006/main">
  <p:tag name="AS_UNIQUEID" val="397"/>
</p:tagLst>
</file>

<file path=ppt/tags/tag831.xml><?xml version="1.0" encoding="utf-8"?>
<p:tagLst xmlns:p="http://schemas.openxmlformats.org/presentationml/2006/main">
  <p:tag name="AS_UNIQUEID" val="398"/>
</p:tagLst>
</file>

<file path=ppt/tags/tag832.xml><?xml version="1.0" encoding="utf-8"?>
<p:tagLst xmlns:p="http://schemas.openxmlformats.org/presentationml/2006/main">
  <p:tag name="AS_UNIQUEID" val="399"/>
</p:tagLst>
</file>

<file path=ppt/tags/tag833.xml><?xml version="1.0" encoding="utf-8"?>
<p:tagLst xmlns:p="http://schemas.openxmlformats.org/presentationml/2006/main">
  <p:tag name="AS_UNIQUEID" val="400"/>
</p:tagLst>
</file>

<file path=ppt/tags/tag834.xml><?xml version="1.0" encoding="utf-8"?>
<p:tagLst xmlns:p="http://schemas.openxmlformats.org/presentationml/2006/main">
  <p:tag name="AS_UNIQUEID" val="401"/>
</p:tagLst>
</file>

<file path=ppt/tags/tag835.xml><?xml version="1.0" encoding="utf-8"?>
<p:tagLst xmlns:p="http://schemas.openxmlformats.org/presentationml/2006/main">
  <p:tag name="AS_UNIQUEID" val="402"/>
</p:tagLst>
</file>

<file path=ppt/tags/tag836.xml><?xml version="1.0" encoding="utf-8"?>
<p:tagLst xmlns:p="http://schemas.openxmlformats.org/presentationml/2006/main">
  <p:tag name="AS_UNIQUEID" val="403"/>
</p:tagLst>
</file>

<file path=ppt/tags/tag837.xml><?xml version="1.0" encoding="utf-8"?>
<p:tagLst xmlns:p="http://schemas.openxmlformats.org/presentationml/2006/main">
  <p:tag name="AS_UNIQUEID" val="404"/>
</p:tagLst>
</file>

<file path=ppt/tags/tag838.xml><?xml version="1.0" encoding="utf-8"?>
<p:tagLst xmlns:p="http://schemas.openxmlformats.org/presentationml/2006/main">
  <p:tag name="AS_UNIQUEID" val="405"/>
</p:tagLst>
</file>

<file path=ppt/tags/tag839.xml><?xml version="1.0" encoding="utf-8"?>
<p:tagLst xmlns:p="http://schemas.openxmlformats.org/presentationml/2006/main">
  <p:tag name="AS_UNIQUEID" val="406"/>
</p:tagLst>
</file>

<file path=ppt/tags/tag84.xml><?xml version="1.0" encoding="utf-8"?>
<p:tagLst xmlns:p="http://schemas.openxmlformats.org/presentationml/2006/main">
  <p:tag name="AS_UNIQUEID" val="536"/>
</p:tagLst>
</file>

<file path=ppt/tags/tag840.xml><?xml version="1.0" encoding="utf-8"?>
<p:tagLst xmlns:p="http://schemas.openxmlformats.org/presentationml/2006/main">
  <p:tag name="AS_UNIQUEID" val="407"/>
</p:tagLst>
</file>

<file path=ppt/tags/tag841.xml><?xml version="1.0" encoding="utf-8"?>
<p:tagLst xmlns:p="http://schemas.openxmlformats.org/presentationml/2006/main">
  <p:tag name="AS_UNIQUEID" val="408"/>
</p:tagLst>
</file>

<file path=ppt/tags/tag842.xml><?xml version="1.0" encoding="utf-8"?>
<p:tagLst xmlns:p="http://schemas.openxmlformats.org/presentationml/2006/main">
  <p:tag name="AS_UNIQUEID" val="409"/>
</p:tagLst>
</file>

<file path=ppt/tags/tag843.xml><?xml version="1.0" encoding="utf-8"?>
<p:tagLst xmlns:p="http://schemas.openxmlformats.org/presentationml/2006/main">
  <p:tag name="AS_UNIQUEID" val="410"/>
</p:tagLst>
</file>

<file path=ppt/tags/tag844.xml><?xml version="1.0" encoding="utf-8"?>
<p:tagLst xmlns:p="http://schemas.openxmlformats.org/presentationml/2006/main">
  <p:tag name="AS_UNIQUEID" val="411"/>
</p:tagLst>
</file>

<file path=ppt/tags/tag845.xml><?xml version="1.0" encoding="utf-8"?>
<p:tagLst xmlns:p="http://schemas.openxmlformats.org/presentationml/2006/main">
  <p:tag name="AS_UNIQUEID" val="412"/>
</p:tagLst>
</file>

<file path=ppt/tags/tag846.xml><?xml version="1.0" encoding="utf-8"?>
<p:tagLst xmlns:p="http://schemas.openxmlformats.org/presentationml/2006/main">
  <p:tag name="AS_UNIQUEID" val="413"/>
</p:tagLst>
</file>

<file path=ppt/tags/tag847.xml><?xml version="1.0" encoding="utf-8"?>
<p:tagLst xmlns:p="http://schemas.openxmlformats.org/presentationml/2006/main">
  <p:tag name="AS_UNIQUEID" val="414"/>
</p:tagLst>
</file>

<file path=ppt/tags/tag848.xml><?xml version="1.0" encoding="utf-8"?>
<p:tagLst xmlns:p="http://schemas.openxmlformats.org/presentationml/2006/main">
  <p:tag name="AS_UNIQUEID" val="415"/>
</p:tagLst>
</file>

<file path=ppt/tags/tag849.xml><?xml version="1.0" encoding="utf-8"?>
<p:tagLst xmlns:p="http://schemas.openxmlformats.org/presentationml/2006/main">
  <p:tag name="AS_UNIQUEID" val="416"/>
</p:tagLst>
</file>

<file path=ppt/tags/tag85.xml><?xml version="1.0" encoding="utf-8"?>
<p:tagLst xmlns:p="http://schemas.openxmlformats.org/presentationml/2006/main">
  <p:tag name="AS_UNIQUEID" val="537"/>
</p:tagLst>
</file>

<file path=ppt/tags/tag850.xml><?xml version="1.0" encoding="utf-8"?>
<p:tagLst xmlns:p="http://schemas.openxmlformats.org/presentationml/2006/main">
  <p:tag name="AS_UNIQUEID" val="417"/>
</p:tagLst>
</file>

<file path=ppt/tags/tag851.xml><?xml version="1.0" encoding="utf-8"?>
<p:tagLst xmlns:p="http://schemas.openxmlformats.org/presentationml/2006/main">
  <p:tag name="AS_UNIQUEID" val="418"/>
</p:tagLst>
</file>

<file path=ppt/tags/tag852.xml><?xml version="1.0" encoding="utf-8"?>
<p:tagLst xmlns:p="http://schemas.openxmlformats.org/presentationml/2006/main">
  <p:tag name="AS_UNIQUEID" val="419"/>
</p:tagLst>
</file>

<file path=ppt/tags/tag853.xml><?xml version="1.0" encoding="utf-8"?>
<p:tagLst xmlns:p="http://schemas.openxmlformats.org/presentationml/2006/main">
  <p:tag name="AS_UNIQUEID" val="420"/>
</p:tagLst>
</file>

<file path=ppt/tags/tag854.xml><?xml version="1.0" encoding="utf-8"?>
<p:tagLst xmlns:p="http://schemas.openxmlformats.org/presentationml/2006/main">
  <p:tag name="AS_UNIQUEID" val="421"/>
</p:tagLst>
</file>

<file path=ppt/tags/tag855.xml><?xml version="1.0" encoding="utf-8"?>
<p:tagLst xmlns:p="http://schemas.openxmlformats.org/presentationml/2006/main">
  <p:tag name="AS_UNIQUEID" val="422"/>
</p:tagLst>
</file>

<file path=ppt/tags/tag856.xml><?xml version="1.0" encoding="utf-8"?>
<p:tagLst xmlns:p="http://schemas.openxmlformats.org/presentationml/2006/main">
  <p:tag name="AS_UNIQUEID" val="423"/>
</p:tagLst>
</file>

<file path=ppt/tags/tag857.xml><?xml version="1.0" encoding="utf-8"?>
<p:tagLst xmlns:p="http://schemas.openxmlformats.org/presentationml/2006/main">
  <p:tag name="AS_UNIQUEID" val="424"/>
</p:tagLst>
</file>

<file path=ppt/tags/tag858.xml><?xml version="1.0" encoding="utf-8"?>
<p:tagLst xmlns:p="http://schemas.openxmlformats.org/presentationml/2006/main">
  <p:tag name="AS_UNIQUEID" val="425"/>
</p:tagLst>
</file>

<file path=ppt/tags/tag859.xml><?xml version="1.0" encoding="utf-8"?>
<p:tagLst xmlns:p="http://schemas.openxmlformats.org/presentationml/2006/main">
  <p:tag name="AS_UNIQUEID" val="426"/>
</p:tagLst>
</file>

<file path=ppt/tags/tag86.xml><?xml version="1.0" encoding="utf-8"?>
<p:tagLst xmlns:p="http://schemas.openxmlformats.org/presentationml/2006/main">
  <p:tag name="AS_UNIQUEID" val="538"/>
</p:tagLst>
</file>

<file path=ppt/tags/tag860.xml><?xml version="1.0" encoding="utf-8"?>
<p:tagLst xmlns:p="http://schemas.openxmlformats.org/presentationml/2006/main">
  <p:tag name="AS_UNIQUEID" val="427"/>
</p:tagLst>
</file>

<file path=ppt/tags/tag861.xml><?xml version="1.0" encoding="utf-8"?>
<p:tagLst xmlns:p="http://schemas.openxmlformats.org/presentationml/2006/main">
  <p:tag name="AS_UNIQUEID" val="428"/>
</p:tagLst>
</file>

<file path=ppt/tags/tag862.xml><?xml version="1.0" encoding="utf-8"?>
<p:tagLst xmlns:p="http://schemas.openxmlformats.org/presentationml/2006/main">
  <p:tag name="AS_UNIQUEID" val="429"/>
</p:tagLst>
</file>

<file path=ppt/tags/tag863.xml><?xml version="1.0" encoding="utf-8"?>
<p:tagLst xmlns:p="http://schemas.openxmlformats.org/presentationml/2006/main">
  <p:tag name="AS_UNIQUEID" val="430"/>
</p:tagLst>
</file>

<file path=ppt/tags/tag864.xml><?xml version="1.0" encoding="utf-8"?>
<p:tagLst xmlns:p="http://schemas.openxmlformats.org/presentationml/2006/main">
  <p:tag name="AS_UNIQUEID" val="431"/>
</p:tagLst>
</file>

<file path=ppt/tags/tag865.xml><?xml version="1.0" encoding="utf-8"?>
<p:tagLst xmlns:p="http://schemas.openxmlformats.org/presentationml/2006/main">
  <p:tag name="AS_UNIQUEID" val="432"/>
</p:tagLst>
</file>

<file path=ppt/tags/tag866.xml><?xml version="1.0" encoding="utf-8"?>
<p:tagLst xmlns:p="http://schemas.openxmlformats.org/presentationml/2006/main">
  <p:tag name="AS_UNIQUEID" val="433"/>
</p:tagLst>
</file>

<file path=ppt/tags/tag867.xml><?xml version="1.0" encoding="utf-8"?>
<p:tagLst xmlns:p="http://schemas.openxmlformats.org/presentationml/2006/main">
  <p:tag name="AS_UNIQUEID" val="434"/>
</p:tagLst>
</file>

<file path=ppt/tags/tag868.xml><?xml version="1.0" encoding="utf-8"?>
<p:tagLst xmlns:p="http://schemas.openxmlformats.org/presentationml/2006/main">
  <p:tag name="AS_UNIQUEID" val="435"/>
</p:tagLst>
</file>

<file path=ppt/tags/tag869.xml><?xml version="1.0" encoding="utf-8"?>
<p:tagLst xmlns:p="http://schemas.openxmlformats.org/presentationml/2006/main">
  <p:tag name="AS_UNIQUEID" val="436"/>
</p:tagLst>
</file>

<file path=ppt/tags/tag87.xml><?xml version="1.0" encoding="utf-8"?>
<p:tagLst xmlns:p="http://schemas.openxmlformats.org/presentationml/2006/main">
  <p:tag name="AS_UNIQUEID" val="539"/>
</p:tagLst>
</file>

<file path=ppt/tags/tag870.xml><?xml version="1.0" encoding="utf-8"?>
<p:tagLst xmlns:p="http://schemas.openxmlformats.org/presentationml/2006/main">
  <p:tag name="AS_UNIQUEID" val="437"/>
</p:tagLst>
</file>

<file path=ppt/tags/tag871.xml><?xml version="1.0" encoding="utf-8"?>
<p:tagLst xmlns:p="http://schemas.openxmlformats.org/presentationml/2006/main">
  <p:tag name="AS_UNIQUEID" val="438"/>
</p:tagLst>
</file>

<file path=ppt/tags/tag872.xml><?xml version="1.0" encoding="utf-8"?>
<p:tagLst xmlns:p="http://schemas.openxmlformats.org/presentationml/2006/main">
  <p:tag name="AS_UNIQUEID" val="439"/>
</p:tagLst>
</file>

<file path=ppt/tags/tag873.xml><?xml version="1.0" encoding="utf-8"?>
<p:tagLst xmlns:p="http://schemas.openxmlformats.org/presentationml/2006/main">
  <p:tag name="AS_UNIQUEID" val="440"/>
</p:tagLst>
</file>

<file path=ppt/tags/tag874.xml><?xml version="1.0" encoding="utf-8"?>
<p:tagLst xmlns:p="http://schemas.openxmlformats.org/presentationml/2006/main">
  <p:tag name="AS_UNIQUEID" val="441"/>
</p:tagLst>
</file>

<file path=ppt/tags/tag875.xml><?xml version="1.0" encoding="utf-8"?>
<p:tagLst xmlns:p="http://schemas.openxmlformats.org/presentationml/2006/main">
  <p:tag name="AS_UNIQUEID" val="442"/>
</p:tagLst>
</file>

<file path=ppt/tags/tag876.xml><?xml version="1.0" encoding="utf-8"?>
<p:tagLst xmlns:p="http://schemas.openxmlformats.org/presentationml/2006/main">
  <p:tag name="AS_UNIQUEID" val="443"/>
</p:tagLst>
</file>

<file path=ppt/tags/tag877.xml><?xml version="1.0" encoding="utf-8"?>
<p:tagLst xmlns:p="http://schemas.openxmlformats.org/presentationml/2006/main">
  <p:tag name="AS_UNIQUEID" val="444"/>
</p:tagLst>
</file>

<file path=ppt/tags/tag878.xml><?xml version="1.0" encoding="utf-8"?>
<p:tagLst xmlns:p="http://schemas.openxmlformats.org/presentationml/2006/main">
  <p:tag name="AS_UNIQUEID" val="445"/>
</p:tagLst>
</file>

<file path=ppt/tags/tag879.xml><?xml version="1.0" encoding="utf-8"?>
<p:tagLst xmlns:p="http://schemas.openxmlformats.org/presentationml/2006/main">
  <p:tag name="AS_UNIQUEID" val="446"/>
</p:tagLst>
</file>

<file path=ppt/tags/tag88.xml><?xml version="1.0" encoding="utf-8"?>
<p:tagLst xmlns:p="http://schemas.openxmlformats.org/presentationml/2006/main">
  <p:tag name="AS_UNIQUEID" val="540"/>
</p:tagLst>
</file>

<file path=ppt/tags/tag880.xml><?xml version="1.0" encoding="utf-8"?>
<p:tagLst xmlns:p="http://schemas.openxmlformats.org/presentationml/2006/main">
  <p:tag name="AS_UNIQUEID" val="447"/>
</p:tagLst>
</file>

<file path=ppt/tags/tag881.xml><?xml version="1.0" encoding="utf-8"?>
<p:tagLst xmlns:p="http://schemas.openxmlformats.org/presentationml/2006/main">
  <p:tag name="AS_UNIQUEID" val="448"/>
</p:tagLst>
</file>

<file path=ppt/tags/tag882.xml><?xml version="1.0" encoding="utf-8"?>
<p:tagLst xmlns:p="http://schemas.openxmlformats.org/presentationml/2006/main">
  <p:tag name="AS_UNIQUEID" val="449"/>
</p:tagLst>
</file>

<file path=ppt/tags/tag883.xml><?xml version="1.0" encoding="utf-8"?>
<p:tagLst xmlns:p="http://schemas.openxmlformats.org/presentationml/2006/main">
  <p:tag name="AS_UNIQUEID" val="450"/>
</p:tagLst>
</file>

<file path=ppt/tags/tag884.xml><?xml version="1.0" encoding="utf-8"?>
<p:tagLst xmlns:p="http://schemas.openxmlformats.org/presentationml/2006/main">
  <p:tag name="AS_UNIQUEID" val="451"/>
</p:tagLst>
</file>

<file path=ppt/tags/tag885.xml><?xml version="1.0" encoding="utf-8"?>
<p:tagLst xmlns:p="http://schemas.openxmlformats.org/presentationml/2006/main">
  <p:tag name="AS_UNIQUEID" val="452"/>
</p:tagLst>
</file>

<file path=ppt/tags/tag886.xml><?xml version="1.0" encoding="utf-8"?>
<p:tagLst xmlns:p="http://schemas.openxmlformats.org/presentationml/2006/main">
  <p:tag name="AS_UNIQUEID" val="886"/>
</p:tagLst>
</file>

<file path=ppt/tags/tag887.xml><?xml version="1.0" encoding="utf-8"?>
<p:tagLst xmlns:p="http://schemas.openxmlformats.org/presentationml/2006/main">
  <p:tag name="AS_OS" val="Unix 3.10 unknown"/>
  <p:tag name="AS_RELEASE_DATE" val="2020.11.30"/>
  <p:tag name="AS_TITLE" val="Aspose.Slides for Java"/>
  <p:tag name="AS_VERSION" val="20.11"/>
  <p:tag name="COMMONDATA" val="eyJoZGlkIjoiZDYwODc5OWFhNGJjMGExNmRmZTFhNTczZjcyNGUzZjYifQ=="/>
  <p:tag name="KSO_WPP_MARK_KEY" val="510a26af-778a-4c0c-a2a0-c2bbbe8f32da"/>
</p:tagLst>
</file>

<file path=ppt/tags/tag89.xml><?xml version="1.0" encoding="utf-8"?>
<p:tagLst xmlns:p="http://schemas.openxmlformats.org/presentationml/2006/main">
  <p:tag name="AS_UNIQUEID" val="541"/>
</p:tagLst>
</file>

<file path=ppt/tags/tag9.xml><?xml version="1.0" encoding="utf-8"?>
<p:tagLst xmlns:p="http://schemas.openxmlformats.org/presentationml/2006/main">
  <p:tag name="AS_UNIQUEID" val="461"/>
</p:tagLst>
</file>

<file path=ppt/tags/tag90.xml><?xml version="1.0" encoding="utf-8"?>
<p:tagLst xmlns:p="http://schemas.openxmlformats.org/presentationml/2006/main">
  <p:tag name="AS_UNIQUEID" val="542"/>
</p:tagLst>
</file>

<file path=ppt/tags/tag91.xml><?xml version="1.0" encoding="utf-8"?>
<p:tagLst xmlns:p="http://schemas.openxmlformats.org/presentationml/2006/main">
  <p:tag name="AS_UNIQUEID" val="543"/>
</p:tagLst>
</file>

<file path=ppt/tags/tag92.xml><?xml version="1.0" encoding="utf-8"?>
<p:tagLst xmlns:p="http://schemas.openxmlformats.org/presentationml/2006/main">
  <p:tag name="AS_UNIQUEID" val="544"/>
</p:tagLst>
</file>

<file path=ppt/tags/tag93.xml><?xml version="1.0" encoding="utf-8"?>
<p:tagLst xmlns:p="http://schemas.openxmlformats.org/presentationml/2006/main">
  <p:tag name="AS_UNIQUEID" val="545"/>
</p:tagLst>
</file>

<file path=ppt/tags/tag94.xml><?xml version="1.0" encoding="utf-8"?>
<p:tagLst xmlns:p="http://schemas.openxmlformats.org/presentationml/2006/main">
  <p:tag name="AS_UNIQUEID" val="546"/>
</p:tagLst>
</file>

<file path=ppt/tags/tag95.xml><?xml version="1.0" encoding="utf-8"?>
<p:tagLst xmlns:p="http://schemas.openxmlformats.org/presentationml/2006/main">
  <p:tag name="AS_UNIQUEID" val="547"/>
</p:tagLst>
</file>

<file path=ppt/tags/tag96.xml><?xml version="1.0" encoding="utf-8"?>
<p:tagLst xmlns:p="http://schemas.openxmlformats.org/presentationml/2006/main">
  <p:tag name="AS_UNIQUEID" val="548"/>
</p:tagLst>
</file>

<file path=ppt/tags/tag97.xml><?xml version="1.0" encoding="utf-8"?>
<p:tagLst xmlns:p="http://schemas.openxmlformats.org/presentationml/2006/main">
  <p:tag name="AS_UNIQUEID" val="549"/>
</p:tagLst>
</file>

<file path=ppt/tags/tag98.xml><?xml version="1.0" encoding="utf-8"?>
<p:tagLst xmlns:p="http://schemas.openxmlformats.org/presentationml/2006/main">
  <p:tag name="AS_UNIQUEID" val="550"/>
</p:tagLst>
</file>

<file path=ppt/tags/tag99.xml><?xml version="1.0" encoding="utf-8"?>
<p:tagLst xmlns:p="http://schemas.openxmlformats.org/presentationml/2006/main">
  <p:tag name="AS_UNIQUEID" val="551"/>
</p:tagLst>
</file>

<file path=ppt/theme/theme1.xml><?xml version="1.0" encoding="utf-8"?>
<a:theme xmlns:r="http://schemas.openxmlformats.org/officeDocument/2006/relationships"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Company>学科网</Company>
  <Paragraphs>384</Paragraphs>
  <Slides>39</Slides>
  <Notes>5</Notes>
  <TotalTime>0</TotalTime>
  <HiddenSlides>0</HiddenSlides>
  <MMClips>2</MMClips>
  <ScaleCrop>0</ScaleCrop>
  <HeadingPairs>
    <vt:vector baseType="variant" size="6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baseType="lpstr" size="50">
      <vt:lpstr>Arial</vt:lpstr>
      <vt:lpstr>Calibri Light</vt:lpstr>
      <vt:lpstr>Calibri</vt:lpstr>
      <vt:lpstr>微软雅黑</vt:lpstr>
      <vt:lpstr>宋体</vt:lpstr>
      <vt:lpstr>楷体</vt:lpstr>
      <vt:lpstr>华文新魏</vt:lpstr>
      <vt:lpstr>黑体</vt:lpstr>
      <vt:lpstr>Times New Roman</vt:lpstr>
      <vt:lpstr>Wingdings</vt:lpstr>
      <vt:lpstr>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Java</Application>
  <AppVersion>20.1100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creator>rbm.xkw.com</dc:creator>
  <cp:revision>1</cp:revision>
  <cp:lastPrinted>2022-11-25T11:33:41.568</cp:lastPrinted>
  <dcterms:created xsi:type="dcterms:W3CDTF">2022-11-25T11:33:41Z</dcterms:created>
  <dcterms:modified xsi:type="dcterms:W3CDTF">2022-11-25T03:33:47Z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