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wdp" ContentType="image/vnd.ms-photo"/>
  <Default Extension="gif" ContentType="image/gif"/>
  <Default Extension="mp3" ContentType="audio/mp3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media/image25.svg" ContentType="image/svg+xml"/>
  <Override PartName="/ppt/media/image27.svg" ContentType="image/svg+xml"/>
  <Override PartName="/ppt/media/image29.svg" ContentType="image/svg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98" r:id="rId3"/>
    <p:sldId id="290" r:id="rId4"/>
    <p:sldId id="302" r:id="rId5"/>
    <p:sldId id="261" r:id="rId6"/>
    <p:sldId id="288" r:id="rId7"/>
    <p:sldId id="260" r:id="rId8"/>
    <p:sldId id="297" r:id="rId9"/>
    <p:sldId id="259" r:id="rId10"/>
    <p:sldId id="264" r:id="rId11"/>
    <p:sldId id="274" r:id="rId12"/>
    <p:sldId id="275" r:id="rId13"/>
    <p:sldId id="299" r:id="rId14"/>
    <p:sldId id="286" r:id="rId15"/>
    <p:sldId id="285" r:id="rId16"/>
    <p:sldId id="284" r:id="rId17"/>
    <p:sldId id="283" r:id="rId18"/>
    <p:sldId id="282" r:id="rId19"/>
    <p:sldId id="281" r:id="rId20"/>
    <p:sldId id="301" r:id="rId21"/>
    <p:sldId id="278" r:id="rId22"/>
    <p:sldId id="277" r:id="rId23"/>
    <p:sldId id="265" r:id="rId24"/>
    <p:sldId id="300" r:id="rId25"/>
    <p:sldId id="269" r:id="rId26"/>
    <p:sldId id="268" r:id="rId27"/>
    <p:sldId id="11089197" r:id="rId28"/>
    <p:sldId id="267" r:id="rId29"/>
    <p:sldId id="266" r:id="rId30"/>
  </p:sldIdLst>
  <p:sldSz cx="12192000" cy="6858000"/>
  <p:notesSz cx="6858000" cy="9144000"/>
  <p:custDataLst>
    <p:tags r:id="rId34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25" userDrawn="1">
          <p15:clr>
            <a:srgbClr val="A4A3A4"/>
          </p15:clr>
        </p15:guide>
        <p15:guide id="2" pos="376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94E5B"/>
    <a:srgbClr val="7A412A"/>
    <a:srgbClr val="B7615F"/>
    <a:srgbClr val="936547"/>
    <a:srgbClr val="613A35"/>
    <a:srgbClr val="543E48"/>
    <a:srgbClr val="5B434E"/>
    <a:srgbClr val="FDEEC9"/>
    <a:srgbClr val="FFF9F3"/>
    <a:srgbClr val="4E362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208" autoAdjust="0"/>
    <p:restoredTop sz="94660"/>
  </p:normalViewPr>
  <p:slideViewPr>
    <p:cSldViewPr snapToGrid="0" showGuides="1">
      <p:cViewPr varScale="1">
        <p:scale>
          <a:sx n="75" d="100"/>
          <a:sy n="75" d="100"/>
        </p:scale>
        <p:origin x="357" y="48"/>
      </p:cViewPr>
      <p:guideLst>
        <p:guide orient="horz" pos="2125"/>
        <p:guide pos="3767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10" d="100"/>
        <a:sy n="110" d="100"/>
      </p:scale>
      <p:origin x="0" y="-8751"/>
    </p:cViewPr>
  </p:sorter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4" Type="http://schemas.openxmlformats.org/officeDocument/2006/relationships/tags" Target="tags/tag155.xml"/><Relationship Id="rId33" Type="http://schemas.openxmlformats.org/officeDocument/2006/relationships/tableStyles" Target="tableStyles.xml"/><Relationship Id="rId32" Type="http://schemas.openxmlformats.org/officeDocument/2006/relationships/viewProps" Target="viewProps.xml"/><Relationship Id="rId31" Type="http://schemas.openxmlformats.org/officeDocument/2006/relationships/presProps" Target="presProps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39.xml"/><Relationship Id="rId4" Type="http://schemas.openxmlformats.org/officeDocument/2006/relationships/tags" Target="../tags/tag38.xml"/><Relationship Id="rId3" Type="http://schemas.openxmlformats.org/officeDocument/2006/relationships/tags" Target="../tags/tag37.xml"/><Relationship Id="rId2" Type="http://schemas.openxmlformats.org/officeDocument/2006/relationships/tags" Target="../tags/tag36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44.xml"/><Relationship Id="rId5" Type="http://schemas.openxmlformats.org/officeDocument/2006/relationships/tags" Target="../tags/tag43.xml"/><Relationship Id="rId4" Type="http://schemas.openxmlformats.org/officeDocument/2006/relationships/tags" Target="../tags/tag42.xml"/><Relationship Id="rId3" Type="http://schemas.openxmlformats.org/officeDocument/2006/relationships/tags" Target="../tags/tag41.xml"/><Relationship Id="rId2" Type="http://schemas.openxmlformats.org/officeDocument/2006/relationships/tags" Target="../tags/tag40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16.xml"/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4.xml"/><Relationship Id="rId8" Type="http://schemas.openxmlformats.org/officeDocument/2006/relationships/tags" Target="../tags/tag23.xml"/><Relationship Id="rId7" Type="http://schemas.openxmlformats.org/officeDocument/2006/relationships/tags" Target="../tags/tag22.xml"/><Relationship Id="rId6" Type="http://schemas.openxmlformats.org/officeDocument/2006/relationships/tags" Target="../tags/tag21.xml"/><Relationship Id="rId5" Type="http://schemas.openxmlformats.org/officeDocument/2006/relationships/tags" Target="../tags/tag20.xml"/><Relationship Id="rId4" Type="http://schemas.openxmlformats.org/officeDocument/2006/relationships/tags" Target="../tags/tag19.xml"/><Relationship Id="rId3" Type="http://schemas.openxmlformats.org/officeDocument/2006/relationships/tags" Target="../tags/tag18.xml"/><Relationship Id="rId2" Type="http://schemas.openxmlformats.org/officeDocument/2006/relationships/tags" Target="../tags/tag17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30.xml"/><Relationship Id="rId6" Type="http://schemas.openxmlformats.org/officeDocument/2006/relationships/tags" Target="../tags/tag29.xml"/><Relationship Id="rId5" Type="http://schemas.openxmlformats.org/officeDocument/2006/relationships/tags" Target="../tags/tag28.xml"/><Relationship Id="rId4" Type="http://schemas.openxmlformats.org/officeDocument/2006/relationships/tags" Target="../tags/tag27.xml"/><Relationship Id="rId3" Type="http://schemas.openxmlformats.org/officeDocument/2006/relationships/tags" Target="../tags/tag26.xml"/><Relationship Id="rId2" Type="http://schemas.openxmlformats.org/officeDocument/2006/relationships/tags" Target="../tags/tag25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35.xml"/><Relationship Id="rId5" Type="http://schemas.openxmlformats.org/officeDocument/2006/relationships/tags" Target="../tags/tag34.xml"/><Relationship Id="rId4" Type="http://schemas.openxmlformats.org/officeDocument/2006/relationships/tags" Target="../tags/tag33.xml"/><Relationship Id="rId3" Type="http://schemas.openxmlformats.org/officeDocument/2006/relationships/tags" Target="../tags/tag32.xml"/><Relationship Id="rId2" Type="http://schemas.openxmlformats.org/officeDocument/2006/relationships/tags" Target="../tags/tag31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2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92"/>
          <a:stretch>
            <a:fillRect/>
          </a:stretch>
        </p:blipFill>
        <p:spPr>
          <a:xfrm>
            <a:off x="0" y="273254"/>
            <a:ext cx="2800350" cy="77309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50.xml"/><Relationship Id="rId16" Type="http://schemas.openxmlformats.org/officeDocument/2006/relationships/tags" Target="../tags/tag49.xml"/><Relationship Id="rId15" Type="http://schemas.openxmlformats.org/officeDocument/2006/relationships/tags" Target="../tags/tag48.xml"/><Relationship Id="rId14" Type="http://schemas.openxmlformats.org/officeDocument/2006/relationships/tags" Target="../tags/tag47.xml"/><Relationship Id="rId13" Type="http://schemas.openxmlformats.org/officeDocument/2006/relationships/tags" Target="../tags/tag46.xml"/><Relationship Id="rId12" Type="http://schemas.openxmlformats.org/officeDocument/2006/relationships/tags" Target="../tags/tag45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image" Target="../media/image12.png"/><Relationship Id="rId8" Type="http://schemas.openxmlformats.org/officeDocument/2006/relationships/image" Target="../media/image11.GIF"/><Relationship Id="rId7" Type="http://schemas.microsoft.com/office/2007/relationships/hdphoto" Target="../media/image10.wdp"/><Relationship Id="rId6" Type="http://schemas.openxmlformats.org/officeDocument/2006/relationships/image" Target="../media/image9.png"/><Relationship Id="rId5" Type="http://schemas.microsoft.com/office/2007/relationships/hdphoto" Target="../media/image8.wdp"/><Relationship Id="rId4" Type="http://schemas.openxmlformats.org/officeDocument/2006/relationships/image" Target="../media/image7.png"/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5" Type="http://schemas.openxmlformats.org/officeDocument/2006/relationships/slideLayout" Target="../slideLayouts/slideLayout6.xml"/><Relationship Id="rId14" Type="http://schemas.openxmlformats.org/officeDocument/2006/relationships/image" Target="../media/image15.png"/><Relationship Id="rId13" Type="http://schemas.microsoft.com/office/2007/relationships/media" Target="../media/media1.mp3"/><Relationship Id="rId12" Type="http://schemas.openxmlformats.org/officeDocument/2006/relationships/audio" Target="../media/media1.mp3"/><Relationship Id="rId11" Type="http://schemas.microsoft.com/office/2007/relationships/hdphoto" Target="../media/image14.wdp"/><Relationship Id="rId10" Type="http://schemas.openxmlformats.org/officeDocument/2006/relationships/image" Target="../media/image13.png"/><Relationship Id="rId1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43.png"/><Relationship Id="rId1" Type="http://schemas.openxmlformats.org/officeDocument/2006/relationships/image" Target="../media/image4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hdphoto" Target="../media/image45.wdp"/><Relationship Id="rId1" Type="http://schemas.openxmlformats.org/officeDocument/2006/relationships/image" Target="../media/image44.png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6.xml"/><Relationship Id="rId8" Type="http://schemas.openxmlformats.org/officeDocument/2006/relationships/tags" Target="../tags/tag97.xml"/><Relationship Id="rId7" Type="http://schemas.openxmlformats.org/officeDocument/2006/relationships/tags" Target="../tags/tag96.xml"/><Relationship Id="rId6" Type="http://schemas.openxmlformats.org/officeDocument/2006/relationships/tags" Target="../tags/tag95.xml"/><Relationship Id="rId5" Type="http://schemas.openxmlformats.org/officeDocument/2006/relationships/image" Target="../media/image37.png"/><Relationship Id="rId4" Type="http://schemas.microsoft.com/office/2007/relationships/hdphoto" Target="../media/image10.wdp"/><Relationship Id="rId3" Type="http://schemas.openxmlformats.org/officeDocument/2006/relationships/image" Target="../media/image36.pn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6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hdphoto" Target="../media/image49.wdp"/><Relationship Id="rId1" Type="http://schemas.openxmlformats.org/officeDocument/2006/relationships/image" Target="../media/image48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51.png"/><Relationship Id="rId1" Type="http://schemas.openxmlformats.org/officeDocument/2006/relationships/image" Target="../media/image47.png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6.xml"/><Relationship Id="rId8" Type="http://schemas.openxmlformats.org/officeDocument/2006/relationships/tags" Target="../tags/tag100.xml"/><Relationship Id="rId7" Type="http://schemas.openxmlformats.org/officeDocument/2006/relationships/tags" Target="../tags/tag99.xml"/><Relationship Id="rId6" Type="http://schemas.openxmlformats.org/officeDocument/2006/relationships/tags" Target="../tags/tag98.xml"/><Relationship Id="rId5" Type="http://schemas.openxmlformats.org/officeDocument/2006/relationships/image" Target="../media/image37.png"/><Relationship Id="rId4" Type="http://schemas.microsoft.com/office/2007/relationships/hdphoto" Target="../media/image10.wdp"/><Relationship Id="rId3" Type="http://schemas.openxmlformats.org/officeDocument/2006/relationships/image" Target="../media/image36.pn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3.xml"/><Relationship Id="rId3" Type="http://schemas.openxmlformats.org/officeDocument/2006/relationships/image" Target="../media/image16.png"/><Relationship Id="rId2" Type="http://schemas.microsoft.com/office/2007/relationships/hdphoto" Target="../media/image14.wdp"/><Relationship Id="rId1" Type="http://schemas.openxmlformats.org/officeDocument/2006/relationships/image" Target="../media/image1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2.png"/></Relationships>
</file>

<file path=ppt/slides/_rels/slide21.xml.rels><?xml version="1.0" encoding="UTF-8" standalone="yes"?>
<Relationships xmlns="http://schemas.openxmlformats.org/package/2006/relationships"><Relationship Id="rId9" Type="http://schemas.openxmlformats.org/officeDocument/2006/relationships/tags" Target="../tags/tag109.xml"/><Relationship Id="rId8" Type="http://schemas.openxmlformats.org/officeDocument/2006/relationships/tags" Target="../tags/tag108.xml"/><Relationship Id="rId7" Type="http://schemas.openxmlformats.org/officeDocument/2006/relationships/tags" Target="../tags/tag107.xml"/><Relationship Id="rId6" Type="http://schemas.openxmlformats.org/officeDocument/2006/relationships/tags" Target="../tags/tag106.xml"/><Relationship Id="rId5" Type="http://schemas.openxmlformats.org/officeDocument/2006/relationships/tags" Target="../tags/tag105.xml"/><Relationship Id="rId4" Type="http://schemas.openxmlformats.org/officeDocument/2006/relationships/tags" Target="../tags/tag104.xml"/><Relationship Id="rId3" Type="http://schemas.openxmlformats.org/officeDocument/2006/relationships/tags" Target="../tags/tag103.xml"/><Relationship Id="rId21" Type="http://schemas.openxmlformats.org/officeDocument/2006/relationships/slideLayout" Target="../slideLayouts/slideLayout7.xml"/><Relationship Id="rId20" Type="http://schemas.openxmlformats.org/officeDocument/2006/relationships/tags" Target="../tags/tag118.xml"/><Relationship Id="rId2" Type="http://schemas.openxmlformats.org/officeDocument/2006/relationships/tags" Target="../tags/tag102.xml"/><Relationship Id="rId19" Type="http://schemas.openxmlformats.org/officeDocument/2006/relationships/tags" Target="../tags/tag117.xml"/><Relationship Id="rId18" Type="http://schemas.openxmlformats.org/officeDocument/2006/relationships/tags" Target="../tags/tag116.xml"/><Relationship Id="rId17" Type="http://schemas.openxmlformats.org/officeDocument/2006/relationships/tags" Target="../tags/tag115.xml"/><Relationship Id="rId16" Type="http://schemas.openxmlformats.org/officeDocument/2006/relationships/image" Target="../media/image54.png"/><Relationship Id="rId15" Type="http://schemas.openxmlformats.org/officeDocument/2006/relationships/tags" Target="../tags/tag114.xml"/><Relationship Id="rId14" Type="http://schemas.openxmlformats.org/officeDocument/2006/relationships/image" Target="../media/image53.png"/><Relationship Id="rId13" Type="http://schemas.openxmlformats.org/officeDocument/2006/relationships/tags" Target="../tags/tag113.xml"/><Relationship Id="rId12" Type="http://schemas.openxmlformats.org/officeDocument/2006/relationships/tags" Target="../tags/tag112.xml"/><Relationship Id="rId11" Type="http://schemas.openxmlformats.org/officeDocument/2006/relationships/tags" Target="../tags/tag111.xml"/><Relationship Id="rId10" Type="http://schemas.openxmlformats.org/officeDocument/2006/relationships/tags" Target="../tags/tag110.xml"/><Relationship Id="rId1" Type="http://schemas.openxmlformats.org/officeDocument/2006/relationships/tags" Target="../tags/tag101.xml"/></Relationships>
</file>

<file path=ppt/slides/_rels/slide22.xml.rels><?xml version="1.0" encoding="UTF-8" standalone="yes"?>
<Relationships xmlns="http://schemas.openxmlformats.org/package/2006/relationships"><Relationship Id="rId9" Type="http://schemas.openxmlformats.org/officeDocument/2006/relationships/tags" Target="../tags/tag127.xml"/><Relationship Id="rId8" Type="http://schemas.openxmlformats.org/officeDocument/2006/relationships/tags" Target="../tags/tag126.xml"/><Relationship Id="rId7" Type="http://schemas.openxmlformats.org/officeDocument/2006/relationships/tags" Target="../tags/tag125.xml"/><Relationship Id="rId6" Type="http://schemas.openxmlformats.org/officeDocument/2006/relationships/tags" Target="../tags/tag124.xml"/><Relationship Id="rId5" Type="http://schemas.openxmlformats.org/officeDocument/2006/relationships/tags" Target="../tags/tag123.xml"/><Relationship Id="rId4" Type="http://schemas.openxmlformats.org/officeDocument/2006/relationships/tags" Target="../tags/tag122.xml"/><Relationship Id="rId35" Type="http://schemas.openxmlformats.org/officeDocument/2006/relationships/slideLayout" Target="../slideLayouts/slideLayout7.xml"/><Relationship Id="rId34" Type="http://schemas.openxmlformats.org/officeDocument/2006/relationships/tags" Target="../tags/tag151.xml"/><Relationship Id="rId33" Type="http://schemas.openxmlformats.org/officeDocument/2006/relationships/tags" Target="../tags/tag150.xml"/><Relationship Id="rId32" Type="http://schemas.openxmlformats.org/officeDocument/2006/relationships/tags" Target="../tags/tag149.xml"/><Relationship Id="rId31" Type="http://schemas.openxmlformats.org/officeDocument/2006/relationships/tags" Target="../tags/tag148.xml"/><Relationship Id="rId30" Type="http://schemas.openxmlformats.org/officeDocument/2006/relationships/tags" Target="../tags/tag147.xml"/><Relationship Id="rId3" Type="http://schemas.openxmlformats.org/officeDocument/2006/relationships/tags" Target="../tags/tag121.xml"/><Relationship Id="rId29" Type="http://schemas.openxmlformats.org/officeDocument/2006/relationships/tags" Target="../tags/tag146.xml"/><Relationship Id="rId28" Type="http://schemas.openxmlformats.org/officeDocument/2006/relationships/tags" Target="../tags/tag145.xml"/><Relationship Id="rId27" Type="http://schemas.openxmlformats.org/officeDocument/2006/relationships/tags" Target="../tags/tag144.xml"/><Relationship Id="rId26" Type="http://schemas.openxmlformats.org/officeDocument/2006/relationships/tags" Target="../tags/tag143.xml"/><Relationship Id="rId25" Type="http://schemas.openxmlformats.org/officeDocument/2006/relationships/tags" Target="../tags/tag142.xml"/><Relationship Id="rId24" Type="http://schemas.openxmlformats.org/officeDocument/2006/relationships/tags" Target="../tags/tag141.xml"/><Relationship Id="rId23" Type="http://schemas.openxmlformats.org/officeDocument/2006/relationships/tags" Target="../tags/tag140.xml"/><Relationship Id="rId22" Type="http://schemas.openxmlformats.org/officeDocument/2006/relationships/image" Target="../media/image55.png"/><Relationship Id="rId21" Type="http://schemas.openxmlformats.org/officeDocument/2006/relationships/tags" Target="../tags/tag139.xml"/><Relationship Id="rId20" Type="http://schemas.openxmlformats.org/officeDocument/2006/relationships/tags" Target="../tags/tag138.xml"/><Relationship Id="rId2" Type="http://schemas.openxmlformats.org/officeDocument/2006/relationships/tags" Target="../tags/tag120.xml"/><Relationship Id="rId19" Type="http://schemas.openxmlformats.org/officeDocument/2006/relationships/tags" Target="../tags/tag137.xml"/><Relationship Id="rId18" Type="http://schemas.openxmlformats.org/officeDocument/2006/relationships/tags" Target="../tags/tag136.xml"/><Relationship Id="rId17" Type="http://schemas.openxmlformats.org/officeDocument/2006/relationships/tags" Target="../tags/tag135.xml"/><Relationship Id="rId16" Type="http://schemas.openxmlformats.org/officeDocument/2006/relationships/tags" Target="../tags/tag134.xml"/><Relationship Id="rId15" Type="http://schemas.openxmlformats.org/officeDocument/2006/relationships/tags" Target="../tags/tag133.xml"/><Relationship Id="rId14" Type="http://schemas.openxmlformats.org/officeDocument/2006/relationships/tags" Target="../tags/tag132.xml"/><Relationship Id="rId13" Type="http://schemas.openxmlformats.org/officeDocument/2006/relationships/tags" Target="../tags/tag131.xml"/><Relationship Id="rId12" Type="http://schemas.openxmlformats.org/officeDocument/2006/relationships/tags" Target="../tags/tag130.xml"/><Relationship Id="rId11" Type="http://schemas.openxmlformats.org/officeDocument/2006/relationships/tags" Target="../tags/tag129.xml"/><Relationship Id="rId10" Type="http://schemas.openxmlformats.org/officeDocument/2006/relationships/tags" Target="../tags/tag128.xml"/><Relationship Id="rId1" Type="http://schemas.openxmlformats.org/officeDocument/2006/relationships/tags" Target="../tags/tag119.xml"/></Relationships>
</file>

<file path=ppt/slides/_rels/slide2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6.xml"/><Relationship Id="rId8" Type="http://schemas.openxmlformats.org/officeDocument/2006/relationships/tags" Target="../tags/tag154.xml"/><Relationship Id="rId7" Type="http://schemas.openxmlformats.org/officeDocument/2006/relationships/tags" Target="../tags/tag153.xml"/><Relationship Id="rId6" Type="http://schemas.openxmlformats.org/officeDocument/2006/relationships/tags" Target="../tags/tag152.xml"/><Relationship Id="rId5" Type="http://schemas.openxmlformats.org/officeDocument/2006/relationships/image" Target="../media/image37.png"/><Relationship Id="rId4" Type="http://schemas.microsoft.com/office/2007/relationships/hdphoto" Target="../media/image10.wdp"/><Relationship Id="rId3" Type="http://schemas.openxmlformats.org/officeDocument/2006/relationships/image" Target="../media/image36.pn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2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7.png"/></Relationships>
</file>

<file path=ppt/slides/_rels/slide2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56.png"/><Relationship Id="rId2" Type="http://schemas.openxmlformats.org/officeDocument/2006/relationships/image" Target="../media/image3.png"/><Relationship Id="rId1" Type="http://schemas.openxmlformats.org/officeDocument/2006/relationships/image" Target="../media/image52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7.png"/></Relationships>
</file>

<file path=ppt/slides/_rels/slide2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56.png"/><Relationship Id="rId2" Type="http://schemas.openxmlformats.org/officeDocument/2006/relationships/image" Target="../media/image3.png"/><Relationship Id="rId1" Type="http://schemas.openxmlformats.org/officeDocument/2006/relationships/image" Target="../media/image52.pn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image" Target="../media/image13.png"/><Relationship Id="rId8" Type="http://schemas.openxmlformats.org/officeDocument/2006/relationships/image" Target="../media/image4.png"/><Relationship Id="rId7" Type="http://schemas.openxmlformats.org/officeDocument/2006/relationships/image" Target="../media/image23.png"/><Relationship Id="rId6" Type="http://schemas.microsoft.com/office/2007/relationships/hdphoto" Target="../media/image22.wdp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3" Type="http://schemas.microsoft.com/office/2007/relationships/hdphoto" Target="../media/image19.wdp"/><Relationship Id="rId2" Type="http://schemas.openxmlformats.org/officeDocument/2006/relationships/image" Target="../media/image18.png"/><Relationship Id="rId19" Type="http://schemas.openxmlformats.org/officeDocument/2006/relationships/slideLayout" Target="../slideLayouts/slideLayout6.xml"/><Relationship Id="rId18" Type="http://schemas.openxmlformats.org/officeDocument/2006/relationships/tags" Target="../tags/tag51.xml"/><Relationship Id="rId17" Type="http://schemas.openxmlformats.org/officeDocument/2006/relationships/image" Target="../media/image30.png"/><Relationship Id="rId16" Type="http://schemas.openxmlformats.org/officeDocument/2006/relationships/image" Target="../media/image29.svg"/><Relationship Id="rId15" Type="http://schemas.openxmlformats.org/officeDocument/2006/relationships/image" Target="../media/image28.png"/><Relationship Id="rId14" Type="http://schemas.openxmlformats.org/officeDocument/2006/relationships/image" Target="../media/image27.svg"/><Relationship Id="rId13" Type="http://schemas.openxmlformats.org/officeDocument/2006/relationships/image" Target="../media/image26.png"/><Relationship Id="rId12" Type="http://schemas.openxmlformats.org/officeDocument/2006/relationships/image" Target="../media/image25.svg"/><Relationship Id="rId11" Type="http://schemas.openxmlformats.org/officeDocument/2006/relationships/image" Target="../media/image24.png"/><Relationship Id="rId10" Type="http://schemas.microsoft.com/office/2007/relationships/hdphoto" Target="../media/image14.wdp"/><Relationship Id="rId1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3.xml"/><Relationship Id="rId3" Type="http://schemas.openxmlformats.org/officeDocument/2006/relationships/tags" Target="../tags/tag52.xml"/><Relationship Id="rId2" Type="http://schemas.openxmlformats.org/officeDocument/2006/relationships/image" Target="../media/image31.png"/><Relationship Id="rId1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tags" Target="../tags/tag63.xml"/><Relationship Id="rId8" Type="http://schemas.openxmlformats.org/officeDocument/2006/relationships/tags" Target="../tags/tag62.xml"/><Relationship Id="rId7" Type="http://schemas.openxmlformats.org/officeDocument/2006/relationships/tags" Target="../tags/tag61.xml"/><Relationship Id="rId6" Type="http://schemas.openxmlformats.org/officeDocument/2006/relationships/tags" Target="../tags/tag60.xml"/><Relationship Id="rId5" Type="http://schemas.openxmlformats.org/officeDocument/2006/relationships/tags" Target="../tags/tag59.xml"/><Relationship Id="rId41" Type="http://schemas.openxmlformats.org/officeDocument/2006/relationships/slideLayout" Target="../slideLayouts/slideLayout7.xml"/><Relationship Id="rId40" Type="http://schemas.openxmlformats.org/officeDocument/2006/relationships/tags" Target="../tags/tag90.xml"/><Relationship Id="rId4" Type="http://schemas.openxmlformats.org/officeDocument/2006/relationships/tags" Target="../tags/tag58.xml"/><Relationship Id="rId39" Type="http://schemas.openxmlformats.org/officeDocument/2006/relationships/image" Target="../media/image35.png"/><Relationship Id="rId38" Type="http://schemas.microsoft.com/office/2007/relationships/hdphoto" Target="../media/image34.wdp"/><Relationship Id="rId37" Type="http://schemas.openxmlformats.org/officeDocument/2006/relationships/image" Target="../media/image33.png"/><Relationship Id="rId36" Type="http://schemas.openxmlformats.org/officeDocument/2006/relationships/image" Target="../media/image32.png"/><Relationship Id="rId35" Type="http://schemas.openxmlformats.org/officeDocument/2006/relationships/tags" Target="../tags/tag89.xml"/><Relationship Id="rId34" Type="http://schemas.openxmlformats.org/officeDocument/2006/relationships/tags" Target="../tags/tag88.xml"/><Relationship Id="rId33" Type="http://schemas.openxmlformats.org/officeDocument/2006/relationships/tags" Target="../tags/tag87.xml"/><Relationship Id="rId32" Type="http://schemas.openxmlformats.org/officeDocument/2006/relationships/tags" Target="../tags/tag86.xml"/><Relationship Id="rId31" Type="http://schemas.openxmlformats.org/officeDocument/2006/relationships/tags" Target="../tags/tag85.xml"/><Relationship Id="rId30" Type="http://schemas.openxmlformats.org/officeDocument/2006/relationships/tags" Target="../tags/tag84.xml"/><Relationship Id="rId3" Type="http://schemas.openxmlformats.org/officeDocument/2006/relationships/tags" Target="../tags/tag57.xml"/><Relationship Id="rId29" Type="http://schemas.openxmlformats.org/officeDocument/2006/relationships/tags" Target="../tags/tag83.xml"/><Relationship Id="rId28" Type="http://schemas.openxmlformats.org/officeDocument/2006/relationships/tags" Target="../tags/tag82.xml"/><Relationship Id="rId27" Type="http://schemas.openxmlformats.org/officeDocument/2006/relationships/tags" Target="../tags/tag81.xml"/><Relationship Id="rId26" Type="http://schemas.openxmlformats.org/officeDocument/2006/relationships/tags" Target="../tags/tag80.xml"/><Relationship Id="rId25" Type="http://schemas.openxmlformats.org/officeDocument/2006/relationships/tags" Target="../tags/tag79.xml"/><Relationship Id="rId24" Type="http://schemas.openxmlformats.org/officeDocument/2006/relationships/tags" Target="../tags/tag78.xml"/><Relationship Id="rId23" Type="http://schemas.openxmlformats.org/officeDocument/2006/relationships/tags" Target="../tags/tag77.xml"/><Relationship Id="rId22" Type="http://schemas.openxmlformats.org/officeDocument/2006/relationships/tags" Target="../tags/tag76.xml"/><Relationship Id="rId21" Type="http://schemas.openxmlformats.org/officeDocument/2006/relationships/tags" Target="../tags/tag75.xml"/><Relationship Id="rId20" Type="http://schemas.openxmlformats.org/officeDocument/2006/relationships/tags" Target="../tags/tag74.xml"/><Relationship Id="rId2" Type="http://schemas.openxmlformats.org/officeDocument/2006/relationships/tags" Target="../tags/tag56.xml"/><Relationship Id="rId19" Type="http://schemas.openxmlformats.org/officeDocument/2006/relationships/tags" Target="../tags/tag73.xml"/><Relationship Id="rId18" Type="http://schemas.openxmlformats.org/officeDocument/2006/relationships/tags" Target="../tags/tag72.xml"/><Relationship Id="rId17" Type="http://schemas.openxmlformats.org/officeDocument/2006/relationships/tags" Target="../tags/tag71.xml"/><Relationship Id="rId16" Type="http://schemas.openxmlformats.org/officeDocument/2006/relationships/tags" Target="../tags/tag70.xml"/><Relationship Id="rId15" Type="http://schemas.openxmlformats.org/officeDocument/2006/relationships/tags" Target="../tags/tag69.xml"/><Relationship Id="rId14" Type="http://schemas.openxmlformats.org/officeDocument/2006/relationships/tags" Target="../tags/tag68.xml"/><Relationship Id="rId13" Type="http://schemas.openxmlformats.org/officeDocument/2006/relationships/tags" Target="../tags/tag67.xml"/><Relationship Id="rId12" Type="http://schemas.openxmlformats.org/officeDocument/2006/relationships/tags" Target="../tags/tag66.xml"/><Relationship Id="rId11" Type="http://schemas.openxmlformats.org/officeDocument/2006/relationships/tags" Target="../tags/tag65.xml"/><Relationship Id="rId10" Type="http://schemas.openxmlformats.org/officeDocument/2006/relationships/tags" Target="../tags/tag64.xml"/><Relationship Id="rId1" Type="http://schemas.openxmlformats.org/officeDocument/2006/relationships/tags" Target="../tags/tag55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6.xml"/><Relationship Id="rId8" Type="http://schemas.openxmlformats.org/officeDocument/2006/relationships/tags" Target="../tags/tag93.xml"/><Relationship Id="rId7" Type="http://schemas.openxmlformats.org/officeDocument/2006/relationships/tags" Target="../tags/tag92.xml"/><Relationship Id="rId6" Type="http://schemas.openxmlformats.org/officeDocument/2006/relationships/tags" Target="../tags/tag91.xml"/><Relationship Id="rId5" Type="http://schemas.openxmlformats.org/officeDocument/2006/relationships/image" Target="../media/image37.png"/><Relationship Id="rId4" Type="http://schemas.microsoft.com/office/2007/relationships/hdphoto" Target="../media/image10.wdp"/><Relationship Id="rId3" Type="http://schemas.openxmlformats.org/officeDocument/2006/relationships/image" Target="../media/image36.pn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94.xml"/><Relationship Id="rId1" Type="http://schemas.openxmlformats.org/officeDocument/2006/relationships/image" Target="../media/image38.pn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image" Target="../media/image3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18"/>
          <p:cNvPicPr>
            <a:picLocks noChangeAspect="1"/>
          </p:cNvPicPr>
          <p:nvPr/>
        </p:nvPicPr>
        <p:blipFill rotWithShape="1">
          <a:blip r:embed="rId1" cstate="print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57" t="27116"/>
          <a:stretch>
            <a:fillRect/>
          </a:stretch>
        </p:blipFill>
        <p:spPr>
          <a:xfrm flipH="1">
            <a:off x="9756362" y="-42327"/>
            <a:ext cx="2430480" cy="2032791"/>
          </a:xfrm>
          <a:prstGeom prst="rect">
            <a:avLst/>
          </a:prstGeom>
        </p:spPr>
      </p:pic>
      <p:pic>
        <p:nvPicPr>
          <p:cNvPr id="37" name="图片 36"/>
          <p:cNvPicPr>
            <a:picLocks noChangeAspect="1"/>
          </p:cNvPicPr>
          <p:nvPr/>
        </p:nvPicPr>
        <p:blipFill rotWithShape="1">
          <a:blip r:embed="rId2">
            <a:alphaModFix amt="9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74" t="11519" r="14962" b="1396"/>
          <a:stretch>
            <a:fillRect/>
          </a:stretch>
        </p:blipFill>
        <p:spPr>
          <a:xfrm rot="4228346" flipH="1">
            <a:off x="386054" y="1733141"/>
            <a:ext cx="4995541" cy="5086954"/>
          </a:xfrm>
          <a:prstGeom prst="rect">
            <a:avLst/>
          </a:prstGeom>
        </p:spPr>
      </p:pic>
      <p:pic>
        <p:nvPicPr>
          <p:cNvPr id="26" name="图片 25"/>
          <p:cNvPicPr>
            <a:picLocks noChangeAspect="1"/>
          </p:cNvPicPr>
          <p:nvPr/>
        </p:nvPicPr>
        <p:blipFill rotWithShape="1">
          <a:blip r:embed="rId2">
            <a:alphaModFix amt="6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6" t="-14779" r="19358" b="10693"/>
          <a:stretch>
            <a:fillRect/>
          </a:stretch>
        </p:blipFill>
        <p:spPr>
          <a:xfrm rot="5400000">
            <a:off x="-112600" y="-59712"/>
            <a:ext cx="3665080" cy="3784503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38" b="36300"/>
          <a:stretch>
            <a:fillRect/>
          </a:stretch>
        </p:blipFill>
        <p:spPr>
          <a:xfrm flipH="1">
            <a:off x="-14208" y="3889015"/>
            <a:ext cx="10285822" cy="2973804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4" cstate="print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1500"/>
                    </a14:imgEffect>
                    <a14:imgEffect>
                      <a14:saturation sat="37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011" t="15127" r="5457" b="19826"/>
          <a:stretch>
            <a:fillRect/>
          </a:stretch>
        </p:blipFill>
        <p:spPr>
          <a:xfrm flipH="1">
            <a:off x="8132724" y="704705"/>
            <a:ext cx="4825219" cy="5774389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6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428" t="-6129" r="17179" b="17924"/>
          <a:stretch>
            <a:fillRect/>
          </a:stretch>
        </p:blipFill>
        <p:spPr>
          <a:xfrm flipH="1">
            <a:off x="9561402" y="2409371"/>
            <a:ext cx="2626006" cy="4506997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8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 rot="1642006" flipH="1">
            <a:off x="6673549" y="375418"/>
            <a:ext cx="5353507" cy="5353507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70" t="11024" r="15409" b="22380"/>
          <a:stretch>
            <a:fillRect/>
          </a:stretch>
        </p:blipFill>
        <p:spPr>
          <a:xfrm flipH="1">
            <a:off x="-7105" y="3884262"/>
            <a:ext cx="3378964" cy="2973804"/>
          </a:xfrm>
          <a:prstGeom prst="rect">
            <a:avLst/>
          </a:prstGeom>
        </p:spPr>
      </p:pic>
      <p:sp>
        <p:nvSpPr>
          <p:cNvPr id="33" name="矩形 32"/>
          <p:cNvSpPr/>
          <p:nvPr/>
        </p:nvSpPr>
        <p:spPr>
          <a:xfrm>
            <a:off x="0" y="974069"/>
            <a:ext cx="5762029" cy="58473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6" name="图片 45"/>
          <p:cNvPicPr>
            <a:picLocks noChangeAspect="1"/>
          </p:cNvPicPr>
          <p:nvPr/>
        </p:nvPicPr>
        <p:blipFill rotWithShape="1">
          <a:blip r:embed="rId10">
            <a:alphaModFix amt="49000"/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colorTemperature colorTemp="5158"/>
                    </a14:imgEffect>
                    <a14:imgEffect>
                      <a14:saturation sat="3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446" t="9250" r="23229" b="8310"/>
          <a:stretch>
            <a:fillRect/>
          </a:stretch>
        </p:blipFill>
        <p:spPr>
          <a:xfrm rot="5400000">
            <a:off x="2705203" y="-2734930"/>
            <a:ext cx="6821411" cy="12235165"/>
          </a:xfrm>
          <a:prstGeom prst="rect">
            <a:avLst/>
          </a:prstGeom>
        </p:spPr>
      </p:pic>
      <p:pic>
        <p:nvPicPr>
          <p:cNvPr id="17" name="清新治愈的背景乐-温馨舒缓-阳光甚好_爱给网_aigei_com">
            <a:hlinkClick r:id="" action="ppaction://media"/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3">
                  <p14:fade out="500.000000"/>
                </p14:media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03435" y="6243650"/>
            <a:ext cx="549708" cy="549708"/>
          </a:xfrm>
          <a:prstGeom prst="rect">
            <a:avLst/>
          </a:prstGeom>
        </p:spPr>
      </p:pic>
      <p:grpSp>
        <p:nvGrpSpPr>
          <p:cNvPr id="38" name="组合 37"/>
          <p:cNvGrpSpPr/>
          <p:nvPr/>
        </p:nvGrpSpPr>
        <p:grpSpPr>
          <a:xfrm>
            <a:off x="1738579" y="326686"/>
            <a:ext cx="7275384" cy="4690421"/>
            <a:chOff x="3256" y="-332"/>
            <a:chExt cx="12305" cy="793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9" name="文本框 38"/>
            <p:cNvSpPr txBox="1"/>
            <p:nvPr/>
          </p:nvSpPr>
          <p:spPr>
            <a:xfrm>
              <a:off x="3256" y="-332"/>
              <a:ext cx="4124" cy="4096"/>
            </a:xfrm>
            <a:prstGeom prst="rect">
              <a:avLst/>
            </a:prstGeom>
            <a:noFill/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noAutofit/>
              <a:scene3d>
                <a:camera prst="orthographicFront"/>
                <a:lightRig rig="threePt" dir="t"/>
              </a:scene3d>
            </a:bodyPr>
            <a:lstStyle/>
            <a:p>
              <a:r>
                <a:rPr lang="zh-CN" altLang="en-US" sz="23900" b="1" dirty="0">
                  <a:ln w="15875"/>
                  <a:gradFill>
                    <a:gsLst>
                      <a:gs pos="21000">
                        <a:schemeClr val="accent2">
                          <a:lumMod val="75000"/>
                        </a:schemeClr>
                      </a:gs>
                      <a:gs pos="100000">
                        <a:schemeClr val="accent6">
                          <a:lumMod val="50000"/>
                        </a:schemeClr>
                      </a:gs>
                    </a:gsLst>
                    <a:lin ang="6000000" scaled="0"/>
                  </a:gradFill>
                  <a:effectLst/>
                  <a:latin typeface="书体坊郭沫若字体" panose="03000509000000000000" charset="-122"/>
                  <a:ea typeface="书体坊郭沫若字体" panose="03000509000000000000" charset="-122"/>
                </a:rPr>
                <a:t>忆</a:t>
              </a:r>
              <a:endParaRPr lang="zh-CN" altLang="en-US" sz="23900" b="1" dirty="0">
                <a:ln w="15875"/>
                <a:gradFill>
                  <a:gsLst>
                    <a:gs pos="21000">
                      <a:schemeClr val="accent2">
                        <a:lumMod val="75000"/>
                      </a:schemeClr>
                    </a:gs>
                    <a:gs pos="100000">
                      <a:schemeClr val="accent6">
                        <a:lumMod val="50000"/>
                      </a:schemeClr>
                    </a:gs>
                  </a:gsLst>
                  <a:lin ang="6000000" scaled="0"/>
                </a:gradFill>
                <a:effectLst/>
                <a:latin typeface="书体坊郭沫若字体" panose="03000509000000000000" charset="-122"/>
                <a:ea typeface="书体坊郭沫若字体" panose="03000509000000000000" charset="-122"/>
              </a:endParaRPr>
            </a:p>
          </p:txBody>
        </p:sp>
        <p:sp>
          <p:nvSpPr>
            <p:cNvPr id="40" name="文本框 39"/>
            <p:cNvSpPr txBox="1"/>
            <p:nvPr/>
          </p:nvSpPr>
          <p:spPr>
            <a:xfrm>
              <a:off x="7328" y="1228"/>
              <a:ext cx="2933" cy="2913"/>
            </a:xfrm>
            <a:prstGeom prst="rect">
              <a:avLst/>
            </a:prstGeom>
            <a:noFill/>
          </p:spPr>
          <p:txBody>
            <a:bodyPr wrap="square" rtlCol="0">
              <a:noAutofit/>
              <a:scene3d>
                <a:camera prst="orthographicFront"/>
                <a:lightRig rig="threePt" dir="t"/>
              </a:scene3d>
            </a:bodyPr>
            <a:lstStyle/>
            <a:p>
              <a:r>
                <a:rPr lang="zh-CN" altLang="en-US" sz="13800" b="1" dirty="0">
                  <a:ln w="15875"/>
                  <a:gradFill>
                    <a:gsLst>
                      <a:gs pos="21000">
                        <a:schemeClr val="accent2">
                          <a:lumMod val="75000"/>
                        </a:schemeClr>
                      </a:gs>
                      <a:gs pos="100000">
                        <a:schemeClr val="accent6">
                          <a:lumMod val="50000"/>
                        </a:schemeClr>
                      </a:gs>
                    </a:gsLst>
                    <a:lin ang="6000000" scaled="0"/>
                  </a:gradFill>
                  <a:effectLst/>
                  <a:latin typeface="书体坊郭沫若字体" panose="03000509000000000000" charset="-122"/>
                  <a:ea typeface="书体坊郭沫若字体" panose="03000509000000000000" charset="-122"/>
                </a:rPr>
                <a:t>往</a:t>
              </a:r>
              <a:endParaRPr lang="zh-CN" altLang="en-US" sz="13800" b="1" dirty="0">
                <a:ln w="15875"/>
                <a:gradFill>
                  <a:gsLst>
                    <a:gs pos="21000">
                      <a:schemeClr val="accent2">
                        <a:lumMod val="75000"/>
                      </a:schemeClr>
                    </a:gs>
                    <a:gs pos="100000">
                      <a:schemeClr val="accent6">
                        <a:lumMod val="50000"/>
                      </a:schemeClr>
                    </a:gs>
                  </a:gsLst>
                  <a:lin ang="6000000" scaled="0"/>
                </a:gradFill>
                <a:effectLst/>
                <a:latin typeface="书体坊郭沫若字体" panose="03000509000000000000" charset="-122"/>
                <a:ea typeface="书体坊郭沫若字体" panose="03000509000000000000" charset="-122"/>
              </a:endParaRPr>
            </a:p>
          </p:txBody>
        </p:sp>
        <p:sp>
          <p:nvSpPr>
            <p:cNvPr id="41" name="文本框 40"/>
            <p:cNvSpPr txBox="1"/>
            <p:nvPr/>
          </p:nvSpPr>
          <p:spPr>
            <a:xfrm>
              <a:off x="9366" y="1316"/>
              <a:ext cx="2933" cy="2913"/>
            </a:xfrm>
            <a:prstGeom prst="rect">
              <a:avLst/>
            </a:prstGeom>
            <a:noFill/>
          </p:spPr>
          <p:txBody>
            <a:bodyPr wrap="square" rtlCol="0">
              <a:noAutofit/>
              <a:scene3d>
                <a:camera prst="orthographicFront"/>
                <a:lightRig rig="threePt" dir="t"/>
              </a:scene3d>
            </a:bodyPr>
            <a:lstStyle/>
            <a:p>
              <a:r>
                <a:rPr lang="zh-CN" altLang="en-US" sz="12800" b="1" dirty="0">
                  <a:ln w="15875"/>
                  <a:gradFill>
                    <a:gsLst>
                      <a:gs pos="21000">
                        <a:schemeClr val="accent2">
                          <a:lumMod val="75000"/>
                        </a:schemeClr>
                      </a:gs>
                      <a:gs pos="100000">
                        <a:schemeClr val="accent6">
                          <a:lumMod val="50000"/>
                        </a:schemeClr>
                      </a:gs>
                    </a:gsLst>
                    <a:lin ang="6000000" scaled="0"/>
                  </a:gradFill>
                  <a:effectLst/>
                  <a:latin typeface="书体坊郭沫若字体" panose="03000509000000000000" charset="-122"/>
                  <a:ea typeface="书体坊郭沫若字体" panose="03000509000000000000" charset="-122"/>
                </a:rPr>
                <a:t>事</a:t>
              </a:r>
              <a:endParaRPr lang="zh-CN" altLang="en-US" sz="12800" b="1" dirty="0">
                <a:ln w="15875"/>
                <a:gradFill>
                  <a:gsLst>
                    <a:gs pos="21000">
                      <a:schemeClr val="accent2">
                        <a:lumMod val="75000"/>
                      </a:schemeClr>
                    </a:gs>
                    <a:gs pos="100000">
                      <a:schemeClr val="accent6">
                        <a:lumMod val="50000"/>
                      </a:schemeClr>
                    </a:gs>
                  </a:gsLst>
                  <a:lin ang="6000000" scaled="0"/>
                </a:gradFill>
                <a:effectLst/>
                <a:latin typeface="书体坊郭沫若字体" panose="03000509000000000000" charset="-122"/>
                <a:ea typeface="书体坊郭沫若字体" panose="03000509000000000000" charset="-122"/>
              </a:endParaRPr>
            </a:p>
          </p:txBody>
        </p:sp>
        <p:sp>
          <p:nvSpPr>
            <p:cNvPr id="42" name="文本框 41"/>
            <p:cNvSpPr txBox="1"/>
            <p:nvPr/>
          </p:nvSpPr>
          <p:spPr>
            <a:xfrm>
              <a:off x="7157" y="3728"/>
              <a:ext cx="2933" cy="2913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zh-CN" altLang="en-US" sz="19900" b="1" dirty="0">
                  <a:gradFill>
                    <a:gsLst>
                      <a:gs pos="21000">
                        <a:schemeClr val="accent2">
                          <a:lumMod val="75000"/>
                        </a:schemeClr>
                      </a:gs>
                      <a:gs pos="100000">
                        <a:schemeClr val="accent6">
                          <a:lumMod val="50000"/>
                        </a:schemeClr>
                      </a:gs>
                    </a:gsLst>
                    <a:lin ang="6000000" scaled="0"/>
                  </a:gradFill>
                  <a:latin typeface="书体坊郭沫若字体" panose="03000509000000000000" charset="-122"/>
                  <a:ea typeface="书体坊郭沫若字体" panose="03000509000000000000" charset="-122"/>
                  <a:sym typeface="+mn-ea"/>
                </a:rPr>
                <a:t>励</a:t>
              </a:r>
              <a:endParaRPr lang="zh-CN" altLang="en-US" sz="19900" b="1" dirty="0">
                <a:gradFill>
                  <a:gsLst>
                    <a:gs pos="21000">
                      <a:schemeClr val="accent2">
                        <a:lumMod val="75000"/>
                      </a:schemeClr>
                    </a:gs>
                    <a:gs pos="100000">
                      <a:schemeClr val="accent6">
                        <a:lumMod val="50000"/>
                      </a:schemeClr>
                    </a:gs>
                  </a:gsLst>
                  <a:lin ang="6000000" scaled="0"/>
                </a:gradFill>
                <a:latin typeface="书体坊郭沫若字体" panose="03000509000000000000" charset="-122"/>
                <a:ea typeface="书体坊郭沫若字体" panose="03000509000000000000" charset="-122"/>
                <a:sym typeface="+mn-ea"/>
              </a:endParaRPr>
            </a:p>
          </p:txBody>
        </p:sp>
        <p:sp>
          <p:nvSpPr>
            <p:cNvPr id="43" name="文本框 42"/>
            <p:cNvSpPr txBox="1"/>
            <p:nvPr/>
          </p:nvSpPr>
          <p:spPr>
            <a:xfrm>
              <a:off x="10752" y="4688"/>
              <a:ext cx="2933" cy="2913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zh-CN" altLang="en-US" sz="12500" b="1" dirty="0">
                  <a:gradFill>
                    <a:gsLst>
                      <a:gs pos="21000">
                        <a:schemeClr val="accent2">
                          <a:lumMod val="75000"/>
                        </a:schemeClr>
                      </a:gs>
                      <a:gs pos="100000">
                        <a:schemeClr val="accent6">
                          <a:lumMod val="50000"/>
                        </a:schemeClr>
                      </a:gs>
                    </a:gsLst>
                    <a:lin ang="6000000" scaled="0"/>
                  </a:gradFill>
                  <a:latin typeface="书体坊郭沫若字体" panose="03000509000000000000" charset="-122"/>
                  <a:ea typeface="书体坊郭沫若字体" panose="03000509000000000000" charset="-122"/>
                  <a:sym typeface="+mn-ea"/>
                </a:rPr>
                <a:t>成</a:t>
              </a:r>
              <a:endParaRPr lang="zh-CN" altLang="en-US" sz="12500" b="1" dirty="0">
                <a:gradFill>
                  <a:gsLst>
                    <a:gs pos="21000">
                      <a:schemeClr val="accent2">
                        <a:lumMod val="75000"/>
                      </a:schemeClr>
                    </a:gs>
                    <a:gs pos="100000">
                      <a:schemeClr val="accent6">
                        <a:lumMod val="50000"/>
                      </a:schemeClr>
                    </a:gs>
                  </a:gsLst>
                  <a:lin ang="6000000" scaled="0"/>
                </a:gradFill>
                <a:latin typeface="书体坊郭沫若字体" panose="03000509000000000000" charset="-122"/>
                <a:ea typeface="书体坊郭沫若字体" panose="03000509000000000000" charset="-122"/>
                <a:sym typeface="+mn-ea"/>
              </a:endParaRPr>
            </a:p>
          </p:txBody>
        </p:sp>
        <p:sp>
          <p:nvSpPr>
            <p:cNvPr id="44" name="文本框 43"/>
            <p:cNvSpPr txBox="1"/>
            <p:nvPr/>
          </p:nvSpPr>
          <p:spPr>
            <a:xfrm>
              <a:off x="12628" y="4529"/>
              <a:ext cx="2933" cy="2913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zh-CN" altLang="en-US" sz="13800" b="1" dirty="0">
                  <a:gradFill>
                    <a:gsLst>
                      <a:gs pos="21000">
                        <a:schemeClr val="accent2">
                          <a:lumMod val="75000"/>
                        </a:schemeClr>
                      </a:gs>
                      <a:gs pos="100000">
                        <a:schemeClr val="accent6">
                          <a:lumMod val="50000"/>
                        </a:schemeClr>
                      </a:gs>
                    </a:gsLst>
                    <a:lin ang="6000000" scaled="0"/>
                  </a:gradFill>
                  <a:latin typeface="书体坊郭沫若字体" panose="03000509000000000000" charset="-122"/>
                  <a:ea typeface="书体坊郭沫若字体" panose="03000509000000000000" charset="-122"/>
                </a:rPr>
                <a:t>长</a:t>
              </a:r>
              <a:endParaRPr lang="zh-CN" altLang="en-US" sz="13800" b="1" dirty="0">
                <a:gradFill>
                  <a:gsLst>
                    <a:gs pos="21000">
                      <a:schemeClr val="accent2">
                        <a:lumMod val="75000"/>
                      </a:schemeClr>
                    </a:gs>
                    <a:gs pos="100000">
                      <a:schemeClr val="accent6">
                        <a:lumMod val="50000"/>
                      </a:schemeClr>
                    </a:gs>
                  </a:gsLst>
                  <a:lin ang="6000000" scaled="0"/>
                </a:gradFill>
                <a:latin typeface="书体坊郭沫若字体" panose="03000509000000000000" charset="-122"/>
                <a:ea typeface="书体坊郭沫若字体" panose="03000509000000000000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7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2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47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/>
          <p:cNvGrpSpPr/>
          <p:nvPr/>
        </p:nvGrpSpPr>
        <p:grpSpPr>
          <a:xfrm>
            <a:off x="6387063" y="2620924"/>
            <a:ext cx="4406900" cy="934086"/>
            <a:chOff x="6387063" y="2620924"/>
            <a:chExt cx="4406900" cy="934086"/>
          </a:xfrm>
        </p:grpSpPr>
        <p:grpSp>
          <p:nvGrpSpPr>
            <p:cNvPr id="53" name="组合 52"/>
            <p:cNvGrpSpPr/>
            <p:nvPr/>
          </p:nvGrpSpPr>
          <p:grpSpPr>
            <a:xfrm>
              <a:off x="6387063" y="2620924"/>
              <a:ext cx="4406900" cy="934086"/>
              <a:chOff x="1295400" y="1821091"/>
              <a:chExt cx="4406900" cy="934086"/>
            </a:xfrm>
          </p:grpSpPr>
          <p:sp>
            <p:nvSpPr>
              <p:cNvPr id="55" name="缺角矩形 54"/>
              <p:cNvSpPr/>
              <p:nvPr/>
            </p:nvSpPr>
            <p:spPr>
              <a:xfrm>
                <a:off x="1295400" y="1821091"/>
                <a:ext cx="4406900" cy="934086"/>
              </a:xfrm>
              <a:prstGeom prst="plaque">
                <a:avLst>
                  <a:gd name="adj" fmla="val 8509"/>
                </a:avLst>
              </a:prstGeom>
              <a:gradFill flip="none" rotWithShape="1">
                <a:gsLst>
                  <a:gs pos="0">
                    <a:srgbClr val="FDEEC9"/>
                  </a:gs>
                  <a:gs pos="100000">
                    <a:srgbClr val="FFF9F3"/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outerShdw blurRad="63500" sx="101000" sy="101000" algn="ctr" rotWithShape="0">
                  <a:prstClr val="black">
                    <a:alpha val="2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56" name="缺角矩形 55"/>
              <p:cNvSpPr/>
              <p:nvPr/>
            </p:nvSpPr>
            <p:spPr>
              <a:xfrm>
                <a:off x="1384300" y="1883048"/>
                <a:ext cx="4229100" cy="810172"/>
              </a:xfrm>
              <a:prstGeom prst="plaque">
                <a:avLst>
                  <a:gd name="adj" fmla="val 9143"/>
                </a:avLst>
              </a:prstGeom>
              <a:noFill/>
              <a:ln w="6350">
                <a:solidFill>
                  <a:srgbClr val="B36C6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41" name="文本框 40"/>
            <p:cNvSpPr txBox="1"/>
            <p:nvPr/>
          </p:nvSpPr>
          <p:spPr>
            <a:xfrm>
              <a:off x="7195207" y="2658705"/>
              <a:ext cx="2875101" cy="67666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hangingPunct="1">
                <a:lnSpc>
                  <a:spcPct val="150000"/>
                </a:lnSpc>
                <a:spcBef>
                  <a:spcPts val="600"/>
                </a:spcBef>
                <a:spcAft>
                  <a:spcPts val="600"/>
                </a:spcAft>
                <a:buFontTx/>
                <a:buNone/>
              </a:pPr>
              <a:r>
                <a:rPr lang="zh-CN" altLang="en-US" sz="3000" b="1" dirty="0">
                  <a:solidFill>
                    <a:schemeClr val="accent6">
                      <a:lumMod val="75000"/>
                    </a:schemeClr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楷体" panose="02010609060101010101" pitchFamily="49" charset="-122"/>
                </a:rPr>
                <a:t>铭</a:t>
              </a:r>
              <a:r>
                <a:rPr lang="zh-CN" altLang="en-US" sz="3000" b="1" dirty="0">
                  <a:solidFill>
                    <a:schemeClr val="tx1"/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楷体" panose="02010609060101010101" pitchFamily="49" charset="-122"/>
                </a:rPr>
                <a:t>刻（      </a:t>
              </a:r>
              <a:r>
                <a:rPr lang="en-US" altLang="zh-CN" sz="3000" b="1" dirty="0">
                  <a:solidFill>
                    <a:schemeClr val="tx1"/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楷体" panose="02010609060101010101" pitchFamily="49" charset="-122"/>
                </a:rPr>
                <a:t>)</a:t>
              </a:r>
              <a:endParaRPr lang="en-US" altLang="zh-CN" sz="3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endParaRPr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1320800" y="2620924"/>
            <a:ext cx="4406900" cy="934086"/>
            <a:chOff x="1320800" y="2620924"/>
            <a:chExt cx="4406900" cy="934086"/>
          </a:xfrm>
        </p:grpSpPr>
        <p:grpSp>
          <p:nvGrpSpPr>
            <p:cNvPr id="49" name="组合 48"/>
            <p:cNvGrpSpPr/>
            <p:nvPr/>
          </p:nvGrpSpPr>
          <p:grpSpPr>
            <a:xfrm>
              <a:off x="1320800" y="2620924"/>
              <a:ext cx="4406900" cy="934086"/>
              <a:chOff x="1295400" y="1821091"/>
              <a:chExt cx="4406900" cy="934086"/>
            </a:xfrm>
          </p:grpSpPr>
          <p:sp>
            <p:nvSpPr>
              <p:cNvPr id="50" name="缺角矩形 49"/>
              <p:cNvSpPr/>
              <p:nvPr/>
            </p:nvSpPr>
            <p:spPr>
              <a:xfrm>
                <a:off x="1295400" y="1821091"/>
                <a:ext cx="4406900" cy="934086"/>
              </a:xfrm>
              <a:prstGeom prst="plaque">
                <a:avLst>
                  <a:gd name="adj" fmla="val 8509"/>
                </a:avLst>
              </a:prstGeom>
              <a:gradFill flip="none" rotWithShape="1">
                <a:gsLst>
                  <a:gs pos="0">
                    <a:srgbClr val="FDEEC9"/>
                  </a:gs>
                  <a:gs pos="100000">
                    <a:srgbClr val="FFF9F3"/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outerShdw blurRad="63500" sx="101000" sy="101000" algn="ctr" rotWithShape="0">
                  <a:prstClr val="black">
                    <a:alpha val="2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51" name="缺角矩形 50"/>
              <p:cNvSpPr/>
              <p:nvPr/>
            </p:nvSpPr>
            <p:spPr>
              <a:xfrm>
                <a:off x="1384300" y="1883048"/>
                <a:ext cx="4229100" cy="810172"/>
              </a:xfrm>
              <a:prstGeom prst="plaque">
                <a:avLst>
                  <a:gd name="adj" fmla="val 9143"/>
                </a:avLst>
              </a:prstGeom>
              <a:noFill/>
              <a:ln w="6350">
                <a:solidFill>
                  <a:srgbClr val="B36C6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39" name="文本框 38"/>
            <p:cNvSpPr txBox="1"/>
            <p:nvPr/>
          </p:nvSpPr>
          <p:spPr>
            <a:xfrm>
              <a:off x="2121692" y="2790602"/>
              <a:ext cx="2876535" cy="55399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sz="3000" b="1" dirty="0">
                  <a:solidFill>
                    <a:schemeClr val="tx1"/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楷体" panose="02010609060101010101" pitchFamily="49" charset="-122"/>
                </a:rPr>
                <a:t>浩</a:t>
              </a:r>
              <a:r>
                <a:rPr lang="zh-CN" altLang="en-US" sz="3000" b="1" dirty="0">
                  <a:solidFill>
                    <a:schemeClr val="accent6">
                      <a:lumMod val="75000"/>
                    </a:schemeClr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楷体" panose="02010609060101010101" pitchFamily="49" charset="-122"/>
                </a:rPr>
                <a:t>淼</a:t>
              </a:r>
              <a:r>
                <a:rPr lang="zh-CN" altLang="en-US" sz="3000" b="1" dirty="0">
                  <a:solidFill>
                    <a:schemeClr val="tx1"/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楷体" panose="02010609060101010101" pitchFamily="49" charset="-122"/>
                </a:rPr>
                <a:t>（      </a:t>
              </a:r>
              <a:r>
                <a:rPr lang="en-US" altLang="zh-CN" sz="3000" b="1" dirty="0">
                  <a:solidFill>
                    <a:schemeClr val="tx1"/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楷体" panose="02010609060101010101" pitchFamily="49" charset="-122"/>
                </a:rPr>
                <a:t>)</a:t>
              </a:r>
              <a:r>
                <a:rPr lang="zh-CN" altLang="en-US" sz="3000" b="1" dirty="0">
                  <a:solidFill>
                    <a:schemeClr val="tx1"/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楷体" panose="02010609060101010101" pitchFamily="49" charset="-122"/>
                </a:rPr>
                <a:t> </a:t>
              </a:r>
              <a:endParaRPr lang="zh-CN" altLang="en-US" sz="3000" dirty="0"/>
            </a:p>
          </p:txBody>
        </p:sp>
      </p:grpSp>
      <p:pic>
        <p:nvPicPr>
          <p:cNvPr id="54" name="图片 53"/>
          <p:cNvPicPr>
            <a:picLocks noChangeAspect="1"/>
          </p:cNvPicPr>
          <p:nvPr/>
        </p:nvPicPr>
        <p:blipFill rotWithShape="1">
          <a:blip r:embed="rId1">
            <a:alphaModFix amt="4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380" r="24890" b="31192"/>
          <a:stretch>
            <a:fillRect/>
          </a:stretch>
        </p:blipFill>
        <p:spPr>
          <a:xfrm>
            <a:off x="4120526" y="5193467"/>
            <a:ext cx="8071474" cy="1657889"/>
          </a:xfrm>
          <a:prstGeom prst="rect">
            <a:avLst/>
          </a:prstGeom>
          <a:effectLst/>
        </p:spPr>
      </p:pic>
      <p:grpSp>
        <p:nvGrpSpPr>
          <p:cNvPr id="15" name="组合 14"/>
          <p:cNvGrpSpPr/>
          <p:nvPr/>
        </p:nvGrpSpPr>
        <p:grpSpPr>
          <a:xfrm>
            <a:off x="1320800" y="3801757"/>
            <a:ext cx="4406900" cy="934086"/>
            <a:chOff x="1320800" y="3801757"/>
            <a:chExt cx="4406900" cy="934086"/>
          </a:xfrm>
        </p:grpSpPr>
        <p:grpSp>
          <p:nvGrpSpPr>
            <p:cNvPr id="57" name="组合 56"/>
            <p:cNvGrpSpPr/>
            <p:nvPr/>
          </p:nvGrpSpPr>
          <p:grpSpPr>
            <a:xfrm>
              <a:off x="1320800" y="3801757"/>
              <a:ext cx="4406900" cy="934086"/>
              <a:chOff x="1295400" y="1821091"/>
              <a:chExt cx="4406900" cy="934086"/>
            </a:xfrm>
          </p:grpSpPr>
          <p:sp>
            <p:nvSpPr>
              <p:cNvPr id="58" name="缺角矩形 57"/>
              <p:cNvSpPr/>
              <p:nvPr/>
            </p:nvSpPr>
            <p:spPr>
              <a:xfrm>
                <a:off x="1295400" y="1821091"/>
                <a:ext cx="4406900" cy="934086"/>
              </a:xfrm>
              <a:prstGeom prst="plaque">
                <a:avLst>
                  <a:gd name="adj" fmla="val 8509"/>
                </a:avLst>
              </a:prstGeom>
              <a:gradFill flip="none" rotWithShape="1">
                <a:gsLst>
                  <a:gs pos="0">
                    <a:srgbClr val="FDEEC9"/>
                  </a:gs>
                  <a:gs pos="100000">
                    <a:srgbClr val="FFF9F3"/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outerShdw blurRad="63500" sx="101000" sy="101000" algn="ctr" rotWithShape="0">
                  <a:prstClr val="black">
                    <a:alpha val="2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59" name="缺角矩形 58"/>
              <p:cNvSpPr/>
              <p:nvPr/>
            </p:nvSpPr>
            <p:spPr>
              <a:xfrm>
                <a:off x="1384300" y="1883048"/>
                <a:ext cx="4229100" cy="810172"/>
              </a:xfrm>
              <a:prstGeom prst="plaque">
                <a:avLst>
                  <a:gd name="adj" fmla="val 9143"/>
                </a:avLst>
              </a:prstGeom>
              <a:noFill/>
              <a:ln w="6350">
                <a:solidFill>
                  <a:srgbClr val="B36C6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43" name="文本框 42"/>
            <p:cNvSpPr txBox="1"/>
            <p:nvPr/>
          </p:nvSpPr>
          <p:spPr>
            <a:xfrm>
              <a:off x="1949014" y="3997723"/>
              <a:ext cx="3173986" cy="55399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sz="3000" b="1" dirty="0">
                  <a:solidFill>
                    <a:schemeClr val="tx1"/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楷体" panose="02010609060101010101" pitchFamily="49" charset="-122"/>
                </a:rPr>
                <a:t>心旷神</a:t>
              </a:r>
              <a:r>
                <a:rPr lang="zh-CN" altLang="en-US" sz="3000" b="1" dirty="0">
                  <a:solidFill>
                    <a:schemeClr val="accent6">
                      <a:lumMod val="75000"/>
                    </a:schemeClr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楷体" panose="02010609060101010101" pitchFamily="49" charset="-122"/>
                </a:rPr>
                <a:t>怡</a:t>
              </a:r>
              <a:r>
                <a:rPr lang="zh-CN" altLang="en-US" sz="3000" b="1" dirty="0">
                  <a:solidFill>
                    <a:schemeClr val="tx1"/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楷体" panose="02010609060101010101" pitchFamily="49" charset="-122"/>
                </a:rPr>
                <a:t>（    </a:t>
              </a:r>
              <a:r>
                <a:rPr lang="en-US" altLang="zh-CN" sz="3000" b="1" dirty="0">
                  <a:solidFill>
                    <a:schemeClr val="tx1"/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楷体" panose="02010609060101010101" pitchFamily="49" charset="-122"/>
                </a:rPr>
                <a:t>)</a:t>
              </a:r>
              <a:r>
                <a:rPr lang="zh-CN" altLang="en-US" sz="3000" b="1" dirty="0">
                  <a:solidFill>
                    <a:schemeClr val="tx1"/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楷体" panose="02010609060101010101" pitchFamily="49" charset="-122"/>
                </a:rPr>
                <a:t> </a:t>
              </a:r>
              <a:endParaRPr lang="zh-CN" altLang="en-US" sz="3000" dirty="0"/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6387063" y="1440091"/>
            <a:ext cx="4406900" cy="934086"/>
            <a:chOff x="6387063" y="1440091"/>
            <a:chExt cx="4406900" cy="934086"/>
          </a:xfrm>
        </p:grpSpPr>
        <p:grpSp>
          <p:nvGrpSpPr>
            <p:cNvPr id="40" name="组合 39"/>
            <p:cNvGrpSpPr/>
            <p:nvPr/>
          </p:nvGrpSpPr>
          <p:grpSpPr>
            <a:xfrm>
              <a:off x="6387063" y="1440091"/>
              <a:ext cx="4406900" cy="934086"/>
              <a:chOff x="1295400" y="1821091"/>
              <a:chExt cx="4406900" cy="934086"/>
            </a:xfrm>
          </p:grpSpPr>
          <p:sp>
            <p:nvSpPr>
              <p:cNvPr id="42" name="缺角矩形 41"/>
              <p:cNvSpPr/>
              <p:nvPr/>
            </p:nvSpPr>
            <p:spPr>
              <a:xfrm>
                <a:off x="1295400" y="1821091"/>
                <a:ext cx="4406900" cy="934086"/>
              </a:xfrm>
              <a:prstGeom prst="plaque">
                <a:avLst>
                  <a:gd name="adj" fmla="val 8509"/>
                </a:avLst>
              </a:prstGeom>
              <a:gradFill flip="none" rotWithShape="1">
                <a:gsLst>
                  <a:gs pos="0">
                    <a:srgbClr val="FDEEC9"/>
                  </a:gs>
                  <a:gs pos="100000">
                    <a:srgbClr val="FFF9F3"/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outerShdw blurRad="63500" sx="101000" sy="101000" algn="ctr" rotWithShape="0">
                  <a:prstClr val="black">
                    <a:alpha val="2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44" name="缺角矩形 43"/>
              <p:cNvSpPr/>
              <p:nvPr/>
            </p:nvSpPr>
            <p:spPr>
              <a:xfrm>
                <a:off x="1384300" y="1883048"/>
                <a:ext cx="4229100" cy="810172"/>
              </a:xfrm>
              <a:prstGeom prst="plaque">
                <a:avLst>
                  <a:gd name="adj" fmla="val 9143"/>
                </a:avLst>
              </a:prstGeom>
              <a:noFill/>
              <a:ln w="6350">
                <a:solidFill>
                  <a:srgbClr val="B36C6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37" name="文本框 36"/>
            <p:cNvSpPr txBox="1"/>
            <p:nvPr/>
          </p:nvSpPr>
          <p:spPr>
            <a:xfrm>
              <a:off x="7219961" y="1470041"/>
              <a:ext cx="2831297" cy="67666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hangingPunct="1">
                <a:lnSpc>
                  <a:spcPct val="150000"/>
                </a:lnSpc>
                <a:spcBef>
                  <a:spcPts val="600"/>
                </a:spcBef>
                <a:spcAft>
                  <a:spcPts val="600"/>
                </a:spcAft>
                <a:buFontTx/>
                <a:buNone/>
              </a:pPr>
              <a:r>
                <a:rPr lang="zh-CN" altLang="en-US" sz="3000" b="1" dirty="0">
                  <a:solidFill>
                    <a:schemeClr val="accent6">
                      <a:lumMod val="75000"/>
                    </a:schemeClr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楷体" panose="02010609060101010101" pitchFamily="49" charset="-122"/>
                </a:rPr>
                <a:t>镌</a:t>
              </a:r>
              <a:r>
                <a:rPr lang="zh-CN" altLang="en-US" sz="3000" b="1" dirty="0">
                  <a:solidFill>
                    <a:schemeClr val="tx1"/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楷体" panose="02010609060101010101" pitchFamily="49" charset="-122"/>
                </a:rPr>
                <a:t>刻（      </a:t>
              </a:r>
              <a:r>
                <a:rPr lang="en-US" altLang="zh-CN" sz="3000" b="1" dirty="0">
                  <a:solidFill>
                    <a:schemeClr val="tx1"/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楷体" panose="02010609060101010101" pitchFamily="49" charset="-122"/>
                </a:rPr>
                <a:t>)</a:t>
              </a:r>
              <a:endParaRPr lang="en-US" altLang="zh-CN" sz="3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endParaRPr>
            </a:p>
          </p:txBody>
        </p:sp>
      </p:grpSp>
      <p:grpSp>
        <p:nvGrpSpPr>
          <p:cNvPr id="11" name="组合 10"/>
          <p:cNvGrpSpPr/>
          <p:nvPr/>
        </p:nvGrpSpPr>
        <p:grpSpPr>
          <a:xfrm>
            <a:off x="1320800" y="1440091"/>
            <a:ext cx="4406900" cy="934086"/>
            <a:chOff x="1320800" y="1440091"/>
            <a:chExt cx="4406900" cy="934086"/>
          </a:xfrm>
        </p:grpSpPr>
        <p:grpSp>
          <p:nvGrpSpPr>
            <p:cNvPr id="18" name="组合 17"/>
            <p:cNvGrpSpPr/>
            <p:nvPr/>
          </p:nvGrpSpPr>
          <p:grpSpPr>
            <a:xfrm>
              <a:off x="1320800" y="1440091"/>
              <a:ext cx="4406900" cy="934086"/>
              <a:chOff x="1295400" y="1821091"/>
              <a:chExt cx="4406900" cy="934086"/>
            </a:xfrm>
          </p:grpSpPr>
          <p:sp>
            <p:nvSpPr>
              <p:cNvPr id="16" name="缺角矩形 15"/>
              <p:cNvSpPr/>
              <p:nvPr/>
            </p:nvSpPr>
            <p:spPr>
              <a:xfrm>
                <a:off x="1295400" y="1821091"/>
                <a:ext cx="4406900" cy="934086"/>
              </a:xfrm>
              <a:prstGeom prst="plaque">
                <a:avLst>
                  <a:gd name="adj" fmla="val 8509"/>
                </a:avLst>
              </a:prstGeom>
              <a:gradFill flip="none" rotWithShape="1">
                <a:gsLst>
                  <a:gs pos="0">
                    <a:srgbClr val="FDEEC9"/>
                  </a:gs>
                  <a:gs pos="100000">
                    <a:srgbClr val="FFF9F3"/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outerShdw blurRad="63500" sx="101000" sy="101000" algn="ctr" rotWithShape="0">
                  <a:prstClr val="black">
                    <a:alpha val="2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17" name="缺角矩形 16"/>
              <p:cNvSpPr/>
              <p:nvPr/>
            </p:nvSpPr>
            <p:spPr>
              <a:xfrm>
                <a:off x="1384300" y="1883048"/>
                <a:ext cx="4229100" cy="810172"/>
              </a:xfrm>
              <a:prstGeom prst="plaque">
                <a:avLst>
                  <a:gd name="adj" fmla="val 9143"/>
                </a:avLst>
              </a:prstGeom>
              <a:noFill/>
              <a:ln w="6350">
                <a:solidFill>
                  <a:srgbClr val="B36C6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20" name="文本框 19"/>
            <p:cNvSpPr txBox="1"/>
            <p:nvPr/>
          </p:nvSpPr>
          <p:spPr>
            <a:xfrm>
              <a:off x="1493111" y="1624325"/>
              <a:ext cx="4145689" cy="57241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sz="3000" b="1" dirty="0">
                  <a:solidFill>
                    <a:schemeClr val="accent6">
                      <a:lumMod val="75000"/>
                    </a:schemeClr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楷体" panose="02010609060101010101" pitchFamily="49" charset="-122"/>
                </a:rPr>
                <a:t>徜徉</a:t>
              </a:r>
              <a:r>
                <a:rPr lang="zh-CN" altLang="en-US" sz="3000" b="1" dirty="0">
                  <a:solidFill>
                    <a:schemeClr val="tx1"/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楷体" panose="02010609060101010101" pitchFamily="49" charset="-122"/>
                </a:rPr>
                <a:t>（             </a:t>
              </a:r>
              <a:r>
                <a:rPr lang="en-US" altLang="zh-CN" sz="3000" b="1" dirty="0">
                  <a:solidFill>
                    <a:schemeClr val="tx1"/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楷体" panose="02010609060101010101" pitchFamily="49" charset="-122"/>
                </a:rPr>
                <a:t>)</a:t>
              </a:r>
              <a:endParaRPr lang="zh-CN" altLang="en-US" sz="3000" dirty="0"/>
            </a:p>
          </p:txBody>
        </p:sp>
      </p:grpSp>
      <p:grpSp>
        <p:nvGrpSpPr>
          <p:cNvPr id="19" name="组合 18"/>
          <p:cNvGrpSpPr/>
          <p:nvPr/>
        </p:nvGrpSpPr>
        <p:grpSpPr>
          <a:xfrm>
            <a:off x="6387063" y="3801757"/>
            <a:ext cx="4406900" cy="934086"/>
            <a:chOff x="6387063" y="3801757"/>
            <a:chExt cx="4406900" cy="934086"/>
          </a:xfrm>
        </p:grpSpPr>
        <p:grpSp>
          <p:nvGrpSpPr>
            <p:cNvPr id="60" name="组合 59"/>
            <p:cNvGrpSpPr/>
            <p:nvPr/>
          </p:nvGrpSpPr>
          <p:grpSpPr>
            <a:xfrm>
              <a:off x="6387063" y="3801757"/>
              <a:ext cx="4406900" cy="934086"/>
              <a:chOff x="1295400" y="1821091"/>
              <a:chExt cx="4406900" cy="934086"/>
            </a:xfrm>
          </p:grpSpPr>
          <p:sp>
            <p:nvSpPr>
              <p:cNvPr id="61" name="缺角矩形 60"/>
              <p:cNvSpPr/>
              <p:nvPr/>
            </p:nvSpPr>
            <p:spPr>
              <a:xfrm>
                <a:off x="1295400" y="1821091"/>
                <a:ext cx="4406900" cy="934086"/>
              </a:xfrm>
              <a:prstGeom prst="plaque">
                <a:avLst>
                  <a:gd name="adj" fmla="val 8509"/>
                </a:avLst>
              </a:prstGeom>
              <a:gradFill flip="none" rotWithShape="1">
                <a:gsLst>
                  <a:gs pos="0">
                    <a:srgbClr val="FDEEC9"/>
                  </a:gs>
                  <a:gs pos="100000">
                    <a:srgbClr val="FFF9F3"/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outerShdw blurRad="63500" sx="101000" sy="101000" algn="ctr" rotWithShape="0">
                  <a:prstClr val="black">
                    <a:alpha val="2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62" name="缺角矩形 61"/>
              <p:cNvSpPr/>
              <p:nvPr/>
            </p:nvSpPr>
            <p:spPr>
              <a:xfrm>
                <a:off x="1384300" y="1883048"/>
                <a:ext cx="4229100" cy="810172"/>
              </a:xfrm>
              <a:prstGeom prst="plaque">
                <a:avLst>
                  <a:gd name="adj" fmla="val 9143"/>
                </a:avLst>
              </a:prstGeom>
              <a:noFill/>
              <a:ln w="6350">
                <a:solidFill>
                  <a:srgbClr val="B36C6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3" name="文本框 2"/>
            <p:cNvSpPr txBox="1">
              <a:spLocks noChangeArrowheads="1"/>
            </p:cNvSpPr>
            <p:nvPr/>
          </p:nvSpPr>
          <p:spPr bwMode="auto">
            <a:xfrm>
              <a:off x="7219961" y="3849661"/>
              <a:ext cx="3023025" cy="6766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50000"/>
                </a:lnSpc>
                <a:spcBef>
                  <a:spcPts val="600"/>
                </a:spcBef>
                <a:spcAft>
                  <a:spcPts val="600"/>
                </a:spcAft>
                <a:buFontTx/>
                <a:buNone/>
              </a:pPr>
              <a:r>
                <a:rPr sz="3000" b="1" dirty="0" err="1">
                  <a:solidFill>
                    <a:schemeClr val="tx1"/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楷体" panose="02010609060101010101" pitchFamily="49" charset="-122"/>
                </a:rPr>
                <a:t>雕</a:t>
              </a:r>
              <a:r>
                <a:rPr sz="3000" b="1" dirty="0" err="1">
                  <a:solidFill>
                    <a:schemeClr val="accent6">
                      <a:lumMod val="75000"/>
                    </a:schemeClr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楷体" panose="02010609060101010101" pitchFamily="49" charset="-122"/>
                </a:rPr>
                <a:t>镂</a:t>
              </a:r>
              <a:r>
                <a:rPr sz="3000" b="1" dirty="0">
                  <a:solidFill>
                    <a:schemeClr val="tx1"/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楷体" panose="02010609060101010101" pitchFamily="49" charset="-122"/>
                </a:rPr>
                <a:t>（</a:t>
              </a:r>
              <a:r>
                <a:rPr lang="en-US" sz="3000" b="1" dirty="0">
                  <a:solidFill>
                    <a:schemeClr val="tx1"/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楷体" panose="02010609060101010101" pitchFamily="49" charset="-122"/>
                </a:rPr>
                <a:t>     </a:t>
              </a:r>
              <a:r>
                <a:rPr sz="3000" b="1" dirty="0">
                  <a:solidFill>
                    <a:schemeClr val="tx1"/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楷体" panose="02010609060101010101" pitchFamily="49" charset="-122"/>
                </a:rPr>
                <a:t>)</a:t>
              </a:r>
              <a:endParaRPr sz="3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endParaRPr>
            </a:p>
          </p:txBody>
        </p:sp>
      </p:grpSp>
      <p:grpSp>
        <p:nvGrpSpPr>
          <p:cNvPr id="36" name="组合 35"/>
          <p:cNvGrpSpPr/>
          <p:nvPr/>
        </p:nvGrpSpPr>
        <p:grpSpPr>
          <a:xfrm>
            <a:off x="1320800" y="4982589"/>
            <a:ext cx="4406900" cy="934086"/>
            <a:chOff x="1320800" y="4982589"/>
            <a:chExt cx="4406900" cy="934086"/>
          </a:xfrm>
        </p:grpSpPr>
        <p:grpSp>
          <p:nvGrpSpPr>
            <p:cNvPr id="63" name="组合 62"/>
            <p:cNvGrpSpPr/>
            <p:nvPr/>
          </p:nvGrpSpPr>
          <p:grpSpPr>
            <a:xfrm>
              <a:off x="1320800" y="4982589"/>
              <a:ext cx="4406900" cy="934086"/>
              <a:chOff x="1295400" y="1821091"/>
              <a:chExt cx="4406900" cy="934086"/>
            </a:xfrm>
          </p:grpSpPr>
          <p:sp>
            <p:nvSpPr>
              <p:cNvPr id="64" name="缺角矩形 63"/>
              <p:cNvSpPr/>
              <p:nvPr/>
            </p:nvSpPr>
            <p:spPr>
              <a:xfrm>
                <a:off x="1295400" y="1821091"/>
                <a:ext cx="4406900" cy="934086"/>
              </a:xfrm>
              <a:prstGeom prst="plaque">
                <a:avLst>
                  <a:gd name="adj" fmla="val 8509"/>
                </a:avLst>
              </a:prstGeom>
              <a:gradFill flip="none" rotWithShape="1">
                <a:gsLst>
                  <a:gs pos="0">
                    <a:srgbClr val="FDEEC9"/>
                  </a:gs>
                  <a:gs pos="100000">
                    <a:srgbClr val="FFF9F3"/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outerShdw blurRad="63500" sx="101000" sy="101000" algn="ctr" rotWithShape="0">
                  <a:prstClr val="black">
                    <a:alpha val="2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65" name="缺角矩形 64"/>
              <p:cNvSpPr/>
              <p:nvPr/>
            </p:nvSpPr>
            <p:spPr>
              <a:xfrm>
                <a:off x="1384300" y="1883048"/>
                <a:ext cx="4229100" cy="810172"/>
              </a:xfrm>
              <a:prstGeom prst="plaque">
                <a:avLst>
                  <a:gd name="adj" fmla="val 9143"/>
                </a:avLst>
              </a:prstGeom>
              <a:noFill/>
              <a:ln w="6350">
                <a:solidFill>
                  <a:srgbClr val="B36C6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45" name="文本框 44"/>
            <p:cNvSpPr txBox="1"/>
            <p:nvPr/>
          </p:nvSpPr>
          <p:spPr>
            <a:xfrm>
              <a:off x="1691236" y="5035174"/>
              <a:ext cx="3947564" cy="67666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hangingPunct="1">
                <a:lnSpc>
                  <a:spcPct val="150000"/>
                </a:lnSpc>
                <a:spcBef>
                  <a:spcPts val="600"/>
                </a:spcBef>
                <a:spcAft>
                  <a:spcPts val="600"/>
                </a:spcAft>
                <a:buFontTx/>
                <a:buNone/>
              </a:pPr>
              <a:r>
                <a:rPr lang="zh-CN" altLang="en-US" sz="3000" b="1" dirty="0">
                  <a:solidFill>
                    <a:schemeClr val="accent6">
                      <a:lumMod val="75000"/>
                    </a:schemeClr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楷体" panose="02010609060101010101" pitchFamily="49" charset="-122"/>
                </a:rPr>
                <a:t>谆谆</a:t>
              </a:r>
              <a:r>
                <a:rPr lang="zh-CN" altLang="en-US" sz="3000" b="1" dirty="0">
                  <a:solidFill>
                    <a:schemeClr val="tx1"/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楷体" panose="02010609060101010101" pitchFamily="49" charset="-122"/>
                </a:rPr>
                <a:t>教导（       </a:t>
              </a:r>
              <a:r>
                <a:rPr lang="en-US" altLang="zh-CN" sz="3000" b="1" dirty="0">
                  <a:solidFill>
                    <a:schemeClr val="tx1"/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楷体" panose="02010609060101010101" pitchFamily="49" charset="-122"/>
                </a:rPr>
                <a:t>)</a:t>
              </a:r>
              <a:endParaRPr lang="en-US" altLang="zh-CN" sz="3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endParaRPr>
            </a:p>
          </p:txBody>
        </p:sp>
      </p:grpSp>
      <p:grpSp>
        <p:nvGrpSpPr>
          <p:cNvPr id="38" name="组合 37"/>
          <p:cNvGrpSpPr/>
          <p:nvPr/>
        </p:nvGrpSpPr>
        <p:grpSpPr>
          <a:xfrm>
            <a:off x="2783579" y="1585183"/>
            <a:ext cx="7621129" cy="4130254"/>
            <a:chOff x="2783579" y="1585183"/>
            <a:chExt cx="7621129" cy="4130254"/>
          </a:xfrm>
        </p:grpSpPr>
        <p:sp>
          <p:nvSpPr>
            <p:cNvPr id="4" name="文本框 3"/>
            <p:cNvSpPr txBox="1"/>
            <p:nvPr/>
          </p:nvSpPr>
          <p:spPr>
            <a:xfrm>
              <a:off x="2783579" y="1625106"/>
              <a:ext cx="3195955" cy="5219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sz="2800" b="1" dirty="0" err="1">
                  <a:solidFill>
                    <a:schemeClr val="accent6">
                      <a:lumMod val="75000"/>
                    </a:schemeClr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楷体" panose="02010609060101010101" pitchFamily="49" charset="-122"/>
                  <a:sym typeface="+mn-ea"/>
                </a:rPr>
                <a:t>cháng</a:t>
              </a:r>
              <a:r>
                <a:rPr sz="2800" b="1" dirty="0">
                  <a:solidFill>
                    <a:schemeClr val="accent6">
                      <a:lumMod val="75000"/>
                    </a:schemeClr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楷体" panose="02010609060101010101" pitchFamily="49" charset="-122"/>
                  <a:sym typeface="+mn-ea"/>
                </a:rPr>
                <a:t> </a:t>
              </a:r>
              <a:r>
                <a:rPr sz="2800" b="1" dirty="0" err="1">
                  <a:solidFill>
                    <a:schemeClr val="accent6">
                      <a:lumMod val="75000"/>
                    </a:schemeClr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楷体" panose="02010609060101010101" pitchFamily="49" charset="-122"/>
                  <a:sym typeface="+mn-ea"/>
                </a:rPr>
                <a:t>yáng</a:t>
              </a:r>
              <a:endParaRPr lang="zh-CN" altLang="en-US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8442967" y="1585183"/>
              <a:ext cx="1961741" cy="5219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sz="2800" b="1" dirty="0" err="1">
                  <a:solidFill>
                    <a:schemeClr val="accent6">
                      <a:lumMod val="75000"/>
                    </a:schemeClr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楷体" panose="02010609060101010101" pitchFamily="49" charset="-122"/>
                  <a:sym typeface="+mn-ea"/>
                </a:rPr>
                <a:t>juān</a:t>
              </a:r>
              <a:endParaRPr lang="zh-CN" altLang="en-US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6" name="文本框 5"/>
            <p:cNvSpPr txBox="1"/>
            <p:nvPr/>
          </p:nvSpPr>
          <p:spPr>
            <a:xfrm>
              <a:off x="8423917" y="2765298"/>
              <a:ext cx="1218565" cy="5219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sz="2800" b="1" dirty="0" err="1">
                  <a:solidFill>
                    <a:schemeClr val="accent6">
                      <a:lumMod val="75000"/>
                    </a:schemeClr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楷体" panose="02010609060101010101" pitchFamily="49" charset="-122"/>
                  <a:sym typeface="+mn-ea"/>
                </a:rPr>
                <a:t>míng</a:t>
              </a:r>
              <a:endParaRPr lang="zh-CN" altLang="en-US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3331485" y="2748390"/>
              <a:ext cx="1218565" cy="5219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sz="2800" b="1" dirty="0" err="1">
                  <a:solidFill>
                    <a:schemeClr val="accent6">
                      <a:lumMod val="75000"/>
                    </a:schemeClr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楷体" panose="02010609060101010101" pitchFamily="49" charset="-122"/>
                  <a:sym typeface="+mn-ea"/>
                </a:rPr>
                <a:t>miǎo</a:t>
              </a:r>
              <a:endParaRPr lang="zh-CN" altLang="en-US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10" name="文本框 9"/>
            <p:cNvSpPr txBox="1"/>
            <p:nvPr/>
          </p:nvSpPr>
          <p:spPr>
            <a:xfrm>
              <a:off x="8439661" y="3978984"/>
              <a:ext cx="1218565" cy="5219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sz="2800" b="1" dirty="0" err="1">
                  <a:solidFill>
                    <a:schemeClr val="accent6">
                      <a:lumMod val="75000"/>
                    </a:schemeClr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楷体" panose="02010609060101010101" pitchFamily="49" charset="-122"/>
                  <a:sym typeface="+mn-ea"/>
                </a:rPr>
                <a:t>lòu</a:t>
              </a:r>
              <a:endParaRPr lang="zh-CN" altLang="en-US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9" name="文本框 8"/>
            <p:cNvSpPr txBox="1"/>
            <p:nvPr/>
          </p:nvSpPr>
          <p:spPr>
            <a:xfrm>
              <a:off x="3993264" y="3955888"/>
              <a:ext cx="735965" cy="5219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sz="2800" b="1" dirty="0" err="1">
                  <a:solidFill>
                    <a:schemeClr val="accent6">
                      <a:lumMod val="75000"/>
                    </a:schemeClr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楷体" panose="02010609060101010101" pitchFamily="49" charset="-122"/>
                  <a:sym typeface="+mn-ea"/>
                </a:rPr>
                <a:t>yí</a:t>
              </a:r>
              <a:endParaRPr lang="zh-CN" altLang="en-US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3829523" y="5193467"/>
              <a:ext cx="1218565" cy="5219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sz="2800" b="1" dirty="0" err="1">
                  <a:solidFill>
                    <a:schemeClr val="accent6">
                      <a:lumMod val="75000"/>
                    </a:schemeClr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楷体" panose="02010609060101010101" pitchFamily="49" charset="-122"/>
                  <a:sym typeface="+mn-ea"/>
                </a:rPr>
                <a:t>zhūn</a:t>
              </a:r>
              <a:endParaRPr lang="zh-CN" altLang="en-US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</p:grpSp>
      <p:pic>
        <p:nvPicPr>
          <p:cNvPr id="52" name="图片 5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4" t="36936" r="-754" b="18551"/>
          <a:stretch>
            <a:fillRect/>
          </a:stretch>
        </p:blipFill>
        <p:spPr>
          <a:xfrm>
            <a:off x="7471243" y="4803722"/>
            <a:ext cx="4600096" cy="2047634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sp>
        <p:nvSpPr>
          <p:cNvPr id="48" name="文本框 47"/>
          <p:cNvSpPr txBox="1"/>
          <p:nvPr/>
        </p:nvSpPr>
        <p:spPr>
          <a:xfrm>
            <a:off x="276225" y="305750"/>
            <a:ext cx="2190750" cy="6463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3600" b="1" dirty="0">
                <a:solidFill>
                  <a:srgbClr val="FDEEC9"/>
                </a:solidFill>
                <a:latin typeface="黑体" panose="02010609060101010101" charset="-122"/>
                <a:ea typeface="黑体" panose="02010609060101010101" charset="-122"/>
              </a:rPr>
              <a:t>字词积累</a:t>
            </a:r>
            <a:endParaRPr lang="zh-CN" altLang="en-US" sz="3600" b="1" dirty="0">
              <a:solidFill>
                <a:srgbClr val="FDEEC9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7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组合 12"/>
          <p:cNvGrpSpPr/>
          <p:nvPr/>
        </p:nvGrpSpPr>
        <p:grpSpPr>
          <a:xfrm>
            <a:off x="781261" y="5262113"/>
            <a:ext cx="11126605" cy="718926"/>
            <a:chOff x="781261" y="5262113"/>
            <a:chExt cx="11126605" cy="718926"/>
          </a:xfrm>
        </p:grpSpPr>
        <p:sp>
          <p:nvSpPr>
            <p:cNvPr id="42" name="矩形 41"/>
            <p:cNvSpPr/>
            <p:nvPr/>
          </p:nvSpPr>
          <p:spPr>
            <a:xfrm>
              <a:off x="2805793" y="5310488"/>
              <a:ext cx="8979806" cy="670551"/>
            </a:xfrm>
            <a:prstGeom prst="rect">
              <a:avLst/>
            </a:prstGeom>
            <a:gradFill flip="none" rotWithShape="1">
              <a:gsLst>
                <a:gs pos="0">
                  <a:srgbClr val="FDEEC9"/>
                </a:gs>
                <a:gs pos="7000">
                  <a:schemeClr val="bg1">
                    <a:alpha val="64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dirty="0"/>
                <a:t>　</a:t>
              </a:r>
              <a:endParaRPr lang="zh-CN" altLang="en-US" dirty="0"/>
            </a:p>
          </p:txBody>
        </p:sp>
        <p:grpSp>
          <p:nvGrpSpPr>
            <p:cNvPr id="53" name="组合 52"/>
            <p:cNvGrpSpPr/>
            <p:nvPr/>
          </p:nvGrpSpPr>
          <p:grpSpPr>
            <a:xfrm>
              <a:off x="781261" y="5310488"/>
              <a:ext cx="2124642" cy="670551"/>
              <a:chOff x="1295400" y="1821091"/>
              <a:chExt cx="4406900" cy="934086"/>
            </a:xfrm>
          </p:grpSpPr>
          <p:sp>
            <p:nvSpPr>
              <p:cNvPr id="54" name="缺角矩形 53"/>
              <p:cNvSpPr/>
              <p:nvPr/>
            </p:nvSpPr>
            <p:spPr>
              <a:xfrm>
                <a:off x="1295400" y="1821091"/>
                <a:ext cx="4406900" cy="934086"/>
              </a:xfrm>
              <a:prstGeom prst="plaque">
                <a:avLst>
                  <a:gd name="adj" fmla="val 8509"/>
                </a:avLst>
              </a:prstGeom>
              <a:gradFill>
                <a:gsLst>
                  <a:gs pos="52000">
                    <a:srgbClr val="FDEEC9"/>
                  </a:gs>
                  <a:gs pos="100000">
                    <a:schemeClr val="accent2">
                      <a:lumMod val="20000"/>
                      <a:lumOff val="80000"/>
                    </a:schemeClr>
                  </a:gs>
                </a:gsLst>
                <a:lin ang="6000000" scaled="0"/>
              </a:gradFill>
              <a:ln>
                <a:noFill/>
              </a:ln>
              <a:effectLst>
                <a:outerShdw blurRad="63500" sx="101000" sy="101000" algn="ctr" rotWithShape="0">
                  <a:prstClr val="black">
                    <a:alpha val="2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5" name="缺角矩形 54"/>
              <p:cNvSpPr/>
              <p:nvPr/>
            </p:nvSpPr>
            <p:spPr>
              <a:xfrm>
                <a:off x="1364543" y="1871277"/>
                <a:ext cx="4266100" cy="827449"/>
              </a:xfrm>
              <a:prstGeom prst="plaque">
                <a:avLst>
                  <a:gd name="adj" fmla="val 7539"/>
                </a:avLst>
              </a:prstGeom>
              <a:noFill/>
              <a:ln w="6350">
                <a:solidFill>
                  <a:srgbClr val="B36C6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2" name="文本框 1"/>
            <p:cNvSpPr txBox="1">
              <a:spLocks noChangeArrowheads="1"/>
            </p:cNvSpPr>
            <p:nvPr/>
          </p:nvSpPr>
          <p:spPr bwMode="auto">
            <a:xfrm>
              <a:off x="945733" y="5262113"/>
              <a:ext cx="10962133" cy="6417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30000"/>
                </a:lnSpc>
                <a:spcBef>
                  <a:spcPts val="600"/>
                </a:spcBef>
                <a:spcAft>
                  <a:spcPts val="600"/>
                </a:spcAft>
                <a:buFontTx/>
                <a:buNone/>
              </a:pPr>
              <a:r>
                <a:rPr lang="zh-CN" altLang="en-US" sz="3200" b="1" dirty="0">
                  <a:solidFill>
                    <a:schemeClr val="accent6">
                      <a:lumMod val="75000"/>
                    </a:schemeClr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楷体" panose="02010609060101010101" pitchFamily="49" charset="-122"/>
                </a:rPr>
                <a:t>气象万千</a:t>
              </a:r>
              <a:r>
                <a:rPr lang="zh-CN" altLang="en-US" sz="3200" b="1" dirty="0">
                  <a:solidFill>
                    <a:srgbClr val="C00000"/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楷体" panose="02010609060101010101" pitchFamily="49" charset="-122"/>
                </a:rPr>
                <a:t>   </a:t>
              </a:r>
              <a:r>
                <a:rPr lang="zh-CN" altLang="en-US" sz="3200" dirty="0">
                  <a:solidFill>
                    <a:schemeClr val="tx1"/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楷体" panose="02010609060101010101" pitchFamily="49" charset="-122"/>
                </a:rPr>
                <a:t>形容景色和事物多种多样，非常壮观。</a:t>
              </a:r>
              <a:endParaRPr lang="zh-CN" altLang="en-US" sz="320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endParaRP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781261" y="2248144"/>
            <a:ext cx="11004338" cy="699565"/>
            <a:chOff x="781261" y="2248144"/>
            <a:chExt cx="11004338" cy="699565"/>
          </a:xfrm>
        </p:grpSpPr>
        <p:sp>
          <p:nvSpPr>
            <p:cNvPr id="21" name="矩形 20"/>
            <p:cNvSpPr/>
            <p:nvPr/>
          </p:nvSpPr>
          <p:spPr>
            <a:xfrm>
              <a:off x="2805793" y="2254298"/>
              <a:ext cx="8979806" cy="670551"/>
            </a:xfrm>
            <a:prstGeom prst="rect">
              <a:avLst/>
            </a:prstGeom>
            <a:gradFill flip="none" rotWithShape="1">
              <a:gsLst>
                <a:gs pos="0">
                  <a:srgbClr val="FDEEC9"/>
                </a:gs>
                <a:gs pos="7000">
                  <a:schemeClr val="bg1">
                    <a:alpha val="64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dirty="0"/>
                <a:t>　</a:t>
              </a:r>
              <a:endParaRPr lang="zh-CN" altLang="en-US" dirty="0"/>
            </a:p>
          </p:txBody>
        </p:sp>
        <p:grpSp>
          <p:nvGrpSpPr>
            <p:cNvPr id="34" name="组合 33"/>
            <p:cNvGrpSpPr/>
            <p:nvPr/>
          </p:nvGrpSpPr>
          <p:grpSpPr>
            <a:xfrm>
              <a:off x="781261" y="2277158"/>
              <a:ext cx="2124642" cy="670551"/>
              <a:chOff x="1295400" y="1821091"/>
              <a:chExt cx="4406900" cy="934086"/>
            </a:xfrm>
          </p:grpSpPr>
          <p:sp>
            <p:nvSpPr>
              <p:cNvPr id="35" name="缺角矩形 34"/>
              <p:cNvSpPr/>
              <p:nvPr/>
            </p:nvSpPr>
            <p:spPr>
              <a:xfrm>
                <a:off x="1295400" y="1821091"/>
                <a:ext cx="4406900" cy="934086"/>
              </a:xfrm>
              <a:prstGeom prst="plaque">
                <a:avLst>
                  <a:gd name="adj" fmla="val 8509"/>
                </a:avLst>
              </a:prstGeom>
              <a:gradFill>
                <a:gsLst>
                  <a:gs pos="52000">
                    <a:srgbClr val="FDEEC9"/>
                  </a:gs>
                  <a:gs pos="100000">
                    <a:schemeClr val="accent2">
                      <a:lumMod val="20000"/>
                      <a:lumOff val="80000"/>
                    </a:schemeClr>
                  </a:gs>
                </a:gsLst>
                <a:lin ang="6000000" scaled="0"/>
              </a:gradFill>
              <a:ln>
                <a:noFill/>
              </a:ln>
              <a:effectLst>
                <a:outerShdw blurRad="63500" sx="101000" sy="101000" algn="ctr" rotWithShape="0">
                  <a:prstClr val="black">
                    <a:alpha val="2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6" name="缺角矩形 35"/>
              <p:cNvSpPr/>
              <p:nvPr/>
            </p:nvSpPr>
            <p:spPr>
              <a:xfrm>
                <a:off x="1364543" y="1871277"/>
                <a:ext cx="4266100" cy="827449"/>
              </a:xfrm>
              <a:prstGeom prst="plaque">
                <a:avLst>
                  <a:gd name="adj" fmla="val 7539"/>
                </a:avLst>
              </a:prstGeom>
              <a:noFill/>
              <a:ln w="6350">
                <a:solidFill>
                  <a:srgbClr val="B36C6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8" name="文本框 7"/>
            <p:cNvSpPr txBox="1"/>
            <p:nvPr/>
          </p:nvSpPr>
          <p:spPr>
            <a:xfrm>
              <a:off x="990183" y="2248144"/>
              <a:ext cx="9255262" cy="64171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hangingPunct="1">
                <a:lnSpc>
                  <a:spcPct val="130000"/>
                </a:lnSpc>
                <a:spcBef>
                  <a:spcPts val="600"/>
                </a:spcBef>
                <a:spcAft>
                  <a:spcPts val="600"/>
                </a:spcAft>
                <a:buFontTx/>
                <a:buNone/>
              </a:pPr>
              <a:r>
                <a:rPr lang="zh-CN" altLang="en-US" sz="3200" b="1" dirty="0">
                  <a:solidFill>
                    <a:schemeClr val="accent6">
                      <a:lumMod val="75000"/>
                    </a:schemeClr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楷体" panose="02010609060101010101" pitchFamily="49" charset="-122"/>
                </a:rPr>
                <a:t>津津有味</a:t>
              </a:r>
              <a:r>
                <a:rPr lang="zh-CN" altLang="en-US" sz="3200" b="1" dirty="0">
                  <a:solidFill>
                    <a:srgbClr val="C00000"/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楷体" panose="02010609060101010101" pitchFamily="49" charset="-122"/>
                </a:rPr>
                <a:t>   </a:t>
              </a:r>
              <a:r>
                <a:rPr lang="zh-CN" altLang="en-US" sz="3200" dirty="0">
                  <a:solidFill>
                    <a:schemeClr val="tx1"/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楷体" panose="02010609060101010101" pitchFamily="49" charset="-122"/>
                </a:rPr>
                <a:t>形容有滋有味，有趣味。</a:t>
              </a:r>
              <a:endParaRPr lang="zh-CN" altLang="en-US" sz="320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endParaRPr>
            </a:p>
          </p:txBody>
        </p:sp>
      </p:grpSp>
      <p:grpSp>
        <p:nvGrpSpPr>
          <p:cNvPr id="7" name="组合 6"/>
          <p:cNvGrpSpPr/>
          <p:nvPr/>
        </p:nvGrpSpPr>
        <p:grpSpPr>
          <a:xfrm>
            <a:off x="781261" y="3006038"/>
            <a:ext cx="11004338" cy="700004"/>
            <a:chOff x="781261" y="3006038"/>
            <a:chExt cx="11004338" cy="700004"/>
          </a:xfrm>
        </p:grpSpPr>
        <p:sp>
          <p:nvSpPr>
            <p:cNvPr id="26" name="矩形 25"/>
            <p:cNvSpPr/>
            <p:nvPr/>
          </p:nvSpPr>
          <p:spPr>
            <a:xfrm>
              <a:off x="2805793" y="3018346"/>
              <a:ext cx="8979806" cy="670551"/>
            </a:xfrm>
            <a:prstGeom prst="rect">
              <a:avLst/>
            </a:prstGeom>
            <a:gradFill flip="none" rotWithShape="1">
              <a:gsLst>
                <a:gs pos="0">
                  <a:srgbClr val="FDEEC9"/>
                </a:gs>
                <a:gs pos="7000">
                  <a:schemeClr val="bg1">
                    <a:alpha val="64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dirty="0"/>
                <a:t>　</a:t>
              </a:r>
              <a:endParaRPr lang="zh-CN" altLang="en-US" dirty="0"/>
            </a:p>
          </p:txBody>
        </p:sp>
        <p:grpSp>
          <p:nvGrpSpPr>
            <p:cNvPr id="43" name="组合 42"/>
            <p:cNvGrpSpPr/>
            <p:nvPr/>
          </p:nvGrpSpPr>
          <p:grpSpPr>
            <a:xfrm>
              <a:off x="781261" y="3035491"/>
              <a:ext cx="2124642" cy="670551"/>
              <a:chOff x="1295400" y="1821091"/>
              <a:chExt cx="4406900" cy="934086"/>
            </a:xfrm>
          </p:grpSpPr>
          <p:sp>
            <p:nvSpPr>
              <p:cNvPr id="45" name="缺角矩形 44"/>
              <p:cNvSpPr/>
              <p:nvPr/>
            </p:nvSpPr>
            <p:spPr>
              <a:xfrm>
                <a:off x="1295400" y="1821091"/>
                <a:ext cx="4406900" cy="934086"/>
              </a:xfrm>
              <a:prstGeom prst="plaque">
                <a:avLst>
                  <a:gd name="adj" fmla="val 8509"/>
                </a:avLst>
              </a:prstGeom>
              <a:gradFill>
                <a:gsLst>
                  <a:gs pos="52000">
                    <a:srgbClr val="FDEEC9"/>
                  </a:gs>
                  <a:gs pos="100000">
                    <a:schemeClr val="accent2">
                      <a:lumMod val="20000"/>
                      <a:lumOff val="80000"/>
                    </a:schemeClr>
                  </a:gs>
                </a:gsLst>
                <a:lin ang="6000000" scaled="0"/>
              </a:gradFill>
              <a:ln>
                <a:noFill/>
              </a:ln>
              <a:effectLst>
                <a:outerShdw blurRad="63500" sx="101000" sy="101000" algn="ctr" rotWithShape="0">
                  <a:prstClr val="black">
                    <a:alpha val="2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6" name="缺角矩形 45"/>
              <p:cNvSpPr/>
              <p:nvPr/>
            </p:nvSpPr>
            <p:spPr>
              <a:xfrm>
                <a:off x="1364543" y="1871277"/>
                <a:ext cx="4266100" cy="827449"/>
              </a:xfrm>
              <a:prstGeom prst="plaque">
                <a:avLst>
                  <a:gd name="adj" fmla="val 7539"/>
                </a:avLst>
              </a:prstGeom>
              <a:noFill/>
              <a:ln w="6350">
                <a:solidFill>
                  <a:srgbClr val="B36C6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10" name="文本框 9"/>
            <p:cNvSpPr txBox="1"/>
            <p:nvPr/>
          </p:nvSpPr>
          <p:spPr>
            <a:xfrm>
              <a:off x="923508" y="3006038"/>
              <a:ext cx="9255262" cy="64171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hangingPunct="1">
                <a:lnSpc>
                  <a:spcPct val="130000"/>
                </a:lnSpc>
                <a:spcBef>
                  <a:spcPts val="600"/>
                </a:spcBef>
                <a:spcAft>
                  <a:spcPts val="600"/>
                </a:spcAft>
                <a:buFontTx/>
                <a:buNone/>
              </a:pPr>
              <a:r>
                <a:rPr lang="zh-CN" altLang="en-US" sz="3200" b="1" dirty="0">
                  <a:solidFill>
                    <a:schemeClr val="accent6">
                      <a:lumMod val="75000"/>
                    </a:schemeClr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楷体" panose="02010609060101010101" pitchFamily="49" charset="-122"/>
                </a:rPr>
                <a:t>搜索枯肠</a:t>
              </a:r>
              <a:r>
                <a:rPr lang="zh-CN" altLang="en-US" sz="3200" b="1" dirty="0">
                  <a:solidFill>
                    <a:srgbClr val="C00000"/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楷体" panose="02010609060101010101" pitchFamily="49" charset="-122"/>
                </a:rPr>
                <a:t>   </a:t>
              </a:r>
              <a:r>
                <a:rPr lang="zh-CN" altLang="en-US" sz="3200" dirty="0">
                  <a:solidFill>
                    <a:schemeClr val="tx1"/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楷体" panose="02010609060101010101" pitchFamily="49" charset="-122"/>
                </a:rPr>
                <a:t>形容竭力思索。</a:t>
              </a:r>
              <a:endParaRPr lang="zh-CN" altLang="en-US" sz="320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endParaRPr>
            </a:p>
          </p:txBody>
        </p:sp>
      </p:grpSp>
      <p:grpSp>
        <p:nvGrpSpPr>
          <p:cNvPr id="9" name="组合 8"/>
          <p:cNvGrpSpPr/>
          <p:nvPr/>
        </p:nvGrpSpPr>
        <p:grpSpPr>
          <a:xfrm>
            <a:off x="781261" y="3763932"/>
            <a:ext cx="11004338" cy="700443"/>
            <a:chOff x="781261" y="3763932"/>
            <a:chExt cx="11004338" cy="700443"/>
          </a:xfrm>
        </p:grpSpPr>
        <p:sp>
          <p:nvSpPr>
            <p:cNvPr id="29" name="矩形 28"/>
            <p:cNvSpPr/>
            <p:nvPr/>
          </p:nvSpPr>
          <p:spPr>
            <a:xfrm>
              <a:off x="2805793" y="3782394"/>
              <a:ext cx="8979806" cy="670551"/>
            </a:xfrm>
            <a:prstGeom prst="rect">
              <a:avLst/>
            </a:prstGeom>
            <a:gradFill flip="none" rotWithShape="1">
              <a:gsLst>
                <a:gs pos="0">
                  <a:srgbClr val="FDEEC9"/>
                </a:gs>
                <a:gs pos="7000">
                  <a:schemeClr val="bg1">
                    <a:alpha val="64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dirty="0"/>
                <a:t>　</a:t>
              </a:r>
              <a:endParaRPr lang="zh-CN" altLang="en-US" dirty="0"/>
            </a:p>
          </p:txBody>
        </p:sp>
        <p:grpSp>
          <p:nvGrpSpPr>
            <p:cNvPr id="47" name="组合 46"/>
            <p:cNvGrpSpPr/>
            <p:nvPr/>
          </p:nvGrpSpPr>
          <p:grpSpPr>
            <a:xfrm>
              <a:off x="781261" y="3793824"/>
              <a:ext cx="2124642" cy="670551"/>
              <a:chOff x="1295400" y="1821091"/>
              <a:chExt cx="4406900" cy="934086"/>
            </a:xfrm>
          </p:grpSpPr>
          <p:sp>
            <p:nvSpPr>
              <p:cNvPr id="48" name="缺角矩形 47"/>
              <p:cNvSpPr/>
              <p:nvPr/>
            </p:nvSpPr>
            <p:spPr>
              <a:xfrm>
                <a:off x="1295400" y="1821091"/>
                <a:ext cx="4406900" cy="934086"/>
              </a:xfrm>
              <a:prstGeom prst="plaque">
                <a:avLst>
                  <a:gd name="adj" fmla="val 8509"/>
                </a:avLst>
              </a:prstGeom>
              <a:gradFill>
                <a:gsLst>
                  <a:gs pos="52000">
                    <a:srgbClr val="FDEEC9"/>
                  </a:gs>
                  <a:gs pos="100000">
                    <a:schemeClr val="accent2">
                      <a:lumMod val="20000"/>
                      <a:lumOff val="80000"/>
                    </a:schemeClr>
                  </a:gs>
                </a:gsLst>
                <a:lin ang="6000000" scaled="0"/>
              </a:gradFill>
              <a:ln>
                <a:noFill/>
              </a:ln>
              <a:effectLst>
                <a:outerShdw blurRad="63500" sx="101000" sy="101000" algn="ctr" rotWithShape="0">
                  <a:prstClr val="black">
                    <a:alpha val="2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9" name="缺角矩形 48"/>
              <p:cNvSpPr/>
              <p:nvPr/>
            </p:nvSpPr>
            <p:spPr>
              <a:xfrm>
                <a:off x="1364543" y="1871277"/>
                <a:ext cx="4266100" cy="827449"/>
              </a:xfrm>
              <a:prstGeom prst="plaque">
                <a:avLst>
                  <a:gd name="adj" fmla="val 7539"/>
                </a:avLst>
              </a:prstGeom>
              <a:noFill/>
              <a:ln w="6350">
                <a:solidFill>
                  <a:srgbClr val="B36C6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12" name="文本框 11"/>
            <p:cNvSpPr txBox="1"/>
            <p:nvPr/>
          </p:nvSpPr>
          <p:spPr>
            <a:xfrm>
              <a:off x="964783" y="3763932"/>
              <a:ext cx="9255262" cy="64171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hangingPunct="1">
                <a:lnSpc>
                  <a:spcPct val="130000"/>
                </a:lnSpc>
                <a:spcBef>
                  <a:spcPts val="600"/>
                </a:spcBef>
                <a:spcAft>
                  <a:spcPts val="600"/>
                </a:spcAft>
                <a:buFontTx/>
                <a:buNone/>
              </a:pPr>
              <a:r>
                <a:rPr lang="zh-CN" altLang="en-US" sz="3200" b="1" dirty="0">
                  <a:solidFill>
                    <a:schemeClr val="accent6">
                      <a:lumMod val="75000"/>
                    </a:schemeClr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楷体" panose="02010609060101010101" pitchFamily="49" charset="-122"/>
                </a:rPr>
                <a:t>心旷神怡</a:t>
              </a:r>
              <a:r>
                <a:rPr lang="zh-CN" altLang="en-US" sz="3200" b="1" dirty="0">
                  <a:solidFill>
                    <a:srgbClr val="C00000"/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楷体" panose="02010609060101010101" pitchFamily="49" charset="-122"/>
                </a:rPr>
                <a:t>   </a:t>
              </a:r>
              <a:r>
                <a:rPr lang="zh-CN" altLang="en-US" sz="3200" dirty="0">
                  <a:solidFill>
                    <a:schemeClr val="tx1"/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楷体" panose="02010609060101010101" pitchFamily="49" charset="-122"/>
                </a:rPr>
                <a:t>心情舒畅，精神愉快。</a:t>
              </a:r>
              <a:endParaRPr lang="zh-CN" altLang="en-US" sz="320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endParaRPr>
            </a:p>
          </p:txBody>
        </p:sp>
      </p:grpSp>
      <p:grpSp>
        <p:nvGrpSpPr>
          <p:cNvPr id="11" name="组合 10"/>
          <p:cNvGrpSpPr/>
          <p:nvPr/>
        </p:nvGrpSpPr>
        <p:grpSpPr>
          <a:xfrm>
            <a:off x="781261" y="4513457"/>
            <a:ext cx="11410739" cy="709251"/>
            <a:chOff x="781261" y="4513457"/>
            <a:chExt cx="11410739" cy="709251"/>
          </a:xfrm>
        </p:grpSpPr>
        <p:sp>
          <p:nvSpPr>
            <p:cNvPr id="39" name="矩形 38"/>
            <p:cNvSpPr/>
            <p:nvPr/>
          </p:nvSpPr>
          <p:spPr>
            <a:xfrm>
              <a:off x="2805792" y="4546442"/>
              <a:ext cx="8979807" cy="670551"/>
            </a:xfrm>
            <a:prstGeom prst="rect">
              <a:avLst/>
            </a:prstGeom>
            <a:gradFill flip="none" rotWithShape="1">
              <a:gsLst>
                <a:gs pos="0">
                  <a:srgbClr val="FDEEC9"/>
                </a:gs>
                <a:gs pos="7000">
                  <a:schemeClr val="bg1">
                    <a:alpha val="64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dirty="0"/>
                <a:t>　</a:t>
              </a:r>
              <a:endParaRPr lang="zh-CN" altLang="en-US" dirty="0"/>
            </a:p>
          </p:txBody>
        </p:sp>
        <p:grpSp>
          <p:nvGrpSpPr>
            <p:cNvPr id="50" name="组合 49"/>
            <p:cNvGrpSpPr/>
            <p:nvPr/>
          </p:nvGrpSpPr>
          <p:grpSpPr>
            <a:xfrm>
              <a:off x="781261" y="4552157"/>
              <a:ext cx="2124642" cy="670551"/>
              <a:chOff x="1295400" y="1821091"/>
              <a:chExt cx="4406900" cy="934086"/>
            </a:xfrm>
          </p:grpSpPr>
          <p:sp>
            <p:nvSpPr>
              <p:cNvPr id="51" name="缺角矩形 50"/>
              <p:cNvSpPr/>
              <p:nvPr/>
            </p:nvSpPr>
            <p:spPr>
              <a:xfrm>
                <a:off x="1295400" y="1821091"/>
                <a:ext cx="4406900" cy="934086"/>
              </a:xfrm>
              <a:prstGeom prst="plaque">
                <a:avLst>
                  <a:gd name="adj" fmla="val 8509"/>
                </a:avLst>
              </a:prstGeom>
              <a:gradFill>
                <a:gsLst>
                  <a:gs pos="52000">
                    <a:srgbClr val="FDEEC9"/>
                  </a:gs>
                  <a:gs pos="100000">
                    <a:schemeClr val="accent2">
                      <a:lumMod val="20000"/>
                      <a:lumOff val="80000"/>
                    </a:schemeClr>
                  </a:gs>
                </a:gsLst>
                <a:lin ang="6000000" scaled="0"/>
              </a:gradFill>
              <a:ln>
                <a:noFill/>
              </a:ln>
              <a:effectLst>
                <a:outerShdw blurRad="63500" sx="101000" sy="101000" algn="ctr" rotWithShape="0">
                  <a:prstClr val="black">
                    <a:alpha val="2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2" name="缺角矩形 51"/>
              <p:cNvSpPr/>
              <p:nvPr/>
            </p:nvSpPr>
            <p:spPr>
              <a:xfrm>
                <a:off x="1364543" y="1871277"/>
                <a:ext cx="4266100" cy="827449"/>
              </a:xfrm>
              <a:prstGeom prst="plaque">
                <a:avLst>
                  <a:gd name="adj" fmla="val 7539"/>
                </a:avLst>
              </a:prstGeom>
              <a:noFill/>
              <a:ln w="6350">
                <a:solidFill>
                  <a:srgbClr val="B36C6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14" name="文本框 13"/>
            <p:cNvSpPr txBox="1"/>
            <p:nvPr/>
          </p:nvSpPr>
          <p:spPr>
            <a:xfrm>
              <a:off x="955258" y="4513457"/>
              <a:ext cx="11236742" cy="64171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hangingPunct="1">
                <a:lnSpc>
                  <a:spcPct val="130000"/>
                </a:lnSpc>
                <a:spcBef>
                  <a:spcPts val="600"/>
                </a:spcBef>
                <a:spcAft>
                  <a:spcPts val="600"/>
                </a:spcAft>
                <a:buFontTx/>
                <a:buNone/>
              </a:pPr>
              <a:r>
                <a:rPr lang="zh-CN" altLang="en-US" sz="3200" b="1" dirty="0">
                  <a:solidFill>
                    <a:schemeClr val="accent6">
                      <a:lumMod val="75000"/>
                    </a:schemeClr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楷体" panose="02010609060101010101" pitchFamily="49" charset="-122"/>
                </a:rPr>
                <a:t>历历在目</a:t>
              </a:r>
              <a:r>
                <a:rPr lang="zh-CN" altLang="en-US" sz="3200" b="1" dirty="0">
                  <a:solidFill>
                    <a:srgbClr val="C00000"/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楷体" panose="02010609060101010101" pitchFamily="49" charset="-122"/>
                </a:rPr>
                <a:t>   </a:t>
              </a:r>
              <a:r>
                <a:rPr lang="en-US" altLang="zh-CN" sz="3200" dirty="0">
                  <a:latin typeface="楷体" panose="02010609060101010101" pitchFamily="49" charset="-122"/>
                  <a:ea typeface="楷体" panose="02010609060101010101" pitchFamily="49" charset="-122"/>
                </a:rPr>
                <a:t>(</a:t>
              </a:r>
              <a:r>
                <a:rPr lang="zh-CN" altLang="en-US" sz="3200" dirty="0">
                  <a:solidFill>
                    <a:schemeClr val="tx1"/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楷体" panose="02010609060101010101" pitchFamily="49" charset="-122"/>
                </a:rPr>
                <a:t>物体或景象）一个个看得清清楚楚，尽收眼底。</a:t>
              </a:r>
              <a:endParaRPr lang="zh-CN" altLang="en-US" sz="320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endParaRPr>
            </a:p>
          </p:txBody>
        </p:sp>
      </p:grpSp>
      <p:grpSp>
        <p:nvGrpSpPr>
          <p:cNvPr id="16" name="组合 15"/>
          <p:cNvGrpSpPr/>
          <p:nvPr/>
        </p:nvGrpSpPr>
        <p:grpSpPr>
          <a:xfrm>
            <a:off x="781261" y="1483900"/>
            <a:ext cx="10917975" cy="705476"/>
            <a:chOff x="781261" y="1483900"/>
            <a:chExt cx="10917975" cy="705476"/>
          </a:xfrm>
        </p:grpSpPr>
        <p:sp>
          <p:nvSpPr>
            <p:cNvPr id="17" name="矩形 16"/>
            <p:cNvSpPr/>
            <p:nvPr/>
          </p:nvSpPr>
          <p:spPr>
            <a:xfrm>
              <a:off x="2805792" y="1518825"/>
              <a:ext cx="8893444" cy="670550"/>
            </a:xfrm>
            <a:prstGeom prst="rect">
              <a:avLst/>
            </a:prstGeom>
            <a:gradFill flip="none" rotWithShape="1">
              <a:gsLst>
                <a:gs pos="0">
                  <a:srgbClr val="FDEEC9"/>
                </a:gs>
                <a:gs pos="7000">
                  <a:schemeClr val="bg1">
                    <a:alpha val="64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dirty="0"/>
                <a:t>　</a:t>
              </a:r>
              <a:endParaRPr lang="zh-CN" altLang="en-US" dirty="0"/>
            </a:p>
          </p:txBody>
        </p:sp>
        <p:grpSp>
          <p:nvGrpSpPr>
            <p:cNvPr id="3" name="组合 2"/>
            <p:cNvGrpSpPr/>
            <p:nvPr/>
          </p:nvGrpSpPr>
          <p:grpSpPr>
            <a:xfrm>
              <a:off x="781261" y="1483900"/>
              <a:ext cx="8825077" cy="705476"/>
              <a:chOff x="781261" y="1483900"/>
              <a:chExt cx="8825077" cy="705476"/>
            </a:xfrm>
          </p:grpSpPr>
          <p:grpSp>
            <p:nvGrpSpPr>
              <p:cNvPr id="31" name="组合 30"/>
              <p:cNvGrpSpPr/>
              <p:nvPr/>
            </p:nvGrpSpPr>
            <p:grpSpPr>
              <a:xfrm>
                <a:off x="781261" y="1518825"/>
                <a:ext cx="2124642" cy="670551"/>
                <a:chOff x="1295400" y="1821091"/>
                <a:chExt cx="4406900" cy="934086"/>
              </a:xfrm>
            </p:grpSpPr>
            <p:sp>
              <p:nvSpPr>
                <p:cNvPr id="32" name="缺角矩形 31"/>
                <p:cNvSpPr/>
                <p:nvPr/>
              </p:nvSpPr>
              <p:spPr>
                <a:xfrm>
                  <a:off x="1295400" y="1821091"/>
                  <a:ext cx="4406900" cy="934086"/>
                </a:xfrm>
                <a:prstGeom prst="plaque">
                  <a:avLst>
                    <a:gd name="adj" fmla="val 8509"/>
                  </a:avLst>
                </a:prstGeom>
                <a:gradFill>
                  <a:gsLst>
                    <a:gs pos="52000">
                      <a:srgbClr val="FDEEC9"/>
                    </a:gs>
                    <a:gs pos="100000">
                      <a:schemeClr val="accent2">
                        <a:lumMod val="20000"/>
                        <a:lumOff val="80000"/>
                      </a:schemeClr>
                    </a:gs>
                  </a:gsLst>
                  <a:lin ang="6000000" scaled="0"/>
                </a:gradFill>
                <a:ln>
                  <a:noFill/>
                </a:ln>
                <a:effectLst>
                  <a:outerShdw blurRad="63500" sx="101000" sy="101000" algn="ctr" rotWithShape="0">
                    <a:prstClr val="black">
                      <a:alpha val="27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33" name="缺角矩形 32"/>
                <p:cNvSpPr/>
                <p:nvPr/>
              </p:nvSpPr>
              <p:spPr>
                <a:xfrm>
                  <a:off x="1364543" y="1871277"/>
                  <a:ext cx="4266100" cy="827449"/>
                </a:xfrm>
                <a:prstGeom prst="plaque">
                  <a:avLst>
                    <a:gd name="adj" fmla="val 7539"/>
                  </a:avLst>
                </a:prstGeom>
                <a:noFill/>
                <a:ln w="6350">
                  <a:solidFill>
                    <a:srgbClr val="B36C6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sp>
            <p:nvSpPr>
              <p:cNvPr id="6" name="文本框 5"/>
              <p:cNvSpPr txBox="1"/>
              <p:nvPr/>
            </p:nvSpPr>
            <p:spPr>
              <a:xfrm>
                <a:off x="901283" y="1483900"/>
                <a:ext cx="8705055" cy="64171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eaLnBrk="1" hangingPunct="1">
                  <a:lnSpc>
                    <a:spcPct val="130000"/>
                  </a:lnSpc>
                  <a:spcBef>
                    <a:spcPts val="600"/>
                  </a:spcBef>
                  <a:spcAft>
                    <a:spcPts val="600"/>
                  </a:spcAft>
                  <a:buFontTx/>
                  <a:buNone/>
                </a:pPr>
                <a:r>
                  <a:rPr lang="zh-CN" altLang="en-US" sz="3200" b="1" dirty="0">
                    <a:solidFill>
                      <a:schemeClr val="accent6">
                        <a:lumMod val="75000"/>
                      </a:schemeClr>
                    </a:solidFill>
                    <a:latin typeface="楷体" panose="02010609060101010101" pitchFamily="49" charset="-122"/>
                    <a:ea typeface="楷体" panose="02010609060101010101" pitchFamily="49" charset="-122"/>
                    <a:cs typeface="楷体" panose="02010609060101010101" pitchFamily="49" charset="-122"/>
                  </a:rPr>
                  <a:t>走投无路</a:t>
                </a:r>
                <a:r>
                  <a:rPr lang="zh-CN" altLang="en-US" sz="3200" b="1" dirty="0">
                    <a:solidFill>
                      <a:srgbClr val="C00000"/>
                    </a:solidFill>
                    <a:latin typeface="楷体" panose="02010609060101010101" pitchFamily="49" charset="-122"/>
                    <a:ea typeface="楷体" panose="02010609060101010101" pitchFamily="49" charset="-122"/>
                    <a:cs typeface="楷体" panose="02010609060101010101" pitchFamily="49" charset="-122"/>
                  </a:rPr>
                  <a:t>   </a:t>
                </a:r>
                <a:r>
                  <a:rPr lang="zh-CN" altLang="en-US" sz="3200" dirty="0">
                    <a:solidFill>
                      <a:schemeClr val="tx1"/>
                    </a:solidFill>
                    <a:latin typeface="楷体" panose="02010609060101010101" pitchFamily="49" charset="-122"/>
                    <a:ea typeface="楷体" panose="02010609060101010101" pitchFamily="49" charset="-122"/>
                    <a:cs typeface="楷体" panose="02010609060101010101" pitchFamily="49" charset="-122"/>
                  </a:rPr>
                  <a:t>比喻处境极端困难，找不到出路。</a:t>
                </a:r>
                <a:endParaRPr lang="zh-CN" altLang="en-US" sz="3200" dirty="0">
                  <a:solidFill>
                    <a:schemeClr val="tx1"/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楷体" panose="02010609060101010101" pitchFamily="49" charset="-122"/>
                </a:endParaRPr>
              </a:p>
            </p:txBody>
          </p:sp>
        </p:grpSp>
      </p:grpSp>
      <p:pic>
        <p:nvPicPr>
          <p:cNvPr id="44" name="图片 43"/>
          <p:cNvPicPr>
            <a:picLocks noChangeAspect="1"/>
          </p:cNvPicPr>
          <p:nvPr/>
        </p:nvPicPr>
        <p:blipFill rotWithShape="1">
          <a:blip r:embed="rId1" cstate="print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371" t="8078" r="5947"/>
          <a:stretch>
            <a:fillRect/>
          </a:stretch>
        </p:blipFill>
        <p:spPr>
          <a:xfrm flipH="1">
            <a:off x="7505620" y="-1"/>
            <a:ext cx="4514159" cy="4732387"/>
          </a:xfrm>
          <a:prstGeom prst="rect">
            <a:avLst/>
          </a:prstGeom>
        </p:spPr>
      </p:pic>
      <p:sp>
        <p:nvSpPr>
          <p:cNvPr id="56" name="文本框 55"/>
          <p:cNvSpPr txBox="1"/>
          <p:nvPr/>
        </p:nvSpPr>
        <p:spPr>
          <a:xfrm>
            <a:off x="276225" y="305750"/>
            <a:ext cx="2190750" cy="6463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3600" b="1" dirty="0">
                <a:solidFill>
                  <a:srgbClr val="FDEEC9"/>
                </a:solidFill>
                <a:latin typeface="黑体" panose="02010609060101010101" charset="-122"/>
                <a:ea typeface="黑体" panose="02010609060101010101" charset="-122"/>
              </a:rPr>
              <a:t>字词积累</a:t>
            </a:r>
            <a:endParaRPr lang="zh-CN" altLang="en-US" sz="3600" b="1" dirty="0">
              <a:solidFill>
                <a:srgbClr val="FDEEC9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图片 36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49" t="11519" r="1482" b="29864"/>
          <a:stretch>
            <a:fillRect/>
          </a:stretch>
        </p:blipFill>
        <p:spPr>
          <a:xfrm>
            <a:off x="23904" y="3476590"/>
            <a:ext cx="6716857" cy="3424005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38" b="37609"/>
          <a:stretch>
            <a:fillRect/>
          </a:stretch>
        </p:blipFill>
        <p:spPr>
          <a:xfrm flipH="1">
            <a:off x="381679" y="3937479"/>
            <a:ext cx="10285822" cy="2883928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3">
            <a:alphaModFix amt="68000"/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926" r="17681" b="19188"/>
          <a:stretch>
            <a:fillRect/>
          </a:stretch>
        </p:blipFill>
        <p:spPr>
          <a:xfrm flipH="1">
            <a:off x="9676867" y="2836117"/>
            <a:ext cx="2534457" cy="3985290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 rotWithShape="1">
          <a:blip r:embed="rId5" cstate="print">
            <a:alphaModFix amt="5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85" t="11024" r="22405" b="27764"/>
          <a:stretch>
            <a:fillRect/>
          </a:stretch>
        </p:blipFill>
        <p:spPr>
          <a:xfrm flipH="1">
            <a:off x="-58930" y="4331107"/>
            <a:ext cx="3290898" cy="2560252"/>
          </a:xfrm>
          <a:prstGeom prst="rect">
            <a:avLst/>
          </a:prstGeom>
        </p:spPr>
      </p:pic>
      <p:sp>
        <p:nvSpPr>
          <p:cNvPr id="33" name="矩形 32"/>
          <p:cNvSpPr/>
          <p:nvPr/>
        </p:nvSpPr>
        <p:spPr>
          <a:xfrm>
            <a:off x="0" y="974069"/>
            <a:ext cx="5762029" cy="58473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2" name="组合 31"/>
          <p:cNvGrpSpPr/>
          <p:nvPr/>
        </p:nvGrpSpPr>
        <p:grpSpPr>
          <a:xfrm>
            <a:off x="2246093" y="1604935"/>
            <a:ext cx="7284793" cy="2967357"/>
            <a:chOff x="1258012" y="974069"/>
            <a:chExt cx="7284793" cy="2967357"/>
          </a:xfrm>
        </p:grpSpPr>
        <p:grpSp>
          <p:nvGrpSpPr>
            <p:cNvPr id="10" name="组合 9"/>
            <p:cNvGrpSpPr/>
            <p:nvPr/>
          </p:nvGrpSpPr>
          <p:grpSpPr>
            <a:xfrm>
              <a:off x="3201597" y="974069"/>
              <a:ext cx="4802800" cy="2831164"/>
              <a:chOff x="4208502" y="1954093"/>
              <a:chExt cx="4802800" cy="2831164"/>
            </a:xfrm>
          </p:grpSpPr>
          <p:sp>
            <p:nvSpPr>
              <p:cNvPr id="11" name="文本框 10"/>
              <p:cNvSpPr txBox="1"/>
              <p:nvPr>
                <p:custDataLst>
                  <p:tags r:id="rId6"/>
                </p:custDataLst>
              </p:nvPr>
            </p:nvSpPr>
            <p:spPr>
              <a:xfrm>
                <a:off x="4661276" y="2301509"/>
                <a:ext cx="3277811" cy="2022463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r>
                  <a:rPr lang="zh-CN" altLang="en-US" sz="13800" b="1" dirty="0">
                    <a:ln w="15875"/>
                    <a:solidFill>
                      <a:srgbClr val="7A412A"/>
                    </a:solidFill>
                    <a:latin typeface="书体坊郭沫若字体" panose="03000509000000000000" charset="-122"/>
                    <a:ea typeface="书体坊郭沫若字体" panose="03000509000000000000" charset="-122"/>
                  </a:rPr>
                  <a:t>往</a:t>
                </a:r>
                <a:endParaRPr lang="zh-CN" altLang="en-US" sz="13800" b="1" dirty="0">
                  <a:ln w="15875"/>
                  <a:solidFill>
                    <a:srgbClr val="7A412A"/>
                  </a:solidFill>
                  <a:latin typeface="书体坊郭沫若字体" panose="03000509000000000000" charset="-122"/>
                  <a:ea typeface="书体坊郭沫若字体" panose="03000509000000000000" charset="-122"/>
                </a:endParaRPr>
              </a:p>
            </p:txBody>
          </p:sp>
          <p:sp>
            <p:nvSpPr>
              <p:cNvPr id="12" name="文本框 11"/>
              <p:cNvSpPr txBox="1"/>
              <p:nvPr>
                <p:custDataLst>
                  <p:tags r:id="rId7"/>
                </p:custDataLst>
              </p:nvPr>
            </p:nvSpPr>
            <p:spPr>
              <a:xfrm>
                <a:off x="5733491" y="2762794"/>
                <a:ext cx="3277811" cy="2022463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r>
                  <a:rPr lang="zh-CN" altLang="en-US" sz="13800" b="1" dirty="0">
                    <a:ln w="15875"/>
                    <a:solidFill>
                      <a:srgbClr val="7A412A"/>
                    </a:solidFill>
                    <a:latin typeface="书体坊郭沫若字体" panose="03000509000000000000" charset="-122"/>
                    <a:ea typeface="书体坊郭沫若字体" panose="03000509000000000000" charset="-122"/>
                  </a:rPr>
                  <a:t>事</a:t>
                </a:r>
                <a:endParaRPr lang="zh-CN" altLang="en-US" sz="13800" b="1" dirty="0">
                  <a:ln w="15875"/>
                  <a:solidFill>
                    <a:srgbClr val="7A412A"/>
                  </a:solidFill>
                  <a:latin typeface="书体坊郭沫若字体" panose="03000509000000000000" charset="-122"/>
                  <a:ea typeface="书体坊郭沫若字体" panose="03000509000000000000" charset="-122"/>
                </a:endParaRPr>
              </a:p>
            </p:txBody>
          </p:sp>
          <p:sp>
            <p:nvSpPr>
              <p:cNvPr id="14" name="文本框 13"/>
              <p:cNvSpPr txBox="1"/>
              <p:nvPr/>
            </p:nvSpPr>
            <p:spPr>
              <a:xfrm>
                <a:off x="7125108" y="2626601"/>
                <a:ext cx="1087262" cy="18620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en-US" sz="11500" dirty="0">
                    <a:solidFill>
                      <a:srgbClr val="7A412A"/>
                    </a:solidFill>
                    <a:latin typeface="Gen Jyuu Gothic L Monospace Ex" panose="02070309020205020404" pitchFamily="49" charset="-128"/>
                    <a:ea typeface="Gen Jyuu Gothic L Monospace Ex" panose="02070309020205020404" pitchFamily="49" charset="-128"/>
                    <a:cs typeface="Gen Jyuu Gothic L Monospace Ex" panose="02070309020205020404" pitchFamily="49" charset="-128"/>
                  </a:rPr>
                  <a:t>”</a:t>
                </a:r>
                <a:endParaRPr lang="en-US" altLang="zh-CN" sz="11500" dirty="0">
                  <a:solidFill>
                    <a:srgbClr val="7A412A"/>
                  </a:solidFill>
                  <a:latin typeface="Gen Jyuu Gothic L Monospace Ex" panose="02070309020205020404" pitchFamily="49" charset="-128"/>
                  <a:ea typeface="Gen Jyuu Gothic L Monospace Ex" panose="02070309020205020404" pitchFamily="49" charset="-128"/>
                  <a:cs typeface="Gen Jyuu Gothic L Monospace Ex" panose="02070309020205020404" pitchFamily="49" charset="-128"/>
                </a:endParaRPr>
              </a:p>
            </p:txBody>
          </p:sp>
          <p:sp>
            <p:nvSpPr>
              <p:cNvPr id="15" name="文本框 14"/>
              <p:cNvSpPr txBox="1"/>
              <p:nvPr/>
            </p:nvSpPr>
            <p:spPr>
              <a:xfrm>
                <a:off x="4208502" y="1954093"/>
                <a:ext cx="1087262" cy="18620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en-US" sz="11500" dirty="0">
                    <a:solidFill>
                      <a:srgbClr val="7A412A"/>
                    </a:solidFill>
                    <a:latin typeface="Gen Jyuu Gothic L Monospace Ex" panose="02070309020205020404" pitchFamily="49" charset="-128"/>
                    <a:ea typeface="Gen Jyuu Gothic L Monospace Ex" panose="02070309020205020404" pitchFamily="49" charset="-128"/>
                    <a:cs typeface="Gen Jyuu Gothic L Monospace Ex" panose="02070309020205020404" pitchFamily="49" charset="-128"/>
                  </a:rPr>
                  <a:t>“</a:t>
                </a:r>
                <a:endParaRPr lang="en-US" altLang="zh-CN" sz="11500" dirty="0">
                  <a:solidFill>
                    <a:srgbClr val="7A412A"/>
                  </a:solidFill>
                  <a:latin typeface="Gen Jyuu Gothic L Monospace Ex" panose="02070309020205020404" pitchFamily="49" charset="-128"/>
                  <a:ea typeface="Gen Jyuu Gothic L Monospace Ex" panose="02070309020205020404" pitchFamily="49" charset="-128"/>
                  <a:cs typeface="Gen Jyuu Gothic L Monospace Ex" panose="02070309020205020404" pitchFamily="49" charset="-128"/>
                </a:endParaRPr>
              </a:p>
            </p:txBody>
          </p:sp>
        </p:grpSp>
        <p:sp>
          <p:nvSpPr>
            <p:cNvPr id="18" name="文本框 17"/>
            <p:cNvSpPr txBox="1"/>
            <p:nvPr>
              <p:custDataLst>
                <p:tags r:id="rId8"/>
              </p:custDataLst>
            </p:nvPr>
          </p:nvSpPr>
          <p:spPr>
            <a:xfrm>
              <a:off x="6227107" y="2739369"/>
              <a:ext cx="2315698" cy="1202057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zh-CN" altLang="en-US" sz="6000" dirty="0">
                  <a:solidFill>
                    <a:srgbClr val="7A412A"/>
                  </a:solidFill>
                  <a:latin typeface="+mn-ea"/>
                </a:rPr>
                <a:t>故事</a:t>
              </a:r>
              <a:endParaRPr lang="zh-CN" altLang="en-US" sz="6000" dirty="0">
                <a:solidFill>
                  <a:srgbClr val="7A412A"/>
                </a:solidFill>
                <a:latin typeface="+mn-ea"/>
              </a:endParaRPr>
            </a:p>
          </p:txBody>
        </p:sp>
        <p:sp>
          <p:nvSpPr>
            <p:cNvPr id="19" name="文本框 18"/>
            <p:cNvSpPr txBox="1"/>
            <p:nvPr/>
          </p:nvSpPr>
          <p:spPr>
            <a:xfrm>
              <a:off x="2071167" y="2069769"/>
              <a:ext cx="2209528" cy="101566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sz="6000" dirty="0">
                  <a:solidFill>
                    <a:srgbClr val="7A412A"/>
                  </a:solidFill>
                  <a:latin typeface="+mn-ea"/>
                </a:rPr>
                <a:t>说说</a:t>
              </a:r>
              <a:endParaRPr lang="en-US" altLang="zh-CN" sz="6000" dirty="0">
                <a:solidFill>
                  <a:srgbClr val="7A412A"/>
                </a:solidFill>
                <a:latin typeface="+mn-ea"/>
              </a:endParaRPr>
            </a:p>
          </p:txBody>
        </p:sp>
        <p:grpSp>
          <p:nvGrpSpPr>
            <p:cNvPr id="26" name="组合 25"/>
            <p:cNvGrpSpPr/>
            <p:nvPr/>
          </p:nvGrpSpPr>
          <p:grpSpPr>
            <a:xfrm>
              <a:off x="1833918" y="1646577"/>
              <a:ext cx="3071744" cy="1693820"/>
              <a:chOff x="2071167" y="1646577"/>
              <a:chExt cx="3071744" cy="1693820"/>
            </a:xfrm>
          </p:grpSpPr>
          <p:cxnSp>
            <p:nvCxnSpPr>
              <p:cNvPr id="8" name="直接连接符 7"/>
              <p:cNvCxnSpPr/>
              <p:nvPr/>
            </p:nvCxnSpPr>
            <p:spPr>
              <a:xfrm flipH="1">
                <a:off x="2071167" y="1646577"/>
                <a:ext cx="1130430" cy="0"/>
              </a:xfrm>
              <a:prstGeom prst="line">
                <a:avLst/>
              </a:prstGeom>
              <a:ln w="28575">
                <a:solidFill>
                  <a:srgbClr val="7A412A"/>
                </a:solidFill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21" name="直接连接符 20"/>
              <p:cNvCxnSpPr/>
              <p:nvPr/>
            </p:nvCxnSpPr>
            <p:spPr>
              <a:xfrm flipH="1">
                <a:off x="2071167" y="3340397"/>
                <a:ext cx="3071744" cy="0"/>
              </a:xfrm>
              <a:prstGeom prst="line">
                <a:avLst/>
              </a:prstGeom>
              <a:ln w="28575">
                <a:solidFill>
                  <a:srgbClr val="7A412A"/>
                </a:solidFill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25" name="直接连接符 24"/>
              <p:cNvCxnSpPr/>
              <p:nvPr/>
            </p:nvCxnSpPr>
            <p:spPr>
              <a:xfrm>
                <a:off x="2071167" y="1646577"/>
                <a:ext cx="0" cy="1693820"/>
              </a:xfrm>
              <a:prstGeom prst="line">
                <a:avLst/>
              </a:prstGeom>
              <a:ln w="28575">
                <a:solidFill>
                  <a:srgbClr val="7A412A"/>
                </a:solidFill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</p:grpSp>
        <p:grpSp>
          <p:nvGrpSpPr>
            <p:cNvPr id="27" name="组合 26"/>
            <p:cNvGrpSpPr/>
            <p:nvPr/>
          </p:nvGrpSpPr>
          <p:grpSpPr>
            <a:xfrm rot="10800000">
              <a:off x="5384923" y="1646577"/>
              <a:ext cx="3071744" cy="1693820"/>
              <a:chOff x="2071167" y="1646577"/>
              <a:chExt cx="3071744" cy="1693820"/>
            </a:xfrm>
          </p:grpSpPr>
          <p:cxnSp>
            <p:nvCxnSpPr>
              <p:cNvPr id="28" name="直接连接符 27"/>
              <p:cNvCxnSpPr/>
              <p:nvPr/>
            </p:nvCxnSpPr>
            <p:spPr>
              <a:xfrm rot="10800000">
                <a:off x="2071167" y="1646577"/>
                <a:ext cx="452270" cy="0"/>
              </a:xfrm>
              <a:prstGeom prst="line">
                <a:avLst/>
              </a:prstGeom>
              <a:ln w="28575">
                <a:solidFill>
                  <a:srgbClr val="7A412A"/>
                </a:solidFill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29" name="直接连接符 28"/>
              <p:cNvCxnSpPr/>
              <p:nvPr/>
            </p:nvCxnSpPr>
            <p:spPr>
              <a:xfrm flipH="1">
                <a:off x="2071167" y="3340397"/>
                <a:ext cx="3071744" cy="0"/>
              </a:xfrm>
              <a:prstGeom prst="line">
                <a:avLst/>
              </a:prstGeom>
              <a:ln w="28575">
                <a:solidFill>
                  <a:srgbClr val="7A412A"/>
                </a:solidFill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30" name="直接连接符 29"/>
              <p:cNvCxnSpPr/>
              <p:nvPr/>
            </p:nvCxnSpPr>
            <p:spPr>
              <a:xfrm>
                <a:off x="2071167" y="1646577"/>
                <a:ext cx="0" cy="1693820"/>
              </a:xfrm>
              <a:prstGeom prst="line">
                <a:avLst/>
              </a:prstGeom>
              <a:ln w="28575">
                <a:solidFill>
                  <a:srgbClr val="7A412A"/>
                </a:solidFill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</p:grpSp>
        <p:grpSp>
          <p:nvGrpSpPr>
            <p:cNvPr id="6" name="组合 5"/>
            <p:cNvGrpSpPr/>
            <p:nvPr/>
          </p:nvGrpSpPr>
          <p:grpSpPr>
            <a:xfrm>
              <a:off x="1258012" y="1114032"/>
              <a:ext cx="1174040" cy="1174040"/>
              <a:chOff x="1976135" y="433586"/>
              <a:chExt cx="1174040" cy="1174040"/>
            </a:xfrm>
          </p:grpSpPr>
          <p:sp>
            <p:nvSpPr>
              <p:cNvPr id="2" name="椭圆 1"/>
              <p:cNvSpPr/>
              <p:nvPr/>
            </p:nvSpPr>
            <p:spPr>
              <a:xfrm>
                <a:off x="1976135" y="433586"/>
                <a:ext cx="1174040" cy="1174040"/>
              </a:xfrm>
              <a:prstGeom prst="ellipse">
                <a:avLst/>
              </a:prstGeom>
              <a:solidFill>
                <a:srgbClr val="7A412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7A412A"/>
                  </a:solidFill>
                </a:endParaRPr>
              </a:p>
            </p:txBody>
          </p:sp>
          <p:sp>
            <p:nvSpPr>
              <p:cNvPr id="20" name="文本框 19"/>
              <p:cNvSpPr txBox="1"/>
              <p:nvPr/>
            </p:nvSpPr>
            <p:spPr>
              <a:xfrm>
                <a:off x="2101136" y="512774"/>
                <a:ext cx="984528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en-US" sz="6000" dirty="0">
                    <a:solidFill>
                      <a:schemeClr val="bg1"/>
                    </a:solidFill>
                    <a:latin typeface="+mn-ea"/>
                  </a:rPr>
                  <a:t>贰</a:t>
                </a:r>
                <a:endParaRPr lang="en-US" altLang="zh-CN" sz="6000" dirty="0">
                  <a:solidFill>
                    <a:schemeClr val="bg1"/>
                  </a:solidFill>
                  <a:latin typeface="+mn-ea"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组合 20"/>
          <p:cNvGrpSpPr/>
          <p:nvPr/>
        </p:nvGrpSpPr>
        <p:grpSpPr>
          <a:xfrm>
            <a:off x="348128" y="3403365"/>
            <a:ext cx="11581696" cy="3454635"/>
            <a:chOff x="348128" y="3403365"/>
            <a:chExt cx="11581696" cy="3454635"/>
          </a:xfrm>
        </p:grpSpPr>
        <p:pic>
          <p:nvPicPr>
            <p:cNvPr id="15" name="图片 14"/>
            <p:cNvPicPr>
              <a:picLocks noChangeAspect="1"/>
            </p:cNvPicPr>
            <p:nvPr/>
          </p:nvPicPr>
          <p:blipFill rotWithShape="1">
            <a:blip r:embed="rId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659" t="4544" r="10782" b="32546"/>
            <a:stretch>
              <a:fillRect/>
            </a:stretch>
          </p:blipFill>
          <p:spPr>
            <a:xfrm>
              <a:off x="348128" y="3403365"/>
              <a:ext cx="11495743" cy="3454635"/>
            </a:xfrm>
            <a:prstGeom prst="rect">
              <a:avLst/>
            </a:prstGeom>
          </p:spPr>
        </p:pic>
        <p:grpSp>
          <p:nvGrpSpPr>
            <p:cNvPr id="20" name="组合 19"/>
            <p:cNvGrpSpPr/>
            <p:nvPr/>
          </p:nvGrpSpPr>
          <p:grpSpPr>
            <a:xfrm>
              <a:off x="527001" y="3985306"/>
              <a:ext cx="11402823" cy="2243806"/>
              <a:chOff x="527001" y="3985306"/>
              <a:chExt cx="11402823" cy="2243806"/>
            </a:xfrm>
          </p:grpSpPr>
          <p:sp>
            <p:nvSpPr>
              <p:cNvPr id="6" name="文本框 5"/>
              <p:cNvSpPr txBox="1"/>
              <p:nvPr/>
            </p:nvSpPr>
            <p:spPr>
              <a:xfrm>
                <a:off x="1057274" y="3985306"/>
                <a:ext cx="10872550" cy="10012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indent="720090" fontAlgn="auto">
                  <a:lnSpc>
                    <a:spcPct val="200000"/>
                  </a:lnSpc>
                </a:pPr>
                <a:r>
                  <a:rPr lang="en-US" altLang="zh-CN" sz="3600" dirty="0">
                    <a:latin typeface="黑体" panose="02010609060101010101" charset="-122"/>
                    <a:ea typeface="黑体" panose="02010609060101010101" charset="-122"/>
                    <a:cs typeface="黑体" panose="02010609060101010101" charset="-122"/>
                  </a:rPr>
                  <a:t>“</a:t>
                </a:r>
                <a:r>
                  <a:rPr lang="zh-CN" altLang="en-US" sz="3600" dirty="0">
                    <a:latin typeface="黑体" panose="02010609060101010101" charset="-122"/>
                    <a:ea typeface="黑体" panose="02010609060101010101" charset="-122"/>
                    <a:cs typeface="黑体" panose="02010609060101010101" charset="-122"/>
                  </a:rPr>
                  <a:t>依依</a:t>
                </a:r>
                <a:r>
                  <a:rPr lang="en-US" altLang="zh-CN" sz="3600" dirty="0">
                    <a:latin typeface="黑体" panose="02010609060101010101" charset="-122"/>
                    <a:ea typeface="黑体" panose="02010609060101010101" charset="-122"/>
                    <a:cs typeface="黑体" panose="02010609060101010101" charset="-122"/>
                  </a:rPr>
                  <a:t>”</a:t>
                </a:r>
                <a:r>
                  <a:rPr lang="zh-CN" altLang="en-US" sz="3600" dirty="0">
                    <a:latin typeface="黑体" panose="02010609060101010101" charset="-122"/>
                    <a:ea typeface="黑体" panose="02010609060101010101" charset="-122"/>
                    <a:cs typeface="黑体" panose="02010609060101010101" charset="-122"/>
                  </a:rPr>
                  <a:t>二字表明</a:t>
                </a:r>
                <a:r>
                  <a:rPr lang="en-US" altLang="zh-CN" sz="3600" dirty="0">
                    <a:latin typeface="黑体" panose="02010609060101010101" charset="-122"/>
                    <a:ea typeface="黑体" panose="02010609060101010101" charset="-122"/>
                    <a:cs typeface="黑体" panose="02010609060101010101" charset="-122"/>
                  </a:rPr>
                  <a:t>:________________________</a:t>
                </a:r>
                <a:r>
                  <a:rPr lang="en-US" altLang="zh-CN" sz="3600" dirty="0">
                    <a:latin typeface="黑体" panose="02010609060101010101" charset="-122"/>
                    <a:ea typeface="黑体" panose="02010609060101010101" charset="-122"/>
                    <a:cs typeface="黑体" panose="02010609060101010101" charset="-122"/>
                    <a:sym typeface="+mn-ea"/>
                  </a:rPr>
                  <a:t>_</a:t>
                </a:r>
                <a:endParaRPr lang="en-US" altLang="zh-CN" sz="3600" dirty="0"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  <a:sym typeface="+mn-ea"/>
                </a:endParaRPr>
              </a:p>
            </p:txBody>
          </p:sp>
          <p:sp>
            <p:nvSpPr>
              <p:cNvPr id="19" name="文本框 18"/>
              <p:cNvSpPr txBox="1"/>
              <p:nvPr/>
            </p:nvSpPr>
            <p:spPr>
              <a:xfrm>
                <a:off x="527001" y="5227876"/>
                <a:ext cx="10238471" cy="100123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indent="720090" fontAlgn="auto">
                  <a:lnSpc>
                    <a:spcPct val="200000"/>
                  </a:lnSpc>
                </a:pPr>
                <a:r>
                  <a:rPr lang="en-US" altLang="zh-CN" sz="3600" dirty="0">
                    <a:latin typeface="黑体" panose="02010609060101010101" charset="-122"/>
                    <a:ea typeface="黑体" panose="02010609060101010101" charset="-122"/>
                    <a:sym typeface="+mn-ea"/>
                  </a:rPr>
                  <a:t>_________</a:t>
                </a:r>
                <a:r>
                  <a:rPr lang="zh-CN" altLang="en-US" sz="3600" dirty="0">
                    <a:latin typeface="黑体" panose="02010609060101010101" charset="-122"/>
                    <a:ea typeface="黑体" panose="02010609060101010101" charset="-122"/>
                    <a:sym typeface="+mn-ea"/>
                  </a:rPr>
                  <a:t>，</a:t>
                </a:r>
                <a:r>
                  <a:rPr lang="en-US" altLang="zh-CN" sz="3600" dirty="0">
                    <a:latin typeface="黑体" panose="02010609060101010101" charset="-122"/>
                    <a:ea typeface="黑体" panose="02010609060101010101" charset="-122"/>
                    <a:sym typeface="+mn-ea"/>
                  </a:rPr>
                  <a:t>________________________</a:t>
                </a:r>
                <a:r>
                  <a:rPr lang="zh-CN" altLang="en-US" sz="3600" dirty="0">
                    <a:latin typeface="黑体" panose="02010609060101010101" charset="-122"/>
                    <a:ea typeface="黑体" panose="02010609060101010101" charset="-122"/>
                  </a:rPr>
                  <a:t>。</a:t>
                </a:r>
                <a:endParaRPr lang="zh-CN" altLang="en-US" sz="3600" dirty="0">
                  <a:latin typeface="黑体" panose="02010609060101010101" charset="-122"/>
                  <a:ea typeface="黑体" panose="02010609060101010101" charset="-122"/>
                </a:endParaRPr>
              </a:p>
            </p:txBody>
          </p:sp>
        </p:grpSp>
      </p:grpSp>
      <p:sp>
        <p:nvSpPr>
          <p:cNvPr id="2" name="微信公众号：初中语文匠"/>
          <p:cNvSpPr txBox="1"/>
          <p:nvPr/>
        </p:nvSpPr>
        <p:spPr>
          <a:xfrm>
            <a:off x="3356434" y="1164872"/>
            <a:ext cx="574388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7200" b="1" dirty="0">
                <a:latin typeface="楷体" panose="02010609060101010101" pitchFamily="49" charset="-122"/>
                <a:ea typeface="楷体" panose="02010609060101010101" pitchFamily="49" charset="-122"/>
              </a:rPr>
              <a:t>《</a:t>
            </a:r>
            <a:r>
              <a:rPr lang="zh-CN" altLang="en-US" sz="7200" b="1" dirty="0">
                <a:latin typeface="楷体" panose="02010609060101010101" pitchFamily="49" charset="-122"/>
                <a:ea typeface="楷体" panose="02010609060101010101" pitchFamily="49" charset="-122"/>
              </a:rPr>
              <a:t>往事依依</a:t>
            </a:r>
            <a:r>
              <a:rPr lang="en-US" altLang="zh-CN" sz="7200" b="1" dirty="0"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  <a:endParaRPr lang="zh-CN" altLang="en-US" sz="7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等腰三角形 2"/>
          <p:cNvSpPr/>
          <p:nvPr/>
        </p:nvSpPr>
        <p:spPr>
          <a:xfrm>
            <a:off x="6563632" y="2296704"/>
            <a:ext cx="279337" cy="190362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等腰三角形 3"/>
          <p:cNvSpPr/>
          <p:nvPr/>
        </p:nvSpPr>
        <p:spPr>
          <a:xfrm>
            <a:off x="7433582" y="2285274"/>
            <a:ext cx="290558" cy="207470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7" name="组合 16"/>
          <p:cNvGrpSpPr/>
          <p:nvPr/>
        </p:nvGrpSpPr>
        <p:grpSpPr>
          <a:xfrm>
            <a:off x="6329974" y="2665776"/>
            <a:ext cx="5185751" cy="671573"/>
            <a:chOff x="6329974" y="2665776"/>
            <a:chExt cx="5185751" cy="671573"/>
          </a:xfrm>
        </p:grpSpPr>
        <p:grpSp>
          <p:nvGrpSpPr>
            <p:cNvPr id="12" name="组合 11"/>
            <p:cNvGrpSpPr/>
            <p:nvPr/>
          </p:nvGrpSpPr>
          <p:grpSpPr>
            <a:xfrm>
              <a:off x="6329974" y="2687146"/>
              <a:ext cx="5185751" cy="650203"/>
              <a:chOff x="505194" y="1303020"/>
              <a:chExt cx="5185751" cy="800758"/>
            </a:xfrm>
          </p:grpSpPr>
          <p:sp>
            <p:nvSpPr>
              <p:cNvPr id="13" name="矩形 12"/>
              <p:cNvSpPr/>
              <p:nvPr/>
            </p:nvSpPr>
            <p:spPr>
              <a:xfrm flipV="1">
                <a:off x="509319" y="1308174"/>
                <a:ext cx="5181626" cy="795604"/>
              </a:xfrm>
              <a:prstGeom prst="rect">
                <a:avLst/>
              </a:prstGeom>
              <a:gradFill flip="none" rotWithShape="1">
                <a:gsLst>
                  <a:gs pos="0">
                    <a:schemeClr val="bg1">
                      <a:alpha val="64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dirty="0"/>
                  <a:t>`</a:t>
                </a:r>
                <a:r>
                  <a:rPr lang="zh-CN" altLang="en-US" dirty="0"/>
                  <a:t>　</a:t>
                </a:r>
                <a:endParaRPr lang="zh-CN" altLang="en-US" dirty="0"/>
              </a:p>
            </p:txBody>
          </p:sp>
          <p:sp>
            <p:nvSpPr>
              <p:cNvPr id="14" name="矩形 13"/>
              <p:cNvSpPr/>
              <p:nvPr/>
            </p:nvSpPr>
            <p:spPr>
              <a:xfrm>
                <a:off x="505194" y="1303020"/>
                <a:ext cx="90882" cy="795605"/>
              </a:xfrm>
              <a:prstGeom prst="rect">
                <a:avLst/>
              </a:prstGeom>
              <a:solidFill>
                <a:srgbClr val="C075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5" name="文本框 4"/>
            <p:cNvSpPr txBox="1"/>
            <p:nvPr/>
          </p:nvSpPr>
          <p:spPr>
            <a:xfrm>
              <a:off x="6398577" y="2665776"/>
              <a:ext cx="4366895" cy="645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600" b="1" dirty="0">
                  <a:solidFill>
                    <a:schemeClr val="accent6">
                      <a:lumMod val="75000"/>
                    </a:schemeClr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楷体" panose="02010609060101010101" pitchFamily="49" charset="-122"/>
                </a:rPr>
                <a:t>萦绕胸怀，十分留念</a:t>
              </a:r>
              <a:endParaRPr lang="zh-CN" altLang="en-US" sz="3600" b="1" dirty="0">
                <a:solidFill>
                  <a:schemeClr val="accent6">
                    <a:lumMod val="7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endParaRPr>
            </a:p>
          </p:txBody>
        </p:sp>
      </p:grpSp>
      <p:sp>
        <p:nvSpPr>
          <p:cNvPr id="7" name="文本框 6"/>
          <p:cNvSpPr txBox="1"/>
          <p:nvPr/>
        </p:nvSpPr>
        <p:spPr>
          <a:xfrm>
            <a:off x="4167626" y="5405328"/>
            <a:ext cx="53506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solidFill>
                  <a:schemeClr val="accent6">
                    <a:lumMod val="7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楷体" panose="02010609060101010101" pitchFamily="49" charset="-122"/>
              </a:rPr>
              <a:t>奠定了全文的感情基调</a:t>
            </a:r>
            <a:endParaRPr lang="zh-CN" altLang="en-US" sz="3600" b="1" dirty="0">
              <a:solidFill>
                <a:schemeClr val="accent6">
                  <a:lumMod val="75000"/>
                </a:schemeClr>
              </a:solidFill>
              <a:latin typeface="黑体" panose="02010609060101010101" charset="-122"/>
              <a:ea typeface="黑体" panose="02010609060101010101" charset="-122"/>
              <a:cs typeface="楷体" panose="02010609060101010101" pitchFamily="49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5871022" y="4226640"/>
            <a:ext cx="5263704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solidFill>
                  <a:schemeClr val="accent6">
                    <a:lumMod val="7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楷体" panose="02010609060101010101" pitchFamily="49" charset="-122"/>
              </a:rPr>
              <a:t>作者对往事充满了深深的</a:t>
            </a:r>
            <a:endParaRPr lang="zh-CN" altLang="en-US" sz="3600" b="1" dirty="0">
              <a:solidFill>
                <a:schemeClr val="accent6">
                  <a:lumMod val="75000"/>
                </a:schemeClr>
              </a:solidFill>
              <a:latin typeface="黑体" panose="02010609060101010101" charset="-122"/>
              <a:ea typeface="黑体" panose="02010609060101010101" charset="-122"/>
              <a:cs typeface="楷体" panose="02010609060101010101" pitchFamily="49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1249653" y="5405328"/>
            <a:ext cx="241837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600" b="1" dirty="0">
                <a:solidFill>
                  <a:schemeClr val="accent6">
                    <a:lumMod val="75000"/>
                  </a:schemeClr>
                </a:solidFill>
                <a:latin typeface="黑体" panose="02010609060101010101" charset="-122"/>
                <a:ea typeface="黑体" panose="02010609060101010101" charset="-122"/>
              </a:rPr>
              <a:t>留恋之情</a:t>
            </a:r>
            <a:endParaRPr lang="zh-CN" altLang="en-US" sz="3600" b="1" dirty="0">
              <a:solidFill>
                <a:schemeClr val="accent6">
                  <a:lumMod val="75000"/>
                </a:schemeClr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310028" y="298400"/>
            <a:ext cx="2190750" cy="6463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3600" b="1" dirty="0">
                <a:solidFill>
                  <a:srgbClr val="FDEEC9"/>
                </a:solidFill>
                <a:latin typeface="黑体" panose="02010609060101010101" charset="-122"/>
                <a:ea typeface="黑体" panose="02010609060101010101" charset="-122"/>
              </a:rPr>
              <a:t>解标题</a:t>
            </a:r>
            <a:endParaRPr lang="zh-CN" altLang="en-US" sz="3600" b="1" dirty="0">
              <a:solidFill>
                <a:srgbClr val="FDEEC9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1" animBg="1"/>
      <p:bldP spid="3" grpId="2" animBg="1"/>
      <p:bldP spid="4" grpId="1" animBg="1"/>
      <p:bldP spid="4" grpId="2" animBg="1"/>
      <p:bldP spid="7" grpId="0"/>
      <p:bldP spid="9" grpId="0"/>
      <p:bldP spid="1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59" t="4546" r="10782" b="2297"/>
          <a:stretch>
            <a:fillRect/>
          </a:stretch>
        </p:blipFill>
        <p:spPr>
          <a:xfrm>
            <a:off x="759146" y="2108140"/>
            <a:ext cx="10673706" cy="474986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1312862" y="1523365"/>
            <a:ext cx="956627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文中哪里直接体现了作者对往事</a:t>
            </a:r>
            <a:r>
              <a:rPr lang="en-US" altLang="zh-CN" sz="36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“</a:t>
            </a:r>
            <a:r>
              <a:rPr lang="zh-CN" altLang="en-US" sz="36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依依</a:t>
            </a:r>
            <a:r>
              <a:rPr lang="en-US" altLang="zh-CN" sz="36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”</a:t>
            </a:r>
            <a:r>
              <a:rPr lang="zh-CN" altLang="en-US" sz="36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之情？</a:t>
            </a:r>
            <a:endParaRPr lang="zh-CN" altLang="en-US" sz="3600" b="1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676859" y="2784245"/>
            <a:ext cx="8831897" cy="3415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en-US" altLang="zh-CN" sz="3600" dirty="0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    </a:t>
            </a:r>
            <a:r>
              <a:rPr lang="zh-CN" altLang="en-US" sz="3600" dirty="0">
                <a:solidFill>
                  <a:schemeClr val="tx1"/>
                </a:solidFill>
                <a:latin typeface="+mn-ea"/>
                <a:cs typeface="黑体" panose="02010609060101010101" charset="-122"/>
                <a:sym typeface="+mn-ea"/>
              </a:rPr>
              <a:t>文章开头：</a:t>
            </a:r>
            <a:endParaRPr lang="zh-CN" altLang="en-US" sz="3600" dirty="0">
              <a:solidFill>
                <a:schemeClr val="tx1"/>
              </a:solidFill>
              <a:latin typeface="+mn-ea"/>
              <a:cs typeface="黑体" panose="02010609060101010101" charset="-122"/>
              <a:sym typeface="+mn-ea"/>
            </a:endParaRPr>
          </a:p>
          <a:p>
            <a:pPr indent="0" fontAlgn="auto">
              <a:lnSpc>
                <a:spcPct val="150000"/>
              </a:lnSpc>
            </a:pPr>
            <a:r>
              <a:rPr lang="en-US" altLang="zh-CN" sz="3600" dirty="0">
                <a:solidFill>
                  <a:schemeClr val="accent6">
                    <a:lumMod val="7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</a:t>
            </a:r>
            <a:r>
              <a:rPr lang="zh-CN" altLang="en-US" sz="3600" dirty="0">
                <a:solidFill>
                  <a:schemeClr val="accent6">
                    <a:lumMod val="7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几十年过去，不少事情已经模糊，有的搜索枯肠而不可得，但又几件事仍历历在目，至今记忆犹新。</a:t>
            </a:r>
            <a:r>
              <a:rPr lang="en-US" altLang="zh-CN" sz="3600" dirty="0">
                <a:solidFill>
                  <a:schemeClr val="accent6">
                    <a:lumMod val="7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endParaRPr lang="en-US" altLang="zh-CN" sz="3600" dirty="0">
              <a:solidFill>
                <a:schemeClr val="accent6">
                  <a:lumMod val="7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10028" y="298400"/>
            <a:ext cx="2190750" cy="6463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3600" b="1" dirty="0">
                <a:solidFill>
                  <a:srgbClr val="FDEEC9"/>
                </a:solidFill>
                <a:latin typeface="黑体" panose="02010609060101010101" charset="-122"/>
                <a:ea typeface="黑体" panose="02010609060101010101" charset="-122"/>
              </a:rPr>
              <a:t>解标题</a:t>
            </a:r>
            <a:endParaRPr lang="zh-CN" altLang="en-US" sz="3600" b="1" dirty="0">
              <a:solidFill>
                <a:srgbClr val="FDEEC9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2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  <p:bldP spid="2" grpId="2"/>
      <p:bldP spid="3" grpId="1"/>
      <p:bldP spid="3" grpId="2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263984" y="314070"/>
            <a:ext cx="2190750" cy="6463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3600" b="1" dirty="0">
                <a:solidFill>
                  <a:srgbClr val="FDEEC9"/>
                </a:solidFill>
                <a:latin typeface="黑体" panose="02010609060101010101" charset="-122"/>
                <a:ea typeface="黑体" panose="02010609060101010101" charset="-122"/>
              </a:rPr>
              <a:t>话往事</a:t>
            </a:r>
            <a:endParaRPr lang="zh-CN" altLang="en-US" sz="3600" b="1" dirty="0">
              <a:solidFill>
                <a:srgbClr val="FDEEC9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grpSp>
        <p:nvGrpSpPr>
          <p:cNvPr id="15" name="组合 14"/>
          <p:cNvGrpSpPr/>
          <p:nvPr/>
        </p:nvGrpSpPr>
        <p:grpSpPr>
          <a:xfrm>
            <a:off x="581484" y="1102866"/>
            <a:ext cx="10661650" cy="5185410"/>
            <a:chOff x="581484" y="1393061"/>
            <a:chExt cx="10661650" cy="5185410"/>
          </a:xfrm>
        </p:grpSpPr>
        <p:sp>
          <p:nvSpPr>
            <p:cNvPr id="11" name="缺角矩形 10"/>
            <p:cNvSpPr/>
            <p:nvPr/>
          </p:nvSpPr>
          <p:spPr>
            <a:xfrm>
              <a:off x="581484" y="1393061"/>
              <a:ext cx="10661650" cy="5185410"/>
            </a:xfrm>
            <a:prstGeom prst="plaque">
              <a:avLst>
                <a:gd name="adj" fmla="val 2720"/>
              </a:avLst>
            </a:prstGeom>
            <a:gradFill flip="none" rotWithShape="1">
              <a:gsLst>
                <a:gs pos="52000">
                  <a:srgbClr val="FFF9F3"/>
                </a:gs>
                <a:gs pos="100000">
                  <a:schemeClr val="bg1">
                    <a:alpha val="0"/>
                  </a:schemeClr>
                </a:gs>
              </a:gsLst>
              <a:lin ang="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/>
                <a:t> </a:t>
              </a:r>
              <a:endParaRPr lang="zh-CN" altLang="en-US" dirty="0"/>
            </a:p>
          </p:txBody>
        </p:sp>
        <p:sp>
          <p:nvSpPr>
            <p:cNvPr id="13" name="缺角矩形 12"/>
            <p:cNvSpPr/>
            <p:nvPr/>
          </p:nvSpPr>
          <p:spPr>
            <a:xfrm>
              <a:off x="700229" y="1525141"/>
              <a:ext cx="10169525" cy="4914265"/>
            </a:xfrm>
            <a:prstGeom prst="plaque">
              <a:avLst>
                <a:gd name="adj" fmla="val 2720"/>
              </a:avLst>
            </a:prstGeom>
            <a:noFill/>
            <a:ln>
              <a:solidFill>
                <a:srgbClr val="B36C6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/>
                <a:t> </a:t>
              </a:r>
              <a:endParaRPr lang="zh-CN" altLang="en-US" dirty="0"/>
            </a:p>
          </p:txBody>
        </p:sp>
      </p:grpSp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3464" r="7666"/>
          <a:stretch>
            <a:fillRect/>
          </a:stretch>
        </p:blipFill>
        <p:spPr>
          <a:xfrm>
            <a:off x="7450425" y="379285"/>
            <a:ext cx="4741576" cy="6059714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949048" y="1234811"/>
            <a:ext cx="7737752" cy="4939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ts val="5400"/>
              </a:lnSpc>
            </a:pPr>
            <a:r>
              <a:rPr lang="en-US" altLang="zh-CN" sz="3400" b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 </a:t>
            </a:r>
            <a:r>
              <a:rPr lang="zh-CN" altLang="en-US" sz="3400" b="1" dirty="0">
                <a:solidFill>
                  <a:srgbClr val="613A35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为何</a:t>
            </a:r>
            <a:r>
              <a:rPr lang="en-US" altLang="zh-CN" sz="3400" b="1" dirty="0">
                <a:solidFill>
                  <a:srgbClr val="613A35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“</a:t>
            </a:r>
            <a:r>
              <a:rPr lang="zh-CN" altLang="en-US" sz="3400" b="1" dirty="0">
                <a:solidFill>
                  <a:srgbClr val="613A35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我</a:t>
            </a:r>
            <a:r>
              <a:rPr lang="en-US" altLang="zh-CN" sz="3400" b="1" dirty="0">
                <a:solidFill>
                  <a:srgbClr val="613A35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”</a:t>
            </a:r>
            <a:r>
              <a:rPr lang="zh-CN" altLang="en-US" sz="3400" b="1" dirty="0">
                <a:solidFill>
                  <a:srgbClr val="613A35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会对少年时代的往事如此怀念？</a:t>
            </a:r>
            <a:r>
              <a:rPr lang="zh-CN" altLang="en-US" sz="3400" b="1" dirty="0">
                <a:solidFill>
                  <a:srgbClr val="0070C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在经历这些往事时</a:t>
            </a:r>
            <a:r>
              <a:rPr lang="en-US" altLang="zh-CN" sz="3400" b="1" dirty="0">
                <a:solidFill>
                  <a:srgbClr val="0070C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“</a:t>
            </a:r>
            <a:r>
              <a:rPr lang="zh-CN" altLang="en-US" sz="3400" b="1" dirty="0">
                <a:solidFill>
                  <a:srgbClr val="0070C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我</a:t>
            </a:r>
            <a:r>
              <a:rPr lang="en-US" altLang="zh-CN" sz="3400" b="1" dirty="0">
                <a:solidFill>
                  <a:srgbClr val="0070C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”</a:t>
            </a:r>
            <a:r>
              <a:rPr lang="zh-CN" altLang="en-US" sz="3400" b="1" dirty="0">
                <a:solidFill>
                  <a:srgbClr val="0070C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有什么样的感受？这些往事给</a:t>
            </a:r>
            <a:r>
              <a:rPr lang="en-US" altLang="zh-CN" sz="3400" b="1" dirty="0">
                <a:solidFill>
                  <a:srgbClr val="0070C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“</a:t>
            </a:r>
            <a:r>
              <a:rPr lang="zh-CN" altLang="en-US" sz="3400" b="1" dirty="0">
                <a:solidFill>
                  <a:srgbClr val="0070C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我</a:t>
            </a:r>
            <a:r>
              <a:rPr lang="en-US" altLang="zh-CN" sz="3400" b="1" dirty="0">
                <a:solidFill>
                  <a:srgbClr val="0070C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”</a:t>
            </a:r>
            <a:r>
              <a:rPr lang="zh-CN" altLang="en-US" sz="3400" b="1" dirty="0">
                <a:solidFill>
                  <a:srgbClr val="0070C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带来了怎样的影响？</a:t>
            </a:r>
            <a:endParaRPr lang="zh-CN" altLang="en-US" sz="3400" b="1" dirty="0">
              <a:solidFill>
                <a:srgbClr val="613A35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algn="l">
              <a:lnSpc>
                <a:spcPts val="5400"/>
              </a:lnSpc>
            </a:pPr>
            <a:r>
              <a:rPr lang="en-US" altLang="zh-CN" sz="3400" b="1" dirty="0">
                <a:solidFill>
                  <a:schemeClr val="accent6">
                    <a:lumMod val="7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 </a:t>
            </a:r>
            <a:r>
              <a:rPr lang="zh-CN" altLang="en-US" sz="3400" b="1" dirty="0">
                <a:solidFill>
                  <a:schemeClr val="accent6">
                    <a:lumMod val="7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默读课文，小组合作探究</a:t>
            </a:r>
            <a:r>
              <a:rPr lang="zh-CN" altLang="en-US" sz="3400" b="1" dirty="0">
                <a:solidFill>
                  <a:srgbClr val="613A35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，找一找作者回忆了哪些往事，圈点勾画出相关词语，说说给作者带来的感受和影响。</a:t>
            </a:r>
            <a:endParaRPr lang="zh-CN" altLang="en-US" sz="3400" b="1" dirty="0">
              <a:solidFill>
                <a:srgbClr val="613A35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1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1"/>
      <p:bldP spid="3" grpId="2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组合 30"/>
          <p:cNvGrpSpPr/>
          <p:nvPr/>
        </p:nvGrpSpPr>
        <p:grpSpPr>
          <a:xfrm>
            <a:off x="436341" y="2878733"/>
            <a:ext cx="11218630" cy="894326"/>
            <a:chOff x="436341" y="2849181"/>
            <a:chExt cx="11218630" cy="894326"/>
          </a:xfrm>
        </p:grpSpPr>
        <p:sp>
          <p:nvSpPr>
            <p:cNvPr id="22" name="缺角矩形 21"/>
            <p:cNvSpPr/>
            <p:nvPr/>
          </p:nvSpPr>
          <p:spPr>
            <a:xfrm>
              <a:off x="436341" y="2849181"/>
              <a:ext cx="11218630" cy="894326"/>
            </a:xfrm>
            <a:prstGeom prst="plaque">
              <a:avLst>
                <a:gd name="adj" fmla="val 4978"/>
              </a:avLst>
            </a:prstGeom>
            <a:gradFill>
              <a:gsLst>
                <a:gs pos="0">
                  <a:srgbClr val="FDEEC9"/>
                </a:gs>
                <a:gs pos="100000">
                  <a:srgbClr val="FFF9F3"/>
                </a:gs>
              </a:gsLst>
              <a:lin ang="0" scaled="0"/>
            </a:gradFill>
            <a:ln>
              <a:noFill/>
            </a:ln>
            <a:effectLst>
              <a:outerShdw blurRad="63500" sx="101000" sy="101000" algn="ctr" rotWithShape="0">
                <a:prstClr val="black">
                  <a:alpha val="2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/>
                <a:t> </a:t>
              </a:r>
              <a:endParaRPr lang="zh-CN" altLang="en-US" dirty="0"/>
            </a:p>
          </p:txBody>
        </p:sp>
        <p:sp>
          <p:nvSpPr>
            <p:cNvPr id="23" name="缺角矩形 22"/>
            <p:cNvSpPr/>
            <p:nvPr/>
          </p:nvSpPr>
          <p:spPr>
            <a:xfrm>
              <a:off x="537029" y="2938035"/>
              <a:ext cx="11026898" cy="721257"/>
            </a:xfrm>
            <a:prstGeom prst="plaque">
              <a:avLst>
                <a:gd name="adj" fmla="val 3397"/>
              </a:avLst>
            </a:prstGeom>
            <a:noFill/>
            <a:ln>
              <a:solidFill>
                <a:srgbClr val="B36C6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/>
                <a:t> </a:t>
              </a:r>
              <a:endParaRPr lang="zh-CN" altLang="en-US" dirty="0"/>
            </a:p>
          </p:txBody>
        </p:sp>
      </p:grpSp>
      <p:grpSp>
        <p:nvGrpSpPr>
          <p:cNvPr id="26" name="组合 25"/>
          <p:cNvGrpSpPr/>
          <p:nvPr/>
        </p:nvGrpSpPr>
        <p:grpSpPr>
          <a:xfrm>
            <a:off x="436341" y="1152014"/>
            <a:ext cx="11218630" cy="1636542"/>
            <a:chOff x="436341" y="1152014"/>
            <a:chExt cx="11218630" cy="1636542"/>
          </a:xfrm>
        </p:grpSpPr>
        <p:sp>
          <p:nvSpPr>
            <p:cNvPr id="20" name="缺角矩形 19"/>
            <p:cNvSpPr/>
            <p:nvPr/>
          </p:nvSpPr>
          <p:spPr>
            <a:xfrm>
              <a:off x="436341" y="1152014"/>
              <a:ext cx="11218630" cy="1636542"/>
            </a:xfrm>
            <a:prstGeom prst="plaque">
              <a:avLst>
                <a:gd name="adj" fmla="val 4978"/>
              </a:avLst>
            </a:prstGeom>
            <a:gradFill>
              <a:gsLst>
                <a:gs pos="0">
                  <a:srgbClr val="FDEEC9"/>
                </a:gs>
                <a:gs pos="100000">
                  <a:srgbClr val="FFF9F3"/>
                </a:gs>
              </a:gsLst>
              <a:lin ang="0" scaled="0"/>
            </a:gradFill>
            <a:ln>
              <a:noFill/>
            </a:ln>
            <a:effectLst>
              <a:outerShdw blurRad="63500" sx="101000" sy="101000" algn="ctr" rotWithShape="0">
                <a:prstClr val="black">
                  <a:alpha val="2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/>
                <a:t> </a:t>
              </a:r>
              <a:endParaRPr lang="zh-CN" altLang="en-US" dirty="0"/>
            </a:p>
          </p:txBody>
        </p:sp>
        <p:sp>
          <p:nvSpPr>
            <p:cNvPr id="21" name="缺角矩形 20"/>
            <p:cNvSpPr/>
            <p:nvPr/>
          </p:nvSpPr>
          <p:spPr>
            <a:xfrm>
              <a:off x="537029" y="1240868"/>
              <a:ext cx="11026898" cy="1447166"/>
            </a:xfrm>
            <a:prstGeom prst="plaque">
              <a:avLst>
                <a:gd name="adj" fmla="val 3397"/>
              </a:avLst>
            </a:prstGeom>
            <a:noFill/>
            <a:ln>
              <a:solidFill>
                <a:srgbClr val="B36C6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/>
                <a:t> </a:t>
              </a:r>
              <a:endParaRPr lang="zh-CN" altLang="en-US" dirty="0"/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436341" y="3863236"/>
            <a:ext cx="11218630" cy="1636542"/>
            <a:chOff x="436341" y="1152014"/>
            <a:chExt cx="11218630" cy="1636542"/>
          </a:xfrm>
        </p:grpSpPr>
        <p:sp>
          <p:nvSpPr>
            <p:cNvPr id="28" name="缺角矩形 27"/>
            <p:cNvSpPr/>
            <p:nvPr/>
          </p:nvSpPr>
          <p:spPr>
            <a:xfrm>
              <a:off x="436341" y="1152014"/>
              <a:ext cx="11218630" cy="1636542"/>
            </a:xfrm>
            <a:prstGeom prst="plaque">
              <a:avLst>
                <a:gd name="adj" fmla="val 4978"/>
              </a:avLst>
            </a:prstGeom>
            <a:gradFill>
              <a:gsLst>
                <a:gs pos="0">
                  <a:srgbClr val="FDEEC9"/>
                </a:gs>
                <a:gs pos="100000">
                  <a:srgbClr val="FFF9F3"/>
                </a:gs>
              </a:gsLst>
              <a:lin ang="0" scaled="0"/>
            </a:gradFill>
            <a:ln>
              <a:noFill/>
            </a:ln>
            <a:effectLst>
              <a:outerShdw blurRad="63500" sx="101000" sy="101000" algn="ctr" rotWithShape="0">
                <a:prstClr val="black">
                  <a:alpha val="2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/>
                <a:t> </a:t>
              </a:r>
              <a:endParaRPr lang="zh-CN" altLang="en-US" dirty="0"/>
            </a:p>
          </p:txBody>
        </p:sp>
        <p:sp>
          <p:nvSpPr>
            <p:cNvPr id="29" name="缺角矩形 28"/>
            <p:cNvSpPr/>
            <p:nvPr/>
          </p:nvSpPr>
          <p:spPr>
            <a:xfrm>
              <a:off x="537029" y="1240868"/>
              <a:ext cx="11026898" cy="1447166"/>
            </a:xfrm>
            <a:prstGeom prst="plaque">
              <a:avLst>
                <a:gd name="adj" fmla="val 3397"/>
              </a:avLst>
            </a:prstGeom>
            <a:noFill/>
            <a:ln>
              <a:solidFill>
                <a:srgbClr val="B36C6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/>
                <a:t> </a:t>
              </a:r>
              <a:endParaRPr lang="zh-CN" altLang="en-US" dirty="0"/>
            </a:p>
          </p:txBody>
        </p:sp>
      </p:grpSp>
      <p:grpSp>
        <p:nvGrpSpPr>
          <p:cNvPr id="32" name="组合 31"/>
          <p:cNvGrpSpPr/>
          <p:nvPr/>
        </p:nvGrpSpPr>
        <p:grpSpPr>
          <a:xfrm>
            <a:off x="436341" y="5589954"/>
            <a:ext cx="11218630" cy="894326"/>
            <a:chOff x="436341" y="2849181"/>
            <a:chExt cx="11218630" cy="894326"/>
          </a:xfrm>
        </p:grpSpPr>
        <p:sp>
          <p:nvSpPr>
            <p:cNvPr id="33" name="缺角矩形 32"/>
            <p:cNvSpPr/>
            <p:nvPr/>
          </p:nvSpPr>
          <p:spPr>
            <a:xfrm>
              <a:off x="436341" y="2849181"/>
              <a:ext cx="11218630" cy="894326"/>
            </a:xfrm>
            <a:prstGeom prst="plaque">
              <a:avLst>
                <a:gd name="adj" fmla="val 4978"/>
              </a:avLst>
            </a:prstGeom>
            <a:gradFill>
              <a:gsLst>
                <a:gs pos="0">
                  <a:srgbClr val="FDEEC9"/>
                </a:gs>
                <a:gs pos="100000">
                  <a:srgbClr val="FFF9F3"/>
                </a:gs>
              </a:gsLst>
              <a:lin ang="0" scaled="0"/>
            </a:gradFill>
            <a:ln>
              <a:noFill/>
            </a:ln>
            <a:effectLst>
              <a:outerShdw blurRad="63500" sx="101000" sy="101000" algn="ctr" rotWithShape="0">
                <a:prstClr val="black">
                  <a:alpha val="2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/>
                <a:t> </a:t>
              </a:r>
              <a:endParaRPr lang="zh-CN" altLang="en-US" dirty="0"/>
            </a:p>
          </p:txBody>
        </p:sp>
        <p:sp>
          <p:nvSpPr>
            <p:cNvPr id="34" name="缺角矩形 33"/>
            <p:cNvSpPr/>
            <p:nvPr/>
          </p:nvSpPr>
          <p:spPr>
            <a:xfrm>
              <a:off x="537029" y="2938035"/>
              <a:ext cx="11026898" cy="721257"/>
            </a:xfrm>
            <a:prstGeom prst="plaque">
              <a:avLst>
                <a:gd name="adj" fmla="val 3397"/>
              </a:avLst>
            </a:prstGeom>
            <a:noFill/>
            <a:ln>
              <a:solidFill>
                <a:srgbClr val="B36C6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/>
                <a:t> </a:t>
              </a:r>
              <a:endParaRPr lang="zh-CN" altLang="en-US" dirty="0"/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6010566" y="1245097"/>
            <a:ext cx="3601720" cy="790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3">
                    <a:lumMod val="60000"/>
                    <a:lumOff val="40000"/>
                  </a:schemeClr>
                </a:solidFill>
              </a14:hiddenFill>
            </a:ext>
          </a:extLst>
        </p:spPr>
        <p:txBody>
          <a:bodyPr wrap="square" rtlCol="0"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2600" dirty="0">
                <a:solidFill>
                  <a:srgbClr val="00B0F0"/>
                </a:solidFill>
                <a:latin typeface="黑体" panose="02010609060101010101" charset="-122"/>
                <a:ea typeface="黑体" panose="02010609060101010101" charset="-122"/>
                <a:cs typeface="楷体" panose="02010609060101010101" pitchFamily="49" charset="-122"/>
                <a:sym typeface="+mn-ea"/>
              </a:rPr>
              <a:t>乐在其中，津津有味</a:t>
            </a:r>
            <a:endParaRPr lang="zh-CN" altLang="en-US" sz="2600" dirty="0">
              <a:solidFill>
                <a:srgbClr val="00B0F0"/>
              </a:solidFill>
              <a:latin typeface="黑体" panose="02010609060101010101" charset="-122"/>
              <a:ea typeface="黑体" panose="02010609060101010101" charset="-122"/>
              <a:cs typeface="楷体" panose="02010609060101010101" pitchFamily="49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581190" y="1245097"/>
            <a:ext cx="6311973" cy="790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92D050"/>
                </a:solidFill>
              </a14:hiddenFill>
            </a:ext>
          </a:extLst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26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① 看山水画和《评注图像水浒传》：</a:t>
            </a:r>
            <a:endParaRPr lang="zh-CN" altLang="en-US" sz="2600" b="1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581190" y="2985412"/>
            <a:ext cx="3034126" cy="790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92D050"/>
                </a:solidFill>
              </a14:hiddenFill>
            </a:ext>
          </a:extLst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26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② 读《千家诗》：</a:t>
            </a:r>
            <a:endParaRPr lang="zh-CN" altLang="en-US" sz="2600" b="1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581190" y="4008877"/>
            <a:ext cx="3391446" cy="790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92D050"/>
                </a:solidFill>
              </a14:hiddenFill>
            </a:ext>
          </a:extLst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26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③ 听国文老师朗诵：</a:t>
            </a:r>
            <a:endParaRPr lang="zh-CN" altLang="en-US" sz="2600" b="1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581190" y="5653272"/>
            <a:ext cx="3034814" cy="790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92D050"/>
                </a:solidFill>
              </a14:hiddenFill>
            </a:ext>
          </a:extLst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26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④ 听老师谆谆教导：</a:t>
            </a:r>
            <a:endParaRPr lang="zh-CN" altLang="en-US" sz="2600" b="1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  <p:grpSp>
        <p:nvGrpSpPr>
          <p:cNvPr id="38" name="组合 37"/>
          <p:cNvGrpSpPr/>
          <p:nvPr/>
        </p:nvGrpSpPr>
        <p:grpSpPr>
          <a:xfrm>
            <a:off x="3587618" y="1897459"/>
            <a:ext cx="5181144" cy="790575"/>
            <a:chOff x="3587618" y="1897459"/>
            <a:chExt cx="5181144" cy="790575"/>
          </a:xfrm>
        </p:grpSpPr>
        <p:sp>
          <p:nvSpPr>
            <p:cNvPr id="4" name="右箭头 4"/>
            <p:cNvSpPr/>
            <p:nvPr/>
          </p:nvSpPr>
          <p:spPr>
            <a:xfrm>
              <a:off x="3587618" y="2124526"/>
              <a:ext cx="859790" cy="293159"/>
            </a:xfrm>
            <a:prstGeom prst="rightArrow">
              <a:avLst>
                <a:gd name="adj1" fmla="val 60830"/>
                <a:gd name="adj2" fmla="val 103068"/>
              </a:avLst>
            </a:prstGeom>
            <a:gradFill>
              <a:gsLst>
                <a:gs pos="79646">
                  <a:schemeClr val="accent6">
                    <a:lumMod val="75000"/>
                  </a:schemeClr>
                </a:gs>
                <a:gs pos="0">
                  <a:srgbClr val="B36C6A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9" name="文本框 8"/>
            <p:cNvSpPr txBox="1"/>
            <p:nvPr/>
          </p:nvSpPr>
          <p:spPr>
            <a:xfrm>
              <a:off x="4497752" y="1897459"/>
              <a:ext cx="4271010" cy="7905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C000"/>
                  </a:solidFill>
                </a14:hiddenFill>
              </a:ext>
            </a:extLst>
          </p:spPr>
          <p:txBody>
            <a:bodyPr wrap="square" rtlCol="0">
              <a:noAutofit/>
            </a:bodyPr>
            <a:lstStyle/>
            <a:p>
              <a:pPr algn="l">
                <a:lnSpc>
                  <a:spcPct val="150000"/>
                </a:lnSpc>
              </a:pPr>
              <a:r>
                <a:rPr lang="zh-CN" altLang="en-US" sz="2600" dirty="0">
                  <a:solidFill>
                    <a:schemeClr val="accent6">
                      <a:lumMod val="75000"/>
                    </a:schemeClr>
                  </a:solidFill>
                  <a:effectLst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启发</a:t>
              </a:r>
              <a:r>
                <a:rPr lang="en-US" altLang="zh-CN" sz="2600" dirty="0">
                  <a:solidFill>
                    <a:schemeClr val="accent6">
                      <a:lumMod val="75000"/>
                    </a:schemeClr>
                  </a:solidFill>
                  <a:effectLst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“</a:t>
              </a:r>
              <a:r>
                <a:rPr lang="zh-CN" altLang="en-US" sz="2600" dirty="0">
                  <a:solidFill>
                    <a:schemeClr val="accent6">
                      <a:lumMod val="75000"/>
                    </a:schemeClr>
                  </a:solidFill>
                  <a:effectLst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我</a:t>
              </a:r>
              <a:r>
                <a:rPr lang="en-US" altLang="zh-CN" sz="2600" dirty="0">
                  <a:solidFill>
                    <a:schemeClr val="accent6">
                      <a:lumMod val="75000"/>
                    </a:schemeClr>
                  </a:solidFill>
                  <a:effectLst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”</a:t>
              </a:r>
              <a:r>
                <a:rPr lang="zh-CN" altLang="en-US" sz="2600" dirty="0">
                  <a:solidFill>
                    <a:schemeClr val="accent6">
                      <a:lumMod val="75000"/>
                    </a:schemeClr>
                  </a:solidFill>
                  <a:effectLst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的形象思维</a:t>
              </a:r>
              <a:endParaRPr lang="zh-CN" altLang="en-US" sz="2600" dirty="0">
                <a:solidFill>
                  <a:schemeClr val="accent6">
                    <a:lumMod val="7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endParaRPr>
            </a:p>
          </p:txBody>
        </p:sp>
      </p:grpSp>
      <p:sp>
        <p:nvSpPr>
          <p:cNvPr id="10" name="文本框 9"/>
          <p:cNvSpPr txBox="1"/>
          <p:nvPr/>
        </p:nvSpPr>
        <p:spPr>
          <a:xfrm>
            <a:off x="3457321" y="2985412"/>
            <a:ext cx="3534410" cy="79057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2600" dirty="0">
                <a:solidFill>
                  <a:srgbClr val="00B0F0"/>
                </a:solidFill>
                <a:latin typeface="黑体" panose="02010609060101010101" charset="-122"/>
                <a:ea typeface="黑体" panose="02010609060101010101" charset="-122"/>
                <a:cs typeface="楷体" panose="02010609060101010101" pitchFamily="49" charset="-122"/>
                <a:sym typeface="+mn-ea"/>
              </a:rPr>
              <a:t>美不胜收，心旷神怡</a:t>
            </a:r>
            <a:endParaRPr lang="zh-CN" altLang="en-US" sz="2600" dirty="0">
              <a:solidFill>
                <a:srgbClr val="00B0F0"/>
              </a:solidFill>
              <a:latin typeface="黑体" panose="02010609060101010101" charset="-122"/>
              <a:ea typeface="黑体" panose="02010609060101010101" charset="-122"/>
              <a:cs typeface="楷体" panose="02010609060101010101" pitchFamily="49" charset="-122"/>
              <a:sym typeface="+mn-ea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3903847" y="4008877"/>
            <a:ext cx="3481070" cy="79057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2600" dirty="0">
                <a:solidFill>
                  <a:srgbClr val="00B0F0"/>
                </a:solidFill>
                <a:latin typeface="黑体" panose="02010609060101010101" charset="-122"/>
                <a:ea typeface="黑体" panose="02010609060101010101" charset="-122"/>
                <a:cs typeface="楷体" panose="02010609060101010101" pitchFamily="49" charset="-122"/>
                <a:sym typeface="+mn-ea"/>
              </a:rPr>
              <a:t>深深感动，深受感染</a:t>
            </a:r>
            <a:endParaRPr lang="zh-CN" altLang="en-US" sz="2600" dirty="0">
              <a:solidFill>
                <a:srgbClr val="00B0F0"/>
              </a:solidFill>
              <a:latin typeface="黑体" panose="02010609060101010101" charset="-122"/>
              <a:ea typeface="黑体" panose="02010609060101010101" charset="-122"/>
              <a:cs typeface="楷体" panose="02010609060101010101" pitchFamily="49" charset="-122"/>
              <a:sym typeface="+mn-ea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3893489" y="5688515"/>
            <a:ext cx="1669415" cy="79057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2600" dirty="0">
                <a:solidFill>
                  <a:srgbClr val="00B0F0"/>
                </a:solidFill>
                <a:latin typeface="黑体" panose="02010609060101010101" charset="-122"/>
                <a:ea typeface="黑体" panose="02010609060101010101" charset="-122"/>
                <a:cs typeface="楷体" panose="02010609060101010101" pitchFamily="49" charset="-122"/>
                <a:sym typeface="+mn-ea"/>
              </a:rPr>
              <a:t>铭刻在心</a:t>
            </a:r>
            <a:endParaRPr lang="zh-CN" altLang="en-US" sz="2600" dirty="0">
              <a:solidFill>
                <a:srgbClr val="00B0F0"/>
              </a:solidFill>
              <a:latin typeface="黑体" panose="02010609060101010101" charset="-122"/>
              <a:ea typeface="黑体" panose="02010609060101010101" charset="-122"/>
              <a:cs typeface="楷体" panose="02010609060101010101" pitchFamily="49" charset="-122"/>
              <a:sym typeface="+mn-ea"/>
            </a:endParaRPr>
          </a:p>
        </p:txBody>
      </p:sp>
      <p:grpSp>
        <p:nvGrpSpPr>
          <p:cNvPr id="39" name="组合 38"/>
          <p:cNvGrpSpPr/>
          <p:nvPr/>
        </p:nvGrpSpPr>
        <p:grpSpPr>
          <a:xfrm>
            <a:off x="6633257" y="2979685"/>
            <a:ext cx="4882915" cy="790575"/>
            <a:chOff x="6633257" y="2979685"/>
            <a:chExt cx="4882915" cy="790575"/>
          </a:xfrm>
        </p:grpSpPr>
        <p:sp>
          <p:nvSpPr>
            <p:cNvPr id="11" name="文本框 10"/>
            <p:cNvSpPr txBox="1"/>
            <p:nvPr/>
          </p:nvSpPr>
          <p:spPr>
            <a:xfrm>
              <a:off x="7540801" y="2979685"/>
              <a:ext cx="3975371" cy="790575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l">
                <a:lnSpc>
                  <a:spcPct val="150000"/>
                </a:lnSpc>
              </a:pPr>
              <a:r>
                <a:rPr lang="zh-CN" altLang="en-US" sz="2600" dirty="0">
                  <a:solidFill>
                    <a:schemeClr val="accent6">
                      <a:lumMod val="7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楷体" panose="02010609060101010101" pitchFamily="49" charset="-122"/>
                  <a:sym typeface="+mn-ea"/>
                </a:rPr>
                <a:t>获得美的享受、生活情趣</a:t>
              </a:r>
              <a:endParaRPr lang="zh-CN" altLang="en-US" sz="2600" dirty="0">
                <a:solidFill>
                  <a:schemeClr val="accent6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楷体" panose="02010609060101010101" pitchFamily="49" charset="-122"/>
                <a:sym typeface="+mn-ea"/>
              </a:endParaRPr>
            </a:p>
          </p:txBody>
        </p:sp>
        <p:sp>
          <p:nvSpPr>
            <p:cNvPr id="35" name="右箭头 4"/>
            <p:cNvSpPr/>
            <p:nvPr/>
          </p:nvSpPr>
          <p:spPr>
            <a:xfrm>
              <a:off x="6633257" y="3233415"/>
              <a:ext cx="859790" cy="293159"/>
            </a:xfrm>
            <a:prstGeom prst="rightArrow">
              <a:avLst>
                <a:gd name="adj1" fmla="val 60830"/>
                <a:gd name="adj2" fmla="val 103068"/>
              </a:avLst>
            </a:prstGeom>
            <a:gradFill>
              <a:gsLst>
                <a:gs pos="79646">
                  <a:schemeClr val="accent6">
                    <a:lumMod val="75000"/>
                  </a:schemeClr>
                </a:gs>
                <a:gs pos="0">
                  <a:srgbClr val="B36C6A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</p:grpSp>
      <p:grpSp>
        <p:nvGrpSpPr>
          <p:cNvPr id="40" name="组合 39"/>
          <p:cNvGrpSpPr/>
          <p:nvPr/>
        </p:nvGrpSpPr>
        <p:grpSpPr>
          <a:xfrm>
            <a:off x="1669097" y="4658942"/>
            <a:ext cx="9160510" cy="790575"/>
            <a:chOff x="1669097" y="4658942"/>
            <a:chExt cx="9160510" cy="790575"/>
          </a:xfrm>
        </p:grpSpPr>
        <p:sp>
          <p:nvSpPr>
            <p:cNvPr id="15" name="文本框 14"/>
            <p:cNvSpPr txBox="1"/>
            <p:nvPr/>
          </p:nvSpPr>
          <p:spPr>
            <a:xfrm>
              <a:off x="2707322" y="4658942"/>
              <a:ext cx="8122285" cy="790575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l">
                <a:lnSpc>
                  <a:spcPct val="150000"/>
                </a:lnSpc>
              </a:pPr>
              <a:r>
                <a:rPr lang="zh-CN" altLang="en-US" sz="2600" dirty="0">
                  <a:solidFill>
                    <a:schemeClr val="accent6">
                      <a:lumMod val="7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爱国之情油然而生，培养了</a:t>
              </a:r>
              <a:r>
                <a:rPr lang="en-US" altLang="zh-CN" sz="2600" dirty="0">
                  <a:solidFill>
                    <a:schemeClr val="accent6">
                      <a:lumMod val="7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“</a:t>
              </a:r>
              <a:r>
                <a:rPr lang="zh-CN" altLang="en-US" sz="2600" dirty="0">
                  <a:solidFill>
                    <a:schemeClr val="accent6">
                      <a:lumMod val="7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我</a:t>
              </a:r>
              <a:r>
                <a:rPr lang="en-US" altLang="zh-CN" sz="2600" dirty="0">
                  <a:solidFill>
                    <a:schemeClr val="accent6">
                      <a:lumMod val="7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”</a:t>
              </a:r>
              <a:r>
                <a:rPr lang="zh-CN" altLang="en-US" sz="2600" dirty="0">
                  <a:solidFill>
                    <a:schemeClr val="accent6">
                      <a:lumMod val="7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课外阅读的兴趣</a:t>
              </a:r>
              <a:endParaRPr lang="en-US" altLang="zh-CN" sz="2600" dirty="0">
                <a:solidFill>
                  <a:schemeClr val="accent6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endParaRPr>
            </a:p>
          </p:txBody>
        </p:sp>
        <p:sp>
          <p:nvSpPr>
            <p:cNvPr id="36" name="右箭头 4"/>
            <p:cNvSpPr/>
            <p:nvPr/>
          </p:nvSpPr>
          <p:spPr>
            <a:xfrm>
              <a:off x="1669097" y="4880868"/>
              <a:ext cx="859790" cy="293159"/>
            </a:xfrm>
            <a:prstGeom prst="rightArrow">
              <a:avLst>
                <a:gd name="adj1" fmla="val 60830"/>
                <a:gd name="adj2" fmla="val 103068"/>
              </a:avLst>
            </a:prstGeom>
            <a:gradFill>
              <a:gsLst>
                <a:gs pos="79646">
                  <a:schemeClr val="accent6">
                    <a:lumMod val="75000"/>
                  </a:schemeClr>
                </a:gs>
                <a:gs pos="0">
                  <a:srgbClr val="B36C6A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</p:grpSp>
      <p:grpSp>
        <p:nvGrpSpPr>
          <p:cNvPr id="41" name="组合 40"/>
          <p:cNvGrpSpPr/>
          <p:nvPr/>
        </p:nvGrpSpPr>
        <p:grpSpPr>
          <a:xfrm>
            <a:off x="5598451" y="5695953"/>
            <a:ext cx="4714405" cy="790575"/>
            <a:chOff x="5150776" y="5678808"/>
            <a:chExt cx="4714405" cy="790575"/>
          </a:xfrm>
        </p:grpSpPr>
        <p:sp>
          <p:nvSpPr>
            <p:cNvPr id="18" name="文本框 17"/>
            <p:cNvSpPr txBox="1"/>
            <p:nvPr/>
          </p:nvSpPr>
          <p:spPr>
            <a:xfrm>
              <a:off x="6045656" y="5678808"/>
              <a:ext cx="3819525" cy="790575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l">
                <a:lnSpc>
                  <a:spcPct val="150000"/>
                </a:lnSpc>
              </a:pPr>
              <a:r>
                <a:rPr lang="zh-CN" altLang="en-US" sz="2600" dirty="0">
                  <a:solidFill>
                    <a:schemeClr val="accent6">
                      <a:lumMod val="7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使</a:t>
              </a:r>
              <a:r>
                <a:rPr lang="en-US" altLang="zh-CN" sz="2600" dirty="0">
                  <a:solidFill>
                    <a:schemeClr val="accent6">
                      <a:lumMod val="7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“</a:t>
              </a:r>
              <a:r>
                <a:rPr lang="zh-CN" altLang="en-US" sz="2600" dirty="0">
                  <a:solidFill>
                    <a:schemeClr val="accent6">
                      <a:lumMod val="7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我</a:t>
              </a:r>
              <a:r>
                <a:rPr lang="en-US" altLang="zh-CN" sz="2600" dirty="0">
                  <a:solidFill>
                    <a:schemeClr val="accent6">
                      <a:lumMod val="7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”</a:t>
              </a:r>
              <a:r>
                <a:rPr lang="zh-CN" altLang="en-US" sz="2600" dirty="0">
                  <a:solidFill>
                    <a:schemeClr val="accent6">
                      <a:lumMod val="7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一生受用不尽</a:t>
              </a:r>
              <a:endParaRPr lang="zh-CN" altLang="en-US" sz="2600" dirty="0">
                <a:solidFill>
                  <a:schemeClr val="accent6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endParaRPr>
            </a:p>
          </p:txBody>
        </p:sp>
        <p:sp>
          <p:nvSpPr>
            <p:cNvPr id="37" name="右箭头 4"/>
            <p:cNvSpPr/>
            <p:nvPr/>
          </p:nvSpPr>
          <p:spPr>
            <a:xfrm>
              <a:off x="5150776" y="5920077"/>
              <a:ext cx="859790" cy="293159"/>
            </a:xfrm>
            <a:prstGeom prst="rightArrow">
              <a:avLst>
                <a:gd name="adj1" fmla="val 60830"/>
                <a:gd name="adj2" fmla="val 103068"/>
              </a:avLst>
            </a:prstGeom>
            <a:gradFill>
              <a:gsLst>
                <a:gs pos="79646">
                  <a:schemeClr val="accent6">
                    <a:lumMod val="75000"/>
                  </a:schemeClr>
                </a:gs>
                <a:gs pos="0">
                  <a:srgbClr val="B36C6A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</p:grpSp>
      <p:sp>
        <p:nvSpPr>
          <p:cNvPr id="42" name="文本框 41"/>
          <p:cNvSpPr txBox="1"/>
          <p:nvPr/>
        </p:nvSpPr>
        <p:spPr>
          <a:xfrm>
            <a:off x="263984" y="314070"/>
            <a:ext cx="2190750" cy="6463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3600" b="1" dirty="0">
                <a:solidFill>
                  <a:srgbClr val="FDEEC9"/>
                </a:solidFill>
                <a:latin typeface="黑体" panose="02010609060101010101" charset="-122"/>
                <a:ea typeface="黑体" panose="02010609060101010101" charset="-122"/>
              </a:rPr>
              <a:t>话往事</a:t>
            </a:r>
            <a:endParaRPr lang="zh-CN" altLang="en-US" sz="3600" b="1" dirty="0">
              <a:solidFill>
                <a:srgbClr val="FDEEC9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7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42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7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42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7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42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2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7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  <p:bldP spid="2" grpId="2"/>
      <p:bldP spid="5" grpId="1"/>
      <p:bldP spid="5" grpId="2"/>
      <p:bldP spid="6" grpId="1"/>
      <p:bldP spid="6" grpId="2"/>
      <p:bldP spid="7" grpId="1"/>
      <p:bldP spid="7" grpId="2"/>
      <p:bldP spid="8" grpId="1"/>
      <p:bldP spid="8" grpId="2"/>
      <p:bldP spid="10" grpId="1"/>
      <p:bldP spid="10" grpId="2"/>
      <p:bldP spid="13" grpId="1"/>
      <p:bldP spid="13" grpId="2"/>
      <p:bldP spid="16" grpId="1"/>
      <p:bldP spid="16" grpId="2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 rot="5400000">
            <a:off x="3314016" y="-477611"/>
            <a:ext cx="5479145" cy="8988881"/>
          </a:xfrm>
          <a:prstGeom prst="rect">
            <a:avLst/>
          </a:prstGeom>
          <a:gradFill flip="none" rotWithShape="1">
            <a:gsLst>
              <a:gs pos="31000">
                <a:srgbClr val="FFF9F3"/>
              </a:gs>
              <a:gs pos="100000">
                <a:schemeClr val="bg1">
                  <a:alpha val="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　</a:t>
            </a:r>
            <a:endParaRPr lang="zh-CN" altLang="en-US" dirty="0"/>
          </a:p>
        </p:txBody>
      </p:sp>
      <p:sp>
        <p:nvSpPr>
          <p:cNvPr id="2" name="文本框 1"/>
          <p:cNvSpPr txBox="1"/>
          <p:nvPr/>
        </p:nvSpPr>
        <p:spPr>
          <a:xfrm>
            <a:off x="2047418" y="1430975"/>
            <a:ext cx="8438016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altLang="zh-CN" sz="3600" b="1" dirty="0">
                <a:solidFill>
                  <a:srgbClr val="7A412A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 </a:t>
            </a:r>
            <a:r>
              <a:rPr lang="zh-CN" altLang="en-US" sz="3600" b="1" dirty="0">
                <a:solidFill>
                  <a:srgbClr val="7A412A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少年的往事这么多，作者为什么要选择这几件往事？</a:t>
            </a:r>
            <a:endParaRPr lang="zh-CN" altLang="en-US" sz="3600" b="1" dirty="0">
              <a:solidFill>
                <a:srgbClr val="7A412A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742434" y="307469"/>
            <a:ext cx="1574470" cy="646331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algn="ctr"/>
            <a:r>
              <a:rPr lang="zh-CN" altLang="en-US" sz="3600" b="1" dirty="0">
                <a:solidFill>
                  <a:srgbClr val="FDEEC9"/>
                </a:solidFill>
                <a:latin typeface="黑体" panose="02010609060101010101" charset="-122"/>
                <a:ea typeface="黑体" panose="02010609060101010101" charset="-122"/>
              </a:rPr>
              <a:t>思考：</a:t>
            </a:r>
            <a:endParaRPr lang="zh-CN" altLang="en-US" sz="3600" b="1" dirty="0">
              <a:solidFill>
                <a:srgbClr val="FDEEC9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914" b="16682"/>
          <a:stretch>
            <a:fillRect/>
          </a:stretch>
        </p:blipFill>
        <p:spPr>
          <a:xfrm>
            <a:off x="1559148" y="3209177"/>
            <a:ext cx="8926286" cy="364882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2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1"/>
      <p:bldP spid="2" grpId="2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/>
        </p:nvGrpSpPr>
        <p:grpSpPr>
          <a:xfrm>
            <a:off x="480265" y="127000"/>
            <a:ext cx="11117169" cy="6731000"/>
            <a:chOff x="655731" y="291168"/>
            <a:chExt cx="10840906" cy="6566832"/>
          </a:xfrm>
        </p:grpSpPr>
        <p:grpSp>
          <p:nvGrpSpPr>
            <p:cNvPr id="7" name="组合 6"/>
            <p:cNvGrpSpPr/>
            <p:nvPr/>
          </p:nvGrpSpPr>
          <p:grpSpPr>
            <a:xfrm rot="190791">
              <a:off x="822931" y="291168"/>
              <a:ext cx="10673706" cy="6324660"/>
              <a:chOff x="655731" y="533340"/>
              <a:chExt cx="10673706" cy="6324660"/>
            </a:xfrm>
          </p:grpSpPr>
          <p:pic>
            <p:nvPicPr>
              <p:cNvPr id="8" name="图片 7"/>
              <p:cNvPicPr>
                <a:picLocks noChangeAspect="1"/>
              </p:cNvPicPr>
              <p:nvPr/>
            </p:nvPicPr>
            <p:blipFill rotWithShape="1">
              <a:blip r:embed="rId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659" t="4546" r="10782" b="2795"/>
              <a:stretch>
                <a:fillRect/>
              </a:stretch>
            </p:blipFill>
            <p:spPr>
              <a:xfrm>
                <a:off x="655731" y="2133540"/>
                <a:ext cx="10673706" cy="4724460"/>
              </a:xfrm>
              <a:prstGeom prst="rect">
                <a:avLst/>
              </a:prstGeom>
            </p:spPr>
          </p:pic>
          <p:pic>
            <p:nvPicPr>
              <p:cNvPr id="9" name="图片 8"/>
              <p:cNvPicPr>
                <a:picLocks noChangeAspect="1"/>
              </p:cNvPicPr>
              <p:nvPr/>
            </p:nvPicPr>
            <p:blipFill rotWithShape="1">
              <a:blip r:embed="rId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659" t="4546" r="10782" b="2795"/>
              <a:stretch>
                <a:fillRect/>
              </a:stretch>
            </p:blipFill>
            <p:spPr>
              <a:xfrm>
                <a:off x="655731" y="533340"/>
                <a:ext cx="10673706" cy="4724460"/>
              </a:xfrm>
              <a:prstGeom prst="rect">
                <a:avLst/>
              </a:prstGeom>
            </p:spPr>
          </p:pic>
        </p:grpSp>
        <p:grpSp>
          <p:nvGrpSpPr>
            <p:cNvPr id="2" name="组合 1"/>
            <p:cNvGrpSpPr/>
            <p:nvPr/>
          </p:nvGrpSpPr>
          <p:grpSpPr>
            <a:xfrm>
              <a:off x="655731" y="533340"/>
              <a:ext cx="10673706" cy="6324660"/>
              <a:chOff x="655731" y="533340"/>
              <a:chExt cx="10673706" cy="6324660"/>
            </a:xfrm>
          </p:grpSpPr>
          <p:pic>
            <p:nvPicPr>
              <p:cNvPr id="6" name="图片 5"/>
              <p:cNvPicPr>
                <a:picLocks noChangeAspect="1"/>
              </p:cNvPicPr>
              <p:nvPr/>
            </p:nvPicPr>
            <p:blipFill rotWithShape="1">
              <a:blip r:embed="rId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659" t="4546" r="10782" b="2795"/>
              <a:stretch>
                <a:fillRect/>
              </a:stretch>
            </p:blipFill>
            <p:spPr>
              <a:xfrm>
                <a:off x="655731" y="2133540"/>
                <a:ext cx="10673706" cy="4724460"/>
              </a:xfrm>
              <a:prstGeom prst="rect">
                <a:avLst/>
              </a:prstGeom>
            </p:spPr>
          </p:pic>
          <p:pic>
            <p:nvPicPr>
              <p:cNvPr id="4" name="图片 3"/>
              <p:cNvPicPr>
                <a:picLocks noChangeAspect="1"/>
              </p:cNvPicPr>
              <p:nvPr/>
            </p:nvPicPr>
            <p:blipFill rotWithShape="1">
              <a:blip r:embed="rId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659" t="4546" r="10782" b="2795"/>
              <a:stretch>
                <a:fillRect/>
              </a:stretch>
            </p:blipFill>
            <p:spPr>
              <a:xfrm>
                <a:off x="655731" y="533340"/>
                <a:ext cx="10673706" cy="4724460"/>
              </a:xfrm>
              <a:prstGeom prst="rect">
                <a:avLst/>
              </a:prstGeom>
            </p:spPr>
          </p:pic>
        </p:grpSp>
      </p:grpSp>
      <p:sp>
        <p:nvSpPr>
          <p:cNvPr id="3" name="文本框 2"/>
          <p:cNvSpPr txBox="1"/>
          <p:nvPr/>
        </p:nvSpPr>
        <p:spPr>
          <a:xfrm>
            <a:off x="1605514" y="1276966"/>
            <a:ext cx="8947150" cy="46158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720090">
              <a:lnSpc>
                <a:spcPct val="150000"/>
              </a:lnSpc>
            </a:pPr>
            <a:r>
              <a:rPr lang="zh-CN" altLang="en-US" sz="2800" dirty="0">
                <a:solidFill>
                  <a:srgbClr val="613A35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作者回忆了少年时代关于读书的几件往事，</a:t>
            </a:r>
            <a:r>
              <a:rPr lang="zh-CN" altLang="en-US" sz="2800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这些往事不仅给</a:t>
            </a:r>
            <a:r>
              <a:rPr lang="en-US" altLang="zh-CN" sz="2800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“</a:t>
            </a:r>
            <a:r>
              <a:rPr lang="zh-CN" altLang="en-US" sz="2800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我</a:t>
            </a:r>
            <a:r>
              <a:rPr lang="en-US" altLang="zh-CN" sz="2800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”</a:t>
            </a:r>
            <a:r>
              <a:rPr lang="zh-CN" altLang="en-US" sz="2800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带来许多乐趣，而且对</a:t>
            </a:r>
            <a:r>
              <a:rPr lang="en-US" altLang="zh-CN" sz="2800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“</a:t>
            </a:r>
            <a:r>
              <a:rPr lang="zh-CN" altLang="en-US" sz="2800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我</a:t>
            </a:r>
            <a:r>
              <a:rPr lang="en-US" altLang="zh-CN" sz="2800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”</a:t>
            </a:r>
            <a:r>
              <a:rPr lang="zh-CN" altLang="en-US" sz="2800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的成长具有重要的意义，</a:t>
            </a:r>
            <a:r>
              <a:rPr lang="zh-CN" altLang="en-US" sz="2800" dirty="0">
                <a:solidFill>
                  <a:srgbClr val="613A35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令</a:t>
            </a:r>
            <a:r>
              <a:rPr lang="en-US" altLang="zh-CN" sz="2800" dirty="0">
                <a:solidFill>
                  <a:srgbClr val="613A35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“</a:t>
            </a:r>
            <a:r>
              <a:rPr lang="zh-CN" altLang="en-US" sz="2800" dirty="0">
                <a:solidFill>
                  <a:srgbClr val="613A35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我</a:t>
            </a:r>
            <a:r>
              <a:rPr lang="en-US" altLang="zh-CN" sz="2800" dirty="0">
                <a:solidFill>
                  <a:srgbClr val="613A35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”</a:t>
            </a:r>
            <a:r>
              <a:rPr lang="zh-CN" altLang="en-US" sz="2800" dirty="0">
                <a:solidFill>
                  <a:srgbClr val="613A35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印象深刻。</a:t>
            </a:r>
            <a:endParaRPr lang="zh-CN" altLang="en-US" sz="2800" dirty="0">
              <a:solidFill>
                <a:srgbClr val="613A35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  <a:p>
            <a:pPr indent="720090">
              <a:lnSpc>
                <a:spcPct val="150000"/>
              </a:lnSpc>
            </a:pPr>
            <a:r>
              <a:rPr lang="zh-CN" altLang="en-US" sz="2800" dirty="0">
                <a:solidFill>
                  <a:srgbClr val="613A35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看画，启发了</a:t>
            </a:r>
            <a:r>
              <a:rPr lang="en-US" altLang="zh-CN" sz="2800" dirty="0">
                <a:solidFill>
                  <a:srgbClr val="613A35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“</a:t>
            </a:r>
            <a:r>
              <a:rPr lang="zh-CN" altLang="en-US" sz="2800" dirty="0">
                <a:solidFill>
                  <a:srgbClr val="613A35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我</a:t>
            </a:r>
            <a:r>
              <a:rPr lang="en-US" altLang="zh-CN" sz="2800" dirty="0">
                <a:solidFill>
                  <a:srgbClr val="613A35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”</a:t>
            </a:r>
            <a:r>
              <a:rPr lang="zh-CN" altLang="en-US" sz="2800" dirty="0">
                <a:solidFill>
                  <a:srgbClr val="613A35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的形象思维；读诗，给</a:t>
            </a:r>
            <a:r>
              <a:rPr lang="en-US" altLang="zh-CN" sz="2800" dirty="0">
                <a:solidFill>
                  <a:srgbClr val="613A35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“</a:t>
            </a:r>
            <a:r>
              <a:rPr lang="zh-CN" altLang="en-US" sz="2800" dirty="0">
                <a:solidFill>
                  <a:srgbClr val="613A35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我</a:t>
            </a:r>
            <a:r>
              <a:rPr lang="en-US" altLang="zh-CN" sz="2800" dirty="0">
                <a:solidFill>
                  <a:srgbClr val="613A35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”</a:t>
            </a:r>
            <a:r>
              <a:rPr lang="zh-CN" altLang="en-US" sz="2800" dirty="0">
                <a:solidFill>
                  <a:srgbClr val="613A35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以美的感受和生活的情趣；听老师朗诵，受到情感的熏陶，培养了“我”课外阅读的兴趣”；老师谆谆教诲，使</a:t>
            </a:r>
            <a:r>
              <a:rPr lang="en-US" altLang="zh-CN" sz="2800" dirty="0">
                <a:solidFill>
                  <a:srgbClr val="613A35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“</a:t>
            </a:r>
            <a:r>
              <a:rPr lang="zh-CN" altLang="en-US" sz="2800" dirty="0">
                <a:solidFill>
                  <a:srgbClr val="613A35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我</a:t>
            </a:r>
            <a:r>
              <a:rPr lang="en-US" altLang="zh-CN" sz="2800" dirty="0">
                <a:solidFill>
                  <a:srgbClr val="613A35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”</a:t>
            </a:r>
            <a:r>
              <a:rPr lang="zh-CN" altLang="en-US" sz="2800" dirty="0">
                <a:solidFill>
                  <a:srgbClr val="613A35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铭记于心，成为志趣高尚之人。</a:t>
            </a:r>
            <a:endParaRPr lang="zh-CN" altLang="en-US" sz="2800" dirty="0">
              <a:solidFill>
                <a:srgbClr val="613A35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5" t="31095" r="10554" b="32224"/>
          <a:stretch>
            <a:fillRect/>
          </a:stretch>
        </p:blipFill>
        <p:spPr>
          <a:xfrm>
            <a:off x="6962557" y="5003495"/>
            <a:ext cx="4264243" cy="18519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图片 36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49" t="11519" r="1482" b="29864"/>
          <a:stretch>
            <a:fillRect/>
          </a:stretch>
        </p:blipFill>
        <p:spPr>
          <a:xfrm>
            <a:off x="23904" y="3476590"/>
            <a:ext cx="6716857" cy="3424005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38" b="37609"/>
          <a:stretch>
            <a:fillRect/>
          </a:stretch>
        </p:blipFill>
        <p:spPr>
          <a:xfrm flipH="1">
            <a:off x="381679" y="3937479"/>
            <a:ext cx="10285822" cy="2883928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3">
            <a:alphaModFix amt="68000"/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926" r="17681" b="19188"/>
          <a:stretch>
            <a:fillRect/>
          </a:stretch>
        </p:blipFill>
        <p:spPr>
          <a:xfrm flipH="1">
            <a:off x="9676867" y="2836117"/>
            <a:ext cx="2534457" cy="3985290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 rotWithShape="1">
          <a:blip r:embed="rId5" cstate="print">
            <a:alphaModFix amt="5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85" t="11024" r="22405" b="27764"/>
          <a:stretch>
            <a:fillRect/>
          </a:stretch>
        </p:blipFill>
        <p:spPr>
          <a:xfrm flipH="1">
            <a:off x="-58930" y="4331107"/>
            <a:ext cx="3290898" cy="2560252"/>
          </a:xfrm>
          <a:prstGeom prst="rect">
            <a:avLst/>
          </a:prstGeom>
        </p:spPr>
      </p:pic>
      <p:sp>
        <p:nvSpPr>
          <p:cNvPr id="33" name="矩形 32"/>
          <p:cNvSpPr/>
          <p:nvPr/>
        </p:nvSpPr>
        <p:spPr>
          <a:xfrm>
            <a:off x="0" y="974069"/>
            <a:ext cx="5762029" cy="58473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2" name="组合 31"/>
          <p:cNvGrpSpPr/>
          <p:nvPr/>
        </p:nvGrpSpPr>
        <p:grpSpPr>
          <a:xfrm>
            <a:off x="2246093" y="1604935"/>
            <a:ext cx="7284793" cy="2967357"/>
            <a:chOff x="1258012" y="974069"/>
            <a:chExt cx="7284793" cy="2967357"/>
          </a:xfrm>
        </p:grpSpPr>
        <p:grpSp>
          <p:nvGrpSpPr>
            <p:cNvPr id="10" name="组合 9"/>
            <p:cNvGrpSpPr/>
            <p:nvPr/>
          </p:nvGrpSpPr>
          <p:grpSpPr>
            <a:xfrm>
              <a:off x="3201597" y="974069"/>
              <a:ext cx="4802800" cy="2831164"/>
              <a:chOff x="4208502" y="1954093"/>
              <a:chExt cx="4802800" cy="2831164"/>
            </a:xfrm>
          </p:grpSpPr>
          <p:sp>
            <p:nvSpPr>
              <p:cNvPr id="11" name="文本框 10"/>
              <p:cNvSpPr txBox="1"/>
              <p:nvPr>
                <p:custDataLst>
                  <p:tags r:id="rId6"/>
                </p:custDataLst>
              </p:nvPr>
            </p:nvSpPr>
            <p:spPr>
              <a:xfrm>
                <a:off x="4661276" y="2301509"/>
                <a:ext cx="3277811" cy="2022463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r>
                  <a:rPr lang="zh-CN" altLang="en-US" sz="13800" b="1" dirty="0">
                    <a:ln w="15875"/>
                    <a:solidFill>
                      <a:srgbClr val="7A412A"/>
                    </a:solidFill>
                    <a:latin typeface="书体坊郭沫若字体" panose="03000509000000000000" charset="-122"/>
                    <a:ea typeface="书体坊郭沫若字体" panose="03000509000000000000" charset="-122"/>
                  </a:rPr>
                  <a:t>往</a:t>
                </a:r>
                <a:endParaRPr lang="zh-CN" altLang="en-US" sz="13800" b="1" dirty="0">
                  <a:ln w="15875"/>
                  <a:solidFill>
                    <a:srgbClr val="7A412A"/>
                  </a:solidFill>
                  <a:latin typeface="书体坊郭沫若字体" panose="03000509000000000000" charset="-122"/>
                  <a:ea typeface="书体坊郭沫若字体" panose="03000509000000000000" charset="-122"/>
                </a:endParaRPr>
              </a:p>
            </p:txBody>
          </p:sp>
          <p:sp>
            <p:nvSpPr>
              <p:cNvPr id="12" name="文本框 11"/>
              <p:cNvSpPr txBox="1"/>
              <p:nvPr>
                <p:custDataLst>
                  <p:tags r:id="rId7"/>
                </p:custDataLst>
              </p:nvPr>
            </p:nvSpPr>
            <p:spPr>
              <a:xfrm>
                <a:off x="5733491" y="2762794"/>
                <a:ext cx="3277811" cy="2022463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r>
                  <a:rPr lang="zh-CN" altLang="en-US" sz="13800" b="1" dirty="0">
                    <a:ln w="15875"/>
                    <a:solidFill>
                      <a:srgbClr val="7A412A"/>
                    </a:solidFill>
                    <a:latin typeface="书体坊郭沫若字体" panose="03000509000000000000" charset="-122"/>
                    <a:ea typeface="书体坊郭沫若字体" panose="03000509000000000000" charset="-122"/>
                  </a:rPr>
                  <a:t>事</a:t>
                </a:r>
                <a:endParaRPr lang="zh-CN" altLang="en-US" sz="13800" b="1" dirty="0">
                  <a:ln w="15875"/>
                  <a:solidFill>
                    <a:srgbClr val="7A412A"/>
                  </a:solidFill>
                  <a:latin typeface="书体坊郭沫若字体" panose="03000509000000000000" charset="-122"/>
                  <a:ea typeface="书体坊郭沫若字体" panose="03000509000000000000" charset="-122"/>
                </a:endParaRPr>
              </a:p>
            </p:txBody>
          </p:sp>
          <p:sp>
            <p:nvSpPr>
              <p:cNvPr id="14" name="文本框 13"/>
              <p:cNvSpPr txBox="1"/>
              <p:nvPr/>
            </p:nvSpPr>
            <p:spPr>
              <a:xfrm>
                <a:off x="7125108" y="2626601"/>
                <a:ext cx="1087262" cy="18620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en-US" sz="11500" dirty="0">
                    <a:solidFill>
                      <a:srgbClr val="7A412A"/>
                    </a:solidFill>
                    <a:latin typeface="Gen Jyuu Gothic L Monospace Ex" panose="02070309020205020404" pitchFamily="49" charset="-128"/>
                    <a:ea typeface="Gen Jyuu Gothic L Monospace Ex" panose="02070309020205020404" pitchFamily="49" charset="-128"/>
                    <a:cs typeface="Gen Jyuu Gothic L Monospace Ex" panose="02070309020205020404" pitchFamily="49" charset="-128"/>
                  </a:rPr>
                  <a:t>”</a:t>
                </a:r>
                <a:endParaRPr lang="en-US" altLang="zh-CN" sz="11500" dirty="0">
                  <a:solidFill>
                    <a:srgbClr val="7A412A"/>
                  </a:solidFill>
                  <a:latin typeface="Gen Jyuu Gothic L Monospace Ex" panose="02070309020205020404" pitchFamily="49" charset="-128"/>
                  <a:ea typeface="Gen Jyuu Gothic L Monospace Ex" panose="02070309020205020404" pitchFamily="49" charset="-128"/>
                  <a:cs typeface="Gen Jyuu Gothic L Monospace Ex" panose="02070309020205020404" pitchFamily="49" charset="-128"/>
                </a:endParaRPr>
              </a:p>
            </p:txBody>
          </p:sp>
          <p:sp>
            <p:nvSpPr>
              <p:cNvPr id="15" name="文本框 14"/>
              <p:cNvSpPr txBox="1"/>
              <p:nvPr/>
            </p:nvSpPr>
            <p:spPr>
              <a:xfrm>
                <a:off x="4208502" y="1954093"/>
                <a:ext cx="1087262" cy="18620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en-US" sz="11500" dirty="0">
                    <a:solidFill>
                      <a:srgbClr val="7A412A"/>
                    </a:solidFill>
                    <a:latin typeface="Gen Jyuu Gothic L Monospace Ex" panose="02070309020205020404" pitchFamily="49" charset="-128"/>
                    <a:ea typeface="Gen Jyuu Gothic L Monospace Ex" panose="02070309020205020404" pitchFamily="49" charset="-128"/>
                    <a:cs typeface="Gen Jyuu Gothic L Monospace Ex" panose="02070309020205020404" pitchFamily="49" charset="-128"/>
                  </a:rPr>
                  <a:t>“</a:t>
                </a:r>
                <a:endParaRPr lang="en-US" altLang="zh-CN" sz="11500" dirty="0">
                  <a:solidFill>
                    <a:srgbClr val="7A412A"/>
                  </a:solidFill>
                  <a:latin typeface="Gen Jyuu Gothic L Monospace Ex" panose="02070309020205020404" pitchFamily="49" charset="-128"/>
                  <a:ea typeface="Gen Jyuu Gothic L Monospace Ex" panose="02070309020205020404" pitchFamily="49" charset="-128"/>
                  <a:cs typeface="Gen Jyuu Gothic L Monospace Ex" panose="02070309020205020404" pitchFamily="49" charset="-128"/>
                </a:endParaRPr>
              </a:p>
            </p:txBody>
          </p:sp>
        </p:grpSp>
        <p:sp>
          <p:nvSpPr>
            <p:cNvPr id="18" name="文本框 17"/>
            <p:cNvSpPr txBox="1"/>
            <p:nvPr>
              <p:custDataLst>
                <p:tags r:id="rId8"/>
              </p:custDataLst>
            </p:nvPr>
          </p:nvSpPr>
          <p:spPr>
            <a:xfrm>
              <a:off x="6227107" y="2739369"/>
              <a:ext cx="2315698" cy="1202057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zh-CN" altLang="en-US" sz="6000" dirty="0">
                  <a:solidFill>
                    <a:srgbClr val="7A412A"/>
                  </a:solidFill>
                  <a:latin typeface="+mn-ea"/>
                </a:rPr>
                <a:t>之情</a:t>
              </a:r>
              <a:endParaRPr lang="zh-CN" altLang="en-US" sz="6000" dirty="0">
                <a:solidFill>
                  <a:srgbClr val="7A412A"/>
                </a:solidFill>
                <a:latin typeface="+mn-ea"/>
              </a:endParaRPr>
            </a:p>
          </p:txBody>
        </p:sp>
        <p:sp>
          <p:nvSpPr>
            <p:cNvPr id="19" name="文本框 18"/>
            <p:cNvSpPr txBox="1"/>
            <p:nvPr/>
          </p:nvSpPr>
          <p:spPr>
            <a:xfrm>
              <a:off x="2071167" y="2069769"/>
              <a:ext cx="2209528" cy="101566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sz="6000" dirty="0">
                  <a:solidFill>
                    <a:srgbClr val="7A412A"/>
                  </a:solidFill>
                  <a:latin typeface="+mn-ea"/>
                </a:rPr>
                <a:t>品品</a:t>
              </a:r>
              <a:endParaRPr lang="en-US" altLang="zh-CN" sz="6000" dirty="0">
                <a:solidFill>
                  <a:srgbClr val="7A412A"/>
                </a:solidFill>
                <a:latin typeface="+mn-ea"/>
              </a:endParaRPr>
            </a:p>
          </p:txBody>
        </p:sp>
        <p:grpSp>
          <p:nvGrpSpPr>
            <p:cNvPr id="26" name="组合 25"/>
            <p:cNvGrpSpPr/>
            <p:nvPr/>
          </p:nvGrpSpPr>
          <p:grpSpPr>
            <a:xfrm>
              <a:off x="1833918" y="1646577"/>
              <a:ext cx="3071744" cy="1693820"/>
              <a:chOff x="2071167" y="1646577"/>
              <a:chExt cx="3071744" cy="1693820"/>
            </a:xfrm>
          </p:grpSpPr>
          <p:cxnSp>
            <p:nvCxnSpPr>
              <p:cNvPr id="8" name="直接连接符 7"/>
              <p:cNvCxnSpPr/>
              <p:nvPr/>
            </p:nvCxnSpPr>
            <p:spPr>
              <a:xfrm flipH="1">
                <a:off x="2071167" y="1646577"/>
                <a:ext cx="1130430" cy="0"/>
              </a:xfrm>
              <a:prstGeom prst="line">
                <a:avLst/>
              </a:prstGeom>
              <a:ln w="28575">
                <a:solidFill>
                  <a:srgbClr val="7A412A"/>
                </a:solidFill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21" name="直接连接符 20"/>
              <p:cNvCxnSpPr/>
              <p:nvPr/>
            </p:nvCxnSpPr>
            <p:spPr>
              <a:xfrm flipH="1">
                <a:off x="2071167" y="3340397"/>
                <a:ext cx="3071744" cy="0"/>
              </a:xfrm>
              <a:prstGeom prst="line">
                <a:avLst/>
              </a:prstGeom>
              <a:ln w="28575">
                <a:solidFill>
                  <a:srgbClr val="7A412A"/>
                </a:solidFill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25" name="直接连接符 24"/>
              <p:cNvCxnSpPr/>
              <p:nvPr/>
            </p:nvCxnSpPr>
            <p:spPr>
              <a:xfrm>
                <a:off x="2071167" y="1646577"/>
                <a:ext cx="0" cy="1693820"/>
              </a:xfrm>
              <a:prstGeom prst="line">
                <a:avLst/>
              </a:prstGeom>
              <a:ln w="28575">
                <a:solidFill>
                  <a:srgbClr val="7A412A"/>
                </a:solidFill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</p:grpSp>
        <p:grpSp>
          <p:nvGrpSpPr>
            <p:cNvPr id="27" name="组合 26"/>
            <p:cNvGrpSpPr/>
            <p:nvPr/>
          </p:nvGrpSpPr>
          <p:grpSpPr>
            <a:xfrm rot="10800000">
              <a:off x="5384923" y="1646577"/>
              <a:ext cx="3071744" cy="1693820"/>
              <a:chOff x="2071167" y="1646577"/>
              <a:chExt cx="3071744" cy="1693820"/>
            </a:xfrm>
          </p:grpSpPr>
          <p:cxnSp>
            <p:nvCxnSpPr>
              <p:cNvPr id="28" name="直接连接符 27"/>
              <p:cNvCxnSpPr/>
              <p:nvPr/>
            </p:nvCxnSpPr>
            <p:spPr>
              <a:xfrm rot="10800000">
                <a:off x="2071167" y="1646577"/>
                <a:ext cx="452270" cy="0"/>
              </a:xfrm>
              <a:prstGeom prst="line">
                <a:avLst/>
              </a:prstGeom>
              <a:ln w="28575">
                <a:solidFill>
                  <a:srgbClr val="7A412A"/>
                </a:solidFill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29" name="直接连接符 28"/>
              <p:cNvCxnSpPr/>
              <p:nvPr/>
            </p:nvCxnSpPr>
            <p:spPr>
              <a:xfrm flipH="1">
                <a:off x="2071167" y="3340397"/>
                <a:ext cx="3071744" cy="0"/>
              </a:xfrm>
              <a:prstGeom prst="line">
                <a:avLst/>
              </a:prstGeom>
              <a:ln w="28575">
                <a:solidFill>
                  <a:srgbClr val="7A412A"/>
                </a:solidFill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30" name="直接连接符 29"/>
              <p:cNvCxnSpPr/>
              <p:nvPr/>
            </p:nvCxnSpPr>
            <p:spPr>
              <a:xfrm>
                <a:off x="2071167" y="1646577"/>
                <a:ext cx="0" cy="1693820"/>
              </a:xfrm>
              <a:prstGeom prst="line">
                <a:avLst/>
              </a:prstGeom>
              <a:ln w="28575">
                <a:solidFill>
                  <a:srgbClr val="7A412A"/>
                </a:solidFill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</p:grpSp>
        <p:grpSp>
          <p:nvGrpSpPr>
            <p:cNvPr id="6" name="组合 5"/>
            <p:cNvGrpSpPr/>
            <p:nvPr/>
          </p:nvGrpSpPr>
          <p:grpSpPr>
            <a:xfrm>
              <a:off x="1258012" y="1114032"/>
              <a:ext cx="1174040" cy="1174040"/>
              <a:chOff x="1976135" y="433586"/>
              <a:chExt cx="1174040" cy="1174040"/>
            </a:xfrm>
          </p:grpSpPr>
          <p:sp>
            <p:nvSpPr>
              <p:cNvPr id="2" name="椭圆 1"/>
              <p:cNvSpPr/>
              <p:nvPr/>
            </p:nvSpPr>
            <p:spPr>
              <a:xfrm>
                <a:off x="1976135" y="433586"/>
                <a:ext cx="1174040" cy="1174040"/>
              </a:xfrm>
              <a:prstGeom prst="ellipse">
                <a:avLst/>
              </a:prstGeom>
              <a:solidFill>
                <a:srgbClr val="7A412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7A412A"/>
                  </a:solidFill>
                </a:endParaRPr>
              </a:p>
            </p:txBody>
          </p:sp>
          <p:sp>
            <p:nvSpPr>
              <p:cNvPr id="20" name="文本框 19"/>
              <p:cNvSpPr txBox="1"/>
              <p:nvPr/>
            </p:nvSpPr>
            <p:spPr>
              <a:xfrm>
                <a:off x="2101136" y="512774"/>
                <a:ext cx="984528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en-US" sz="6000" dirty="0">
                    <a:solidFill>
                      <a:schemeClr val="bg1"/>
                    </a:solidFill>
                    <a:latin typeface="+mn-ea"/>
                  </a:rPr>
                  <a:t>叁</a:t>
                </a:r>
                <a:endParaRPr lang="en-US" altLang="zh-CN" sz="6000" dirty="0">
                  <a:solidFill>
                    <a:schemeClr val="bg1"/>
                  </a:solidFill>
                  <a:latin typeface="+mn-ea"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图片 68"/>
          <p:cNvPicPr>
            <a:picLocks noChangeAspect="1"/>
          </p:cNvPicPr>
          <p:nvPr/>
        </p:nvPicPr>
        <p:blipFill rotWithShape="1">
          <a:blip r:embed="rId1">
            <a:alphaModFix amt="49000"/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colorTemperature colorTemp="5158"/>
                    </a14:imgEffect>
                    <a14:imgEffect>
                      <a14:saturation sat="3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446" t="9250" r="23229" b="8310"/>
          <a:stretch>
            <a:fillRect/>
          </a:stretch>
        </p:blipFill>
        <p:spPr>
          <a:xfrm rot="5400000">
            <a:off x="2681477" y="-2694177"/>
            <a:ext cx="6821411" cy="12235165"/>
          </a:xfrm>
          <a:prstGeom prst="rect">
            <a:avLst/>
          </a:prstGeom>
        </p:spPr>
      </p:pic>
      <p:grpSp>
        <p:nvGrpSpPr>
          <p:cNvPr id="73" name="组合 72"/>
          <p:cNvGrpSpPr/>
          <p:nvPr/>
        </p:nvGrpSpPr>
        <p:grpSpPr>
          <a:xfrm>
            <a:off x="936625" y="680900"/>
            <a:ext cx="10012998" cy="5758121"/>
            <a:chOff x="612775" y="496904"/>
            <a:chExt cx="11102975" cy="6018196"/>
          </a:xfrm>
        </p:grpSpPr>
        <p:sp>
          <p:nvSpPr>
            <p:cNvPr id="71" name="缺角矩形 70"/>
            <p:cNvSpPr/>
            <p:nvPr/>
          </p:nvSpPr>
          <p:spPr>
            <a:xfrm>
              <a:off x="612775" y="496904"/>
              <a:ext cx="11102975" cy="6018196"/>
            </a:xfrm>
            <a:prstGeom prst="plaque">
              <a:avLst>
                <a:gd name="adj" fmla="val 3790"/>
              </a:avLst>
            </a:prstGeom>
            <a:gradFill>
              <a:gsLst>
                <a:gs pos="52000">
                  <a:srgbClr val="FDEEC9"/>
                </a:gs>
                <a:gs pos="100000">
                  <a:schemeClr val="accent2">
                    <a:lumMod val="20000"/>
                    <a:lumOff val="80000"/>
                  </a:schemeClr>
                </a:gs>
              </a:gsLst>
              <a:lin ang="6000000" scaled="0"/>
            </a:gradFill>
            <a:ln>
              <a:noFill/>
            </a:ln>
            <a:effectLst>
              <a:outerShdw blurRad="63500" sx="101000" sy="101000" algn="ctr" rotWithShape="0">
                <a:prstClr val="black">
                  <a:alpha val="2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72" name="缺角矩形 71"/>
            <p:cNvSpPr/>
            <p:nvPr/>
          </p:nvSpPr>
          <p:spPr>
            <a:xfrm>
              <a:off x="752885" y="656187"/>
              <a:ext cx="10798175" cy="5708235"/>
            </a:xfrm>
            <a:prstGeom prst="plaque">
              <a:avLst>
                <a:gd name="adj" fmla="val 3804"/>
              </a:avLst>
            </a:prstGeom>
            <a:noFill/>
            <a:ln w="6350">
              <a:solidFill>
                <a:srgbClr val="B36C6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61" name="文本框 60"/>
          <p:cNvSpPr txBox="1"/>
          <p:nvPr/>
        </p:nvSpPr>
        <p:spPr>
          <a:xfrm>
            <a:off x="1442164" y="1332259"/>
            <a:ext cx="9001921" cy="1759618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indent="612140" algn="just" fontAlgn="auto">
              <a:lnSpc>
                <a:spcPct val="100000"/>
              </a:lnSpc>
            </a:pP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年华似水。几十年过去，不少事情已经模糊，有的搜索枯肠而不可得，但有几件事仍历历在目，至今记忆犹新。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”</a:t>
            </a:r>
            <a:endParaRPr lang="en-US" altLang="zh-CN" sz="3200" dirty="0">
              <a:solidFill>
                <a:schemeClr val="tx1">
                  <a:lumMod val="95000"/>
                  <a:lumOff val="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indent="431800" algn="r" fontAlgn="auto">
              <a:lnSpc>
                <a:spcPct val="100000"/>
              </a:lnSpc>
            </a:pP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——</a:t>
            </a:r>
            <a:r>
              <a:rPr lang="zh-CN" alt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于漪</a:t>
            </a:r>
            <a:endParaRPr lang="en-US" altLang="zh-CN" sz="3200" dirty="0">
              <a:solidFill>
                <a:schemeClr val="tx1">
                  <a:lumMod val="95000"/>
                  <a:lumOff val="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indent="431800" algn="just" fontAlgn="auto">
              <a:lnSpc>
                <a:spcPct val="100000"/>
              </a:lnSpc>
            </a:pPr>
            <a:endParaRPr lang="zh-CN" altLang="en-US" sz="3200" dirty="0">
              <a:solidFill>
                <a:schemeClr val="tx1">
                  <a:lumMod val="95000"/>
                  <a:lumOff val="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indent="431800" algn="just" fontAlgn="auto">
              <a:lnSpc>
                <a:spcPct val="150000"/>
              </a:lnSpc>
            </a:pPr>
            <a:endParaRPr lang="zh-CN" altLang="en-US" sz="3200" dirty="0">
              <a:solidFill>
                <a:schemeClr val="tx1">
                  <a:lumMod val="95000"/>
                  <a:lumOff val="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  <p:sp>
        <p:nvSpPr>
          <p:cNvPr id="62" name="文本框 61"/>
          <p:cNvSpPr txBox="1"/>
          <p:nvPr/>
        </p:nvSpPr>
        <p:spPr>
          <a:xfrm>
            <a:off x="1442164" y="3572661"/>
            <a:ext cx="8044736" cy="182210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612140" algn="just" fontAlgn="auto">
              <a:lnSpc>
                <a:spcPct val="150000"/>
              </a:lnSpc>
            </a:pPr>
            <a:r>
              <a:rPr lang="zh-CN" altLang="en-US" sz="26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  <a:cs typeface="华文楷体" panose="02010600040101010101" charset="-122"/>
                <a:sym typeface="+mn-ea"/>
              </a:rPr>
              <a:t>每个人都有一个金色的少年时代，忆起少年时代的</a:t>
            </a:r>
            <a:r>
              <a:rPr lang="en-US" altLang="zh-CN" sz="26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  <a:cs typeface="华文楷体" panose="02010600040101010101" charset="-122"/>
                <a:sym typeface="+mn-ea"/>
              </a:rPr>
              <a:t>“</a:t>
            </a:r>
            <a:r>
              <a:rPr lang="zh-CN" altLang="en-US" sz="26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  <a:cs typeface="华文楷体" panose="02010600040101010101" charset="-122"/>
                <a:sym typeface="+mn-ea"/>
              </a:rPr>
              <a:t>依依</a:t>
            </a:r>
            <a:r>
              <a:rPr lang="en-US" altLang="zh-CN" sz="26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  <a:cs typeface="华文楷体" panose="02010600040101010101" charset="-122"/>
                <a:sym typeface="+mn-ea"/>
              </a:rPr>
              <a:t>”</a:t>
            </a:r>
            <a:r>
              <a:rPr lang="zh-CN" altLang="en-US" sz="26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  <a:cs typeface="华文楷体" panose="02010600040101010101" charset="-122"/>
                <a:sym typeface="+mn-ea"/>
              </a:rPr>
              <a:t>往事，看一幅画，读一本书，或是听一堂课</a:t>
            </a:r>
            <a:r>
              <a:rPr lang="en-US" altLang="zh-CN" sz="26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  <a:cs typeface="华文楷体" panose="02010600040101010101" charset="-122"/>
                <a:sym typeface="+mn-ea"/>
              </a:rPr>
              <a:t>......</a:t>
            </a:r>
            <a:r>
              <a:rPr lang="zh-CN" altLang="en-US" sz="26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  <a:cs typeface="华文楷体" panose="02010600040101010101" charset="-122"/>
                <a:sym typeface="+mn-ea"/>
              </a:rPr>
              <a:t>心底总是涌动着一股热流，时不时拨动着心弦。</a:t>
            </a:r>
            <a:endParaRPr lang="zh-CN" altLang="en-US" sz="2600" dirty="0">
              <a:solidFill>
                <a:schemeClr val="tx1">
                  <a:lumMod val="95000"/>
                  <a:lumOff val="5000"/>
                </a:schemeClr>
              </a:solidFill>
              <a:latin typeface="+mj-ea"/>
              <a:ea typeface="+mj-ea"/>
              <a:cs typeface="华文楷体" panose="02010600040101010101" charset="-122"/>
              <a:sym typeface="+mn-ea"/>
            </a:endParaRPr>
          </a:p>
        </p:txBody>
      </p:sp>
      <p:pic>
        <p:nvPicPr>
          <p:cNvPr id="75" name="图片 7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634183" y="3081610"/>
            <a:ext cx="3911600" cy="3911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2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1"/>
      <p:bldP spid="61" grpId="2"/>
      <p:bldP spid="62" grpId="1"/>
      <p:bldP spid="62" grpId="2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15084"/>
          <a:stretch>
            <a:fillRect/>
          </a:stretch>
        </p:blipFill>
        <p:spPr>
          <a:xfrm>
            <a:off x="2012499" y="0"/>
            <a:ext cx="7746099" cy="6593319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594322" y="327670"/>
            <a:ext cx="1574470" cy="646331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algn="ctr"/>
            <a:r>
              <a:rPr lang="zh-CN" altLang="en-US" sz="3600" b="1" dirty="0">
                <a:solidFill>
                  <a:srgbClr val="FDEEC9"/>
                </a:solidFill>
                <a:latin typeface="黑体" panose="02010609060101010101" charset="-122"/>
                <a:ea typeface="黑体" panose="02010609060101010101" charset="-122"/>
              </a:rPr>
              <a:t>品情感</a:t>
            </a:r>
            <a:endParaRPr lang="zh-CN" altLang="en-US" sz="3600" b="1" dirty="0">
              <a:solidFill>
                <a:srgbClr val="FDEEC9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2977242" y="2139074"/>
            <a:ext cx="6005287" cy="3046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720090">
              <a:lnSpc>
                <a:spcPct val="150000"/>
              </a:lnSpc>
            </a:pPr>
            <a:r>
              <a:rPr lang="zh-CN" altLang="en-US" sz="3200" b="1" dirty="0">
                <a:solidFill>
                  <a:srgbClr val="7A412A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作者在追溯少年时代的几件往事时，字里行间流露出缕缕情丝，请你找出相关句子，读一读，品一品。</a:t>
            </a:r>
            <a:endParaRPr lang="zh-CN" altLang="en-US" sz="3200" b="1" dirty="0">
              <a:solidFill>
                <a:srgbClr val="7A412A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>
            <p:custDataLst>
              <p:tags r:id="rId1"/>
            </p:custDataLst>
          </p:nvPr>
        </p:nvGrpSpPr>
        <p:grpSpPr>
          <a:xfrm>
            <a:off x="711203" y="1218121"/>
            <a:ext cx="10705525" cy="2394939"/>
            <a:chOff x="711203" y="1218121"/>
            <a:chExt cx="10705525" cy="2394939"/>
          </a:xfrm>
        </p:grpSpPr>
        <p:sp>
          <p:nvSpPr>
            <p:cNvPr id="14" name="矩形 13"/>
            <p:cNvSpPr/>
            <p:nvPr>
              <p:custDataLst>
                <p:tags r:id="rId2"/>
              </p:custDataLst>
            </p:nvPr>
          </p:nvSpPr>
          <p:spPr>
            <a:xfrm>
              <a:off x="711203" y="1218121"/>
              <a:ext cx="10705525" cy="2394939"/>
            </a:xfrm>
            <a:prstGeom prst="rect">
              <a:avLst/>
            </a:prstGeom>
            <a:gradFill>
              <a:gsLst>
                <a:gs pos="52000">
                  <a:srgbClr val="FDEEC9"/>
                </a:gs>
                <a:gs pos="100000">
                  <a:schemeClr val="bg1"/>
                </a:gs>
              </a:gsLst>
              <a:lin ang="0" scaled="0"/>
            </a:gradFill>
            <a:ln>
              <a:noFill/>
            </a:ln>
            <a:effectLst>
              <a:outerShdw blurRad="63500" sx="101000" sy="101000" algn="ctr" rotWithShape="0">
                <a:prstClr val="black">
                  <a:alpha val="2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dirty="0"/>
                <a:t>　</a:t>
              </a:r>
              <a:endParaRPr lang="zh-CN" altLang="en-US" dirty="0"/>
            </a:p>
          </p:txBody>
        </p:sp>
        <p:sp>
          <p:nvSpPr>
            <p:cNvPr id="7" name="缺角矩形 6"/>
            <p:cNvSpPr/>
            <p:nvPr>
              <p:custDataLst>
                <p:tags r:id="rId3"/>
              </p:custDataLst>
            </p:nvPr>
          </p:nvSpPr>
          <p:spPr>
            <a:xfrm>
              <a:off x="784796" y="1304925"/>
              <a:ext cx="10549953" cy="2199028"/>
            </a:xfrm>
            <a:prstGeom prst="plaque">
              <a:avLst>
                <a:gd name="adj" fmla="val 4106"/>
              </a:avLst>
            </a:prstGeom>
            <a:noFill/>
            <a:ln>
              <a:solidFill>
                <a:srgbClr val="C0757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noFill/>
              </a:endParaRPr>
            </a:p>
          </p:txBody>
        </p:sp>
      </p:grpSp>
      <p:grpSp>
        <p:nvGrpSpPr>
          <p:cNvPr id="11" name="组合 10"/>
          <p:cNvGrpSpPr/>
          <p:nvPr>
            <p:custDataLst>
              <p:tags r:id="rId4"/>
            </p:custDataLst>
          </p:nvPr>
        </p:nvGrpSpPr>
        <p:grpSpPr>
          <a:xfrm>
            <a:off x="711203" y="4113284"/>
            <a:ext cx="10705525" cy="2394939"/>
            <a:chOff x="711203" y="4113284"/>
            <a:chExt cx="10705525" cy="2394939"/>
          </a:xfrm>
        </p:grpSpPr>
        <p:sp>
          <p:nvSpPr>
            <p:cNvPr id="21" name="矩形 20"/>
            <p:cNvSpPr/>
            <p:nvPr>
              <p:custDataLst>
                <p:tags r:id="rId5"/>
              </p:custDataLst>
            </p:nvPr>
          </p:nvSpPr>
          <p:spPr>
            <a:xfrm rot="10800000">
              <a:off x="711203" y="4113284"/>
              <a:ext cx="10705525" cy="2394939"/>
            </a:xfrm>
            <a:prstGeom prst="rect">
              <a:avLst/>
            </a:prstGeom>
            <a:gradFill>
              <a:gsLst>
                <a:gs pos="52000">
                  <a:srgbClr val="FDEEC9"/>
                </a:gs>
                <a:gs pos="100000">
                  <a:schemeClr val="bg1"/>
                </a:gs>
              </a:gsLst>
              <a:lin ang="0" scaled="0"/>
            </a:gradFill>
            <a:ln>
              <a:noFill/>
            </a:ln>
            <a:effectLst>
              <a:outerShdw blurRad="63500" sx="101000" sy="101000" algn="ctr" rotWithShape="0">
                <a:prstClr val="black">
                  <a:alpha val="2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dirty="0"/>
                <a:t>　</a:t>
              </a:r>
              <a:endParaRPr lang="zh-CN" altLang="en-US" dirty="0"/>
            </a:p>
          </p:txBody>
        </p:sp>
        <p:sp>
          <p:nvSpPr>
            <p:cNvPr id="12" name="缺角矩形 11"/>
            <p:cNvSpPr/>
            <p:nvPr>
              <p:custDataLst>
                <p:tags r:id="rId6"/>
              </p:custDataLst>
            </p:nvPr>
          </p:nvSpPr>
          <p:spPr>
            <a:xfrm>
              <a:off x="784796" y="4211240"/>
              <a:ext cx="10549953" cy="2199028"/>
            </a:xfrm>
            <a:prstGeom prst="plaque">
              <a:avLst>
                <a:gd name="adj" fmla="val 4106"/>
              </a:avLst>
            </a:prstGeom>
            <a:noFill/>
            <a:ln>
              <a:solidFill>
                <a:srgbClr val="C0757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noFill/>
              </a:endParaRPr>
            </a:p>
          </p:txBody>
        </p:sp>
      </p:grpSp>
      <p:grpSp>
        <p:nvGrpSpPr>
          <p:cNvPr id="13" name="组合 12"/>
          <p:cNvGrpSpPr/>
          <p:nvPr>
            <p:custDataLst>
              <p:tags r:id="rId7"/>
            </p:custDataLst>
          </p:nvPr>
        </p:nvGrpSpPr>
        <p:grpSpPr>
          <a:xfrm>
            <a:off x="1081421" y="1514970"/>
            <a:ext cx="3353419" cy="561315"/>
            <a:chOff x="1081421" y="1514970"/>
            <a:chExt cx="3353419" cy="561315"/>
          </a:xfrm>
        </p:grpSpPr>
        <p:grpSp>
          <p:nvGrpSpPr>
            <p:cNvPr id="16" name="组合 15"/>
            <p:cNvGrpSpPr/>
            <p:nvPr/>
          </p:nvGrpSpPr>
          <p:grpSpPr>
            <a:xfrm>
              <a:off x="1081421" y="1514970"/>
              <a:ext cx="3353419" cy="561315"/>
              <a:chOff x="505194" y="1303020"/>
              <a:chExt cx="4282340" cy="800757"/>
            </a:xfrm>
          </p:grpSpPr>
          <p:sp>
            <p:nvSpPr>
              <p:cNvPr id="17" name="矩形 16"/>
              <p:cNvSpPr/>
              <p:nvPr>
                <p:custDataLst>
                  <p:tags r:id="rId8"/>
                </p:custDataLst>
              </p:nvPr>
            </p:nvSpPr>
            <p:spPr>
              <a:xfrm flipV="1">
                <a:off x="509319" y="1308173"/>
                <a:ext cx="4278215" cy="795604"/>
              </a:xfrm>
              <a:prstGeom prst="rect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dirty="0"/>
                  <a:t>`</a:t>
                </a:r>
                <a:r>
                  <a:rPr lang="zh-CN" altLang="en-US" dirty="0"/>
                  <a:t>　</a:t>
                </a:r>
                <a:endParaRPr lang="zh-CN" altLang="en-US" dirty="0"/>
              </a:p>
            </p:txBody>
          </p:sp>
          <p:sp>
            <p:nvSpPr>
              <p:cNvPr id="18" name="矩形 17"/>
              <p:cNvSpPr/>
              <p:nvPr>
                <p:custDataLst>
                  <p:tags r:id="rId9"/>
                </p:custDataLst>
              </p:nvPr>
            </p:nvSpPr>
            <p:spPr>
              <a:xfrm>
                <a:off x="505194" y="1303020"/>
                <a:ext cx="90882" cy="795605"/>
              </a:xfrm>
              <a:prstGeom prst="rect">
                <a:avLst/>
              </a:prstGeom>
              <a:solidFill>
                <a:srgbClr val="C075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3" name="文本框 2"/>
            <p:cNvSpPr txBox="1"/>
            <p:nvPr>
              <p:custDataLst>
                <p:tags r:id="rId10"/>
              </p:custDataLst>
            </p:nvPr>
          </p:nvSpPr>
          <p:spPr>
            <a:xfrm>
              <a:off x="1244735" y="1536161"/>
              <a:ext cx="205105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dirty="0">
                  <a:solidFill>
                    <a:schemeClr val="accent6">
                      <a:lumMod val="75000"/>
                    </a:schemeClr>
                  </a:solidFill>
                  <a:latin typeface="+mn-ea"/>
                </a:rPr>
                <a:t>看山水画</a:t>
              </a:r>
              <a:endParaRPr lang="zh-CN" altLang="en-US" sz="2800" dirty="0">
                <a:solidFill>
                  <a:schemeClr val="accent6">
                    <a:lumMod val="75000"/>
                  </a:schemeClr>
                </a:solidFill>
                <a:latin typeface="+mn-ea"/>
              </a:endParaRPr>
            </a:p>
          </p:txBody>
        </p:sp>
      </p:grpSp>
      <p:sp>
        <p:nvSpPr>
          <p:cNvPr id="4" name="文本框 3"/>
          <p:cNvSpPr txBox="1"/>
          <p:nvPr>
            <p:custDataLst>
              <p:tags r:id="rId11"/>
            </p:custDataLst>
          </p:nvPr>
        </p:nvSpPr>
        <p:spPr>
          <a:xfrm>
            <a:off x="1226182" y="2109240"/>
            <a:ext cx="6431918" cy="1219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ts val="4400"/>
              </a:lnSpc>
            </a:pPr>
            <a:r>
              <a:rPr lang="zh-CN" altLang="en-US" sz="3300" b="1" dirty="0">
                <a:latin typeface="黑体" panose="02010609060101010101" charset="-122"/>
                <a:ea typeface="黑体" panose="02010609060101010101" charset="-122"/>
                <a:cs typeface="楷体" panose="02010609060101010101" pitchFamily="49" charset="-122"/>
                <a:sym typeface="+mn-ea"/>
              </a:rPr>
              <a:t>写专注凝视、徜徉画中之乐，</a:t>
            </a:r>
            <a:r>
              <a:rPr lang="zh-CN" altLang="en-US" sz="33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楷体" panose="02010609060101010101" pitchFamily="49" charset="-122"/>
                <a:sym typeface="+mn-ea"/>
              </a:rPr>
              <a:t>表现了热爱大自然之情。</a:t>
            </a:r>
            <a:endParaRPr lang="zh-CN" altLang="en-US" sz="3300" b="1" dirty="0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  <a:cs typeface="楷体" panose="02010609060101010101" pitchFamily="49" charset="-122"/>
              <a:sym typeface="+mn-ea"/>
            </a:endParaRPr>
          </a:p>
        </p:txBody>
      </p:sp>
      <p:sp>
        <p:nvSpPr>
          <p:cNvPr id="6" name="文本框 5"/>
          <p:cNvSpPr txBox="1"/>
          <p:nvPr>
            <p:custDataLst>
              <p:tags r:id="rId12"/>
            </p:custDataLst>
          </p:nvPr>
        </p:nvSpPr>
        <p:spPr>
          <a:xfrm>
            <a:off x="4133870" y="5066809"/>
            <a:ext cx="7075647" cy="1219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400"/>
              </a:lnSpc>
            </a:pPr>
            <a:r>
              <a:rPr lang="zh-CN" altLang="en-US" sz="3300" b="1" dirty="0">
                <a:latin typeface="黑体" panose="02010609060101010101" charset="-122"/>
                <a:ea typeface="黑体" panose="02010609060101010101" charset="-122"/>
                <a:cs typeface="楷体" panose="02010609060101010101" pitchFamily="49" charset="-122"/>
                <a:sym typeface="+mn-ea"/>
              </a:rPr>
              <a:t>写浮想联翩、身历其境之乐，</a:t>
            </a:r>
            <a:r>
              <a:rPr lang="zh-CN" altLang="en-US" sz="33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楷体" panose="02010609060101010101" pitchFamily="49" charset="-122"/>
                <a:sym typeface="+mn-ea"/>
              </a:rPr>
              <a:t>表现了好读书、善品味之情。</a:t>
            </a:r>
            <a:endParaRPr lang="zh-CN" altLang="en-US" sz="3300" b="1" dirty="0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  <a:cs typeface="楷体" panose="02010609060101010101" pitchFamily="49" charset="-122"/>
              <a:sym typeface="+mn-ea"/>
            </a:endParaRPr>
          </a:p>
        </p:txBody>
      </p:sp>
      <p:pic>
        <p:nvPicPr>
          <p:cNvPr id="10" name="图片 9"/>
          <p:cNvPicPr>
            <a:picLocks noChangeAspect="1"/>
          </p:cNvPicPr>
          <p:nvPr>
            <p:custDataLst>
              <p:tags r:id="rId13"/>
            </p:custDataLst>
          </p:nvPr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51" b="23722"/>
          <a:stretch>
            <a:fillRect/>
          </a:stretch>
        </p:blipFill>
        <p:spPr>
          <a:xfrm>
            <a:off x="7193899" y="1021555"/>
            <a:ext cx="4519454" cy="2482398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572" y="3613060"/>
            <a:ext cx="3214137" cy="3214137"/>
          </a:xfrm>
          <a:prstGeom prst="rect">
            <a:avLst/>
          </a:prstGeom>
        </p:spPr>
      </p:pic>
      <p:grpSp>
        <p:nvGrpSpPr>
          <p:cNvPr id="23" name="组合 22"/>
          <p:cNvGrpSpPr/>
          <p:nvPr>
            <p:custDataLst>
              <p:tags r:id="rId17"/>
            </p:custDataLst>
          </p:nvPr>
        </p:nvGrpSpPr>
        <p:grpSpPr>
          <a:xfrm>
            <a:off x="3989109" y="4330618"/>
            <a:ext cx="6709323" cy="561313"/>
            <a:chOff x="3989109" y="4330618"/>
            <a:chExt cx="6709323" cy="561313"/>
          </a:xfrm>
        </p:grpSpPr>
        <p:grpSp>
          <p:nvGrpSpPr>
            <p:cNvPr id="19" name="组合 18"/>
            <p:cNvGrpSpPr/>
            <p:nvPr/>
          </p:nvGrpSpPr>
          <p:grpSpPr>
            <a:xfrm>
              <a:off x="3989109" y="4330618"/>
              <a:ext cx="6709323" cy="561313"/>
              <a:chOff x="505194" y="1303020"/>
              <a:chExt cx="8567854" cy="800754"/>
            </a:xfrm>
          </p:grpSpPr>
          <p:sp>
            <p:nvSpPr>
              <p:cNvPr id="20" name="矩形 19"/>
              <p:cNvSpPr/>
              <p:nvPr>
                <p:custDataLst>
                  <p:tags r:id="rId18"/>
                </p:custDataLst>
              </p:nvPr>
            </p:nvSpPr>
            <p:spPr>
              <a:xfrm flipV="1">
                <a:off x="509319" y="1308170"/>
                <a:ext cx="8563729" cy="795604"/>
              </a:xfrm>
              <a:prstGeom prst="rect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dirty="0"/>
                  <a:t>`</a:t>
                </a:r>
                <a:r>
                  <a:rPr lang="zh-CN" altLang="en-US" dirty="0"/>
                  <a:t>　</a:t>
                </a:r>
                <a:endParaRPr lang="zh-CN" altLang="en-US" dirty="0"/>
              </a:p>
            </p:txBody>
          </p:sp>
          <p:sp>
            <p:nvSpPr>
              <p:cNvPr id="22" name="矩形 21"/>
              <p:cNvSpPr/>
              <p:nvPr>
                <p:custDataLst>
                  <p:tags r:id="rId19"/>
                </p:custDataLst>
              </p:nvPr>
            </p:nvSpPr>
            <p:spPr>
              <a:xfrm>
                <a:off x="505194" y="1303020"/>
                <a:ext cx="90882" cy="795605"/>
              </a:xfrm>
              <a:prstGeom prst="rect">
                <a:avLst/>
              </a:prstGeom>
              <a:solidFill>
                <a:srgbClr val="C075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5" name="文本框 4"/>
            <p:cNvSpPr txBox="1"/>
            <p:nvPr>
              <p:custDataLst>
                <p:tags r:id="rId20"/>
              </p:custDataLst>
            </p:nvPr>
          </p:nvSpPr>
          <p:spPr>
            <a:xfrm>
              <a:off x="4133870" y="4336692"/>
              <a:ext cx="473837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dirty="0">
                  <a:solidFill>
                    <a:schemeClr val="accent6">
                      <a:lumMod val="75000"/>
                    </a:schemeClr>
                  </a:solidFill>
                  <a:latin typeface="+mn-ea"/>
                </a:rPr>
                <a:t>看《评注图水浒传》插图</a:t>
              </a:r>
              <a:endParaRPr lang="zh-CN" altLang="en-US" sz="2800" dirty="0">
                <a:solidFill>
                  <a:schemeClr val="accent6">
                    <a:lumMod val="75000"/>
                  </a:schemeClr>
                </a:solidFill>
                <a:latin typeface="+mn-ea"/>
              </a:endParaRPr>
            </a:p>
          </p:txBody>
        </p:sp>
      </p:grpSp>
      <p:sp>
        <p:nvSpPr>
          <p:cNvPr id="24" name="矩形 23"/>
          <p:cNvSpPr/>
          <p:nvPr/>
        </p:nvSpPr>
        <p:spPr>
          <a:xfrm>
            <a:off x="594322" y="327670"/>
            <a:ext cx="1574470" cy="646331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algn="ctr"/>
            <a:r>
              <a:rPr lang="zh-CN" altLang="en-US" sz="3600" b="1" dirty="0">
                <a:solidFill>
                  <a:srgbClr val="FDEEC9"/>
                </a:solidFill>
                <a:latin typeface="黑体" panose="02010609060101010101" charset="-122"/>
                <a:ea typeface="黑体" panose="02010609060101010101" charset="-122"/>
              </a:rPr>
              <a:t>品情感</a:t>
            </a:r>
            <a:endParaRPr lang="zh-CN" altLang="en-US" sz="3600" b="1" dirty="0">
              <a:solidFill>
                <a:srgbClr val="FDEEC9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2" presetClass="entr" presetSubtype="8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22" presetClass="entr" presetSubtype="8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1"/>
      <p:bldP spid="4" grpId="2"/>
      <p:bldP spid="6" grpId="1"/>
      <p:bldP spid="6" grpId="2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/>
          <p:cNvGrpSpPr/>
          <p:nvPr>
            <p:custDataLst>
              <p:tags r:id="rId1"/>
            </p:custDataLst>
          </p:nvPr>
        </p:nvGrpSpPr>
        <p:grpSpPr>
          <a:xfrm>
            <a:off x="627957" y="3065471"/>
            <a:ext cx="10675043" cy="1454117"/>
            <a:chOff x="780357" y="3065471"/>
            <a:chExt cx="10337701" cy="1454117"/>
          </a:xfrm>
        </p:grpSpPr>
        <p:sp>
          <p:nvSpPr>
            <p:cNvPr id="20" name="缺角矩形 19"/>
            <p:cNvSpPr/>
            <p:nvPr>
              <p:custDataLst>
                <p:tags r:id="rId2"/>
              </p:custDataLst>
            </p:nvPr>
          </p:nvSpPr>
          <p:spPr>
            <a:xfrm>
              <a:off x="1386683" y="3065471"/>
              <a:ext cx="9731375" cy="1454117"/>
            </a:xfrm>
            <a:prstGeom prst="plaque">
              <a:avLst>
                <a:gd name="adj" fmla="val 11387"/>
              </a:avLst>
            </a:prstGeom>
            <a:gradFill>
              <a:gsLst>
                <a:gs pos="52000">
                  <a:srgbClr val="FDEEC9"/>
                </a:gs>
                <a:gs pos="100000">
                  <a:schemeClr val="accent2">
                    <a:lumMod val="20000"/>
                    <a:lumOff val="80000"/>
                  </a:schemeClr>
                </a:gs>
              </a:gsLst>
              <a:lin ang="6000000" scaled="0"/>
            </a:gradFill>
            <a:ln>
              <a:noFill/>
            </a:ln>
            <a:effectLst>
              <a:outerShdw blurRad="63500" sx="101000" sy="101000" algn="ctr" rotWithShape="0">
                <a:prstClr val="black">
                  <a:alpha val="2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缺角矩形 21"/>
            <p:cNvSpPr/>
            <p:nvPr>
              <p:custDataLst>
                <p:tags r:id="rId3"/>
              </p:custDataLst>
            </p:nvPr>
          </p:nvSpPr>
          <p:spPr>
            <a:xfrm>
              <a:off x="1468598" y="3158273"/>
              <a:ext cx="9555480" cy="1267595"/>
            </a:xfrm>
            <a:prstGeom prst="plaque">
              <a:avLst>
                <a:gd name="adj" fmla="val 13709"/>
              </a:avLst>
            </a:prstGeom>
            <a:noFill/>
            <a:ln w="6350">
              <a:solidFill>
                <a:srgbClr val="B36C6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35" name="组合 34"/>
            <p:cNvGrpSpPr/>
            <p:nvPr/>
          </p:nvGrpSpPr>
          <p:grpSpPr>
            <a:xfrm>
              <a:off x="780357" y="3244835"/>
              <a:ext cx="1030279" cy="1030279"/>
              <a:chOff x="813754" y="1645153"/>
              <a:chExt cx="1030279" cy="1030279"/>
            </a:xfrm>
          </p:grpSpPr>
          <p:sp>
            <p:nvSpPr>
              <p:cNvPr id="29" name="流程图: 接点 28"/>
              <p:cNvSpPr/>
              <p:nvPr>
                <p:custDataLst>
                  <p:tags r:id="rId4"/>
                </p:custDataLst>
              </p:nvPr>
            </p:nvSpPr>
            <p:spPr>
              <a:xfrm>
                <a:off x="813754" y="1645153"/>
                <a:ext cx="1030279" cy="1030279"/>
              </a:xfrm>
              <a:prstGeom prst="flowChartConnector">
                <a:avLst/>
              </a:prstGeom>
              <a:solidFill>
                <a:srgbClr val="C07573"/>
              </a:solidFill>
              <a:ln>
                <a:noFill/>
              </a:ln>
              <a:effectLst>
                <a:outerShdw blurRad="63500" sx="101000" sy="101000" algn="ctr" rotWithShape="0">
                  <a:prstClr val="black">
                    <a:alpha val="2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4" name="流程图: 接点 33"/>
              <p:cNvSpPr/>
              <p:nvPr>
                <p:custDataLst>
                  <p:tags r:id="rId5"/>
                </p:custDataLst>
              </p:nvPr>
            </p:nvSpPr>
            <p:spPr>
              <a:xfrm>
                <a:off x="859237" y="1690636"/>
                <a:ext cx="939312" cy="939312"/>
              </a:xfrm>
              <a:prstGeom prst="flowChartConnector">
                <a:avLst/>
              </a:prstGeom>
              <a:noFill/>
              <a:ln w="6350">
                <a:solidFill>
                  <a:srgbClr val="FDEEC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31" name="文本框 30"/>
            <p:cNvSpPr txBox="1"/>
            <p:nvPr>
              <p:custDataLst>
                <p:tags r:id="rId6"/>
              </p:custDataLst>
            </p:nvPr>
          </p:nvSpPr>
          <p:spPr>
            <a:xfrm>
              <a:off x="906656" y="3349834"/>
              <a:ext cx="796607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sz="4800" b="1" dirty="0">
                  <a:solidFill>
                    <a:schemeClr val="bg1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听</a:t>
              </a:r>
              <a:endParaRPr lang="zh-CN" altLang="en-US" sz="48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5" name="组合 14"/>
          <p:cNvGrpSpPr/>
          <p:nvPr>
            <p:custDataLst>
              <p:tags r:id="rId7"/>
            </p:custDataLst>
          </p:nvPr>
        </p:nvGrpSpPr>
        <p:grpSpPr>
          <a:xfrm>
            <a:off x="596989" y="4698683"/>
            <a:ext cx="10707022" cy="1454117"/>
            <a:chOff x="749389" y="4698683"/>
            <a:chExt cx="10368669" cy="1454117"/>
          </a:xfrm>
        </p:grpSpPr>
        <p:sp>
          <p:nvSpPr>
            <p:cNvPr id="21" name="缺角矩形 20"/>
            <p:cNvSpPr/>
            <p:nvPr>
              <p:custDataLst>
                <p:tags r:id="rId8"/>
              </p:custDataLst>
            </p:nvPr>
          </p:nvSpPr>
          <p:spPr>
            <a:xfrm>
              <a:off x="1386683" y="4698683"/>
              <a:ext cx="9731375" cy="1454117"/>
            </a:xfrm>
            <a:prstGeom prst="plaque">
              <a:avLst>
                <a:gd name="adj" fmla="val 11387"/>
              </a:avLst>
            </a:prstGeom>
            <a:gradFill>
              <a:gsLst>
                <a:gs pos="52000">
                  <a:srgbClr val="FDEEC9"/>
                </a:gs>
                <a:gs pos="100000">
                  <a:schemeClr val="accent2">
                    <a:lumMod val="20000"/>
                    <a:lumOff val="80000"/>
                  </a:schemeClr>
                </a:gs>
              </a:gsLst>
              <a:lin ang="6000000" scaled="0"/>
            </a:gradFill>
            <a:ln>
              <a:noFill/>
            </a:ln>
            <a:effectLst>
              <a:outerShdw blurRad="63500" sx="101000" sy="101000" algn="ctr" rotWithShape="0">
                <a:prstClr val="black">
                  <a:alpha val="2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缺角矩形 22"/>
            <p:cNvSpPr/>
            <p:nvPr>
              <p:custDataLst>
                <p:tags r:id="rId9"/>
              </p:custDataLst>
            </p:nvPr>
          </p:nvSpPr>
          <p:spPr>
            <a:xfrm>
              <a:off x="1468598" y="4780708"/>
              <a:ext cx="9555480" cy="1267595"/>
            </a:xfrm>
            <a:prstGeom prst="plaque">
              <a:avLst>
                <a:gd name="adj" fmla="val 13709"/>
              </a:avLst>
            </a:prstGeom>
            <a:noFill/>
            <a:ln w="6350">
              <a:solidFill>
                <a:srgbClr val="B36C6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39" name="组合 38"/>
            <p:cNvGrpSpPr/>
            <p:nvPr/>
          </p:nvGrpSpPr>
          <p:grpSpPr>
            <a:xfrm>
              <a:off x="749389" y="4910601"/>
              <a:ext cx="1030279" cy="1030279"/>
              <a:chOff x="813754" y="1645153"/>
              <a:chExt cx="1030279" cy="1030279"/>
            </a:xfrm>
          </p:grpSpPr>
          <p:sp>
            <p:nvSpPr>
              <p:cNvPr id="40" name="流程图: 接点 39"/>
              <p:cNvSpPr/>
              <p:nvPr>
                <p:custDataLst>
                  <p:tags r:id="rId10"/>
                </p:custDataLst>
              </p:nvPr>
            </p:nvSpPr>
            <p:spPr>
              <a:xfrm>
                <a:off x="813754" y="1645153"/>
                <a:ext cx="1030279" cy="1030279"/>
              </a:xfrm>
              <a:prstGeom prst="flowChartConnector">
                <a:avLst/>
              </a:prstGeom>
              <a:solidFill>
                <a:srgbClr val="C07573"/>
              </a:solidFill>
              <a:ln>
                <a:noFill/>
              </a:ln>
              <a:effectLst>
                <a:outerShdw blurRad="63500" sx="101000" sy="101000" algn="ctr" rotWithShape="0">
                  <a:prstClr val="black">
                    <a:alpha val="2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1" name="流程图: 接点 40"/>
              <p:cNvSpPr/>
              <p:nvPr>
                <p:custDataLst>
                  <p:tags r:id="rId11"/>
                </p:custDataLst>
              </p:nvPr>
            </p:nvSpPr>
            <p:spPr>
              <a:xfrm>
                <a:off x="859237" y="1690636"/>
                <a:ext cx="939312" cy="939312"/>
              </a:xfrm>
              <a:prstGeom prst="flowChartConnector">
                <a:avLst/>
              </a:prstGeom>
              <a:noFill/>
              <a:ln w="6350">
                <a:solidFill>
                  <a:srgbClr val="FDEEC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33" name="文本框 32"/>
            <p:cNvSpPr txBox="1"/>
            <p:nvPr>
              <p:custDataLst>
                <p:tags r:id="rId12"/>
              </p:custDataLst>
            </p:nvPr>
          </p:nvSpPr>
          <p:spPr>
            <a:xfrm>
              <a:off x="877628" y="4991070"/>
              <a:ext cx="796607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sz="4800" b="1" dirty="0">
                  <a:solidFill>
                    <a:schemeClr val="bg1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教</a:t>
              </a:r>
              <a:endParaRPr lang="zh-CN" altLang="en-US" sz="48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9" name="组合 8"/>
          <p:cNvGrpSpPr/>
          <p:nvPr>
            <p:custDataLst>
              <p:tags r:id="rId13"/>
            </p:custDataLst>
          </p:nvPr>
        </p:nvGrpSpPr>
        <p:grpSpPr>
          <a:xfrm>
            <a:off x="656917" y="1432258"/>
            <a:ext cx="10645138" cy="1454117"/>
            <a:chOff x="809317" y="1432258"/>
            <a:chExt cx="10308741" cy="1454117"/>
          </a:xfrm>
        </p:grpSpPr>
        <p:grpSp>
          <p:nvGrpSpPr>
            <p:cNvPr id="44" name="组合 43"/>
            <p:cNvGrpSpPr/>
            <p:nvPr/>
          </p:nvGrpSpPr>
          <p:grpSpPr>
            <a:xfrm>
              <a:off x="1386683" y="1432258"/>
              <a:ext cx="9731375" cy="1454117"/>
              <a:chOff x="1386683" y="1432258"/>
              <a:chExt cx="9731375" cy="1454117"/>
            </a:xfrm>
          </p:grpSpPr>
          <p:sp>
            <p:nvSpPr>
              <p:cNvPr id="16" name="缺角矩形 15"/>
              <p:cNvSpPr/>
              <p:nvPr>
                <p:custDataLst>
                  <p:tags r:id="rId14"/>
                </p:custDataLst>
              </p:nvPr>
            </p:nvSpPr>
            <p:spPr>
              <a:xfrm>
                <a:off x="1386683" y="1432258"/>
                <a:ext cx="9731375" cy="1454117"/>
              </a:xfrm>
              <a:prstGeom prst="plaque">
                <a:avLst>
                  <a:gd name="adj" fmla="val 11387"/>
                </a:avLst>
              </a:prstGeom>
              <a:gradFill>
                <a:gsLst>
                  <a:gs pos="52000">
                    <a:srgbClr val="FDEEC9"/>
                  </a:gs>
                  <a:gs pos="100000">
                    <a:schemeClr val="accent2">
                      <a:lumMod val="20000"/>
                      <a:lumOff val="80000"/>
                    </a:schemeClr>
                  </a:gs>
                </a:gsLst>
                <a:lin ang="6000000" scaled="0"/>
              </a:gradFill>
              <a:ln>
                <a:noFill/>
              </a:ln>
              <a:effectLst>
                <a:outerShdw blurRad="63500" sx="101000" sy="101000" algn="ctr" rotWithShape="0">
                  <a:prstClr val="black">
                    <a:alpha val="2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17" name="缺角矩形 16"/>
              <p:cNvSpPr/>
              <p:nvPr>
                <p:custDataLst>
                  <p:tags r:id="rId15"/>
                </p:custDataLst>
              </p:nvPr>
            </p:nvSpPr>
            <p:spPr>
              <a:xfrm>
                <a:off x="1468598" y="1518225"/>
                <a:ext cx="9555480" cy="1267595"/>
              </a:xfrm>
              <a:prstGeom prst="plaque">
                <a:avLst>
                  <a:gd name="adj" fmla="val 13709"/>
                </a:avLst>
              </a:prstGeom>
              <a:noFill/>
              <a:ln w="6350">
                <a:solidFill>
                  <a:srgbClr val="B36C6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" name="组合 1"/>
            <p:cNvGrpSpPr/>
            <p:nvPr/>
          </p:nvGrpSpPr>
          <p:grpSpPr>
            <a:xfrm>
              <a:off x="809317" y="1627516"/>
              <a:ext cx="1030279" cy="1030279"/>
              <a:chOff x="809317" y="1627516"/>
              <a:chExt cx="1030279" cy="1030279"/>
            </a:xfrm>
          </p:grpSpPr>
          <p:grpSp>
            <p:nvGrpSpPr>
              <p:cNvPr id="36" name="组合 35"/>
              <p:cNvGrpSpPr/>
              <p:nvPr/>
            </p:nvGrpSpPr>
            <p:grpSpPr>
              <a:xfrm>
                <a:off x="809317" y="1627516"/>
                <a:ext cx="1030279" cy="1030279"/>
                <a:chOff x="813754" y="1645153"/>
                <a:chExt cx="1030279" cy="1030279"/>
              </a:xfrm>
            </p:grpSpPr>
            <p:sp>
              <p:nvSpPr>
                <p:cNvPr id="37" name="流程图: 接点 36"/>
                <p:cNvSpPr/>
                <p:nvPr>
                  <p:custDataLst>
                    <p:tags r:id="rId16"/>
                  </p:custDataLst>
                </p:nvPr>
              </p:nvSpPr>
              <p:spPr>
                <a:xfrm>
                  <a:off x="813754" y="1645153"/>
                  <a:ext cx="1030279" cy="1030279"/>
                </a:xfrm>
                <a:prstGeom prst="flowChartConnector">
                  <a:avLst/>
                </a:prstGeom>
                <a:solidFill>
                  <a:srgbClr val="C07573"/>
                </a:solidFill>
                <a:ln>
                  <a:noFill/>
                </a:ln>
                <a:effectLst>
                  <a:outerShdw blurRad="63500" sx="101000" sy="101000" algn="ctr" rotWithShape="0">
                    <a:prstClr val="black">
                      <a:alpha val="27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38" name="流程图: 接点 37"/>
                <p:cNvSpPr/>
                <p:nvPr>
                  <p:custDataLst>
                    <p:tags r:id="rId17"/>
                  </p:custDataLst>
                </p:nvPr>
              </p:nvSpPr>
              <p:spPr>
                <a:xfrm>
                  <a:off x="859237" y="1690636"/>
                  <a:ext cx="939312" cy="939312"/>
                </a:xfrm>
                <a:prstGeom prst="flowChartConnector">
                  <a:avLst/>
                </a:prstGeom>
                <a:noFill/>
                <a:ln w="6350">
                  <a:solidFill>
                    <a:srgbClr val="FDEEC9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sp>
            <p:nvSpPr>
              <p:cNvPr id="28" name="文本框 27"/>
              <p:cNvSpPr txBox="1"/>
              <p:nvPr>
                <p:custDataLst>
                  <p:tags r:id="rId18"/>
                </p:custDataLst>
              </p:nvPr>
            </p:nvSpPr>
            <p:spPr>
              <a:xfrm>
                <a:off x="884659" y="1727158"/>
                <a:ext cx="796607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en-US" sz="4800" b="1" dirty="0">
                    <a:solidFill>
                      <a:schemeClr val="bg1"/>
                    </a:solidFill>
                    <a:latin typeface="楷体" panose="02010609060101010101" pitchFamily="49" charset="-122"/>
                    <a:ea typeface="楷体" panose="02010609060101010101" pitchFamily="49" charset="-122"/>
                  </a:rPr>
                  <a:t>读</a:t>
                </a:r>
                <a:endParaRPr lang="zh-CN" altLang="en-US" sz="4800" dirty="0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4" name="文本框 3"/>
          <p:cNvSpPr txBox="1"/>
          <p:nvPr>
            <p:custDataLst>
              <p:tags r:id="rId19"/>
            </p:custDataLst>
          </p:nvPr>
        </p:nvSpPr>
        <p:spPr>
          <a:xfrm>
            <a:off x="1552575" y="5320665"/>
            <a:ext cx="10269220" cy="760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2900" b="1" dirty="0">
                <a:latin typeface="黑体" panose="02010609060101010101" charset="-122"/>
                <a:ea typeface="黑体" panose="02010609060101010101" charset="-122"/>
                <a:cs typeface="楷体" panose="02010609060101010101" pitchFamily="49" charset="-122"/>
                <a:sym typeface="+mn-ea"/>
              </a:rPr>
              <a:t>写铭记老师教导，</a:t>
            </a:r>
            <a:r>
              <a:rPr lang="zh-CN" altLang="en-US" sz="29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楷体" panose="02010609060101010101" pitchFamily="49" charset="-122"/>
                <a:sym typeface="+mn-ea"/>
              </a:rPr>
              <a:t>表现了深受鼓舞、不断奋进之情。</a:t>
            </a:r>
            <a:endParaRPr lang="zh-CN" altLang="en-US" sz="2900" b="1" dirty="0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  <a:cs typeface="楷体" panose="02010609060101010101" pitchFamily="49" charset="-122"/>
              <a:sym typeface="+mn-ea"/>
            </a:endParaRPr>
          </a:p>
        </p:txBody>
      </p:sp>
      <p:sp>
        <p:nvSpPr>
          <p:cNvPr id="6" name="文本框 5"/>
          <p:cNvSpPr txBox="1"/>
          <p:nvPr>
            <p:custDataLst>
              <p:tags r:id="rId20"/>
            </p:custDataLst>
          </p:nvPr>
        </p:nvSpPr>
        <p:spPr>
          <a:xfrm>
            <a:off x="1557020" y="2018030"/>
            <a:ext cx="1031557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2900" b="1" dirty="0">
                <a:latin typeface="黑体" panose="02010609060101010101" charset="-122"/>
                <a:ea typeface="黑体" panose="02010609060101010101" charset="-122"/>
                <a:cs typeface="楷体" panose="02010609060101010101" pitchFamily="49" charset="-122"/>
                <a:sym typeface="+mn-ea"/>
              </a:rPr>
              <a:t>写吟诵诗句、沉醉诗境之乐，</a:t>
            </a:r>
            <a:r>
              <a:rPr lang="zh-CN" altLang="en-US" sz="29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楷体" panose="02010609060101010101" pitchFamily="49" charset="-122"/>
                <a:sym typeface="+mn-ea"/>
              </a:rPr>
              <a:t>表现了热爱祖国、家乡之情</a:t>
            </a:r>
            <a:r>
              <a:rPr lang="zh-CN" altLang="en-US" sz="32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dirty="0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  <a:cs typeface="楷体" panose="02010609060101010101" pitchFamily="49" charset="-122"/>
              <a:sym typeface="+mn-ea"/>
            </a:endParaRPr>
          </a:p>
        </p:txBody>
      </p:sp>
      <p:sp>
        <p:nvSpPr>
          <p:cNvPr id="8" name="文本框 7"/>
          <p:cNvSpPr txBox="1"/>
          <p:nvPr>
            <p:custDataLst>
              <p:tags r:id="rId21"/>
            </p:custDataLst>
          </p:nvPr>
        </p:nvSpPr>
        <p:spPr>
          <a:xfrm>
            <a:off x="1552575" y="3689985"/>
            <a:ext cx="10320020" cy="760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2900" b="1" dirty="0">
                <a:latin typeface="黑体" panose="02010609060101010101" charset="-122"/>
                <a:ea typeface="黑体" panose="02010609060101010101" charset="-122"/>
                <a:cs typeface="楷体" panose="02010609060101010101" pitchFamily="49" charset="-122"/>
                <a:sym typeface="+mn-ea"/>
              </a:rPr>
              <a:t>写朗诵诗词、深受感染之乐，</a:t>
            </a:r>
            <a:r>
              <a:rPr lang="zh-CN" altLang="en-US" sz="29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楷体" panose="02010609060101010101" pitchFamily="49" charset="-122"/>
                <a:sym typeface="+mn-ea"/>
              </a:rPr>
              <a:t>表现了喜爱文学之情。</a:t>
            </a:r>
            <a:endParaRPr lang="zh-CN" altLang="en-US" sz="2900" b="1" dirty="0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  <a:cs typeface="楷体" panose="02010609060101010101" pitchFamily="49" charset="-122"/>
              <a:sym typeface="+mn-ea"/>
            </a:endParaRPr>
          </a:p>
        </p:txBody>
      </p:sp>
      <p:pic>
        <p:nvPicPr>
          <p:cNvPr id="43" name="图片 42"/>
          <p:cNvPicPr>
            <a:picLocks noChangeAspect="1"/>
          </p:cNvPicPr>
          <p:nvPr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25978" b="4768"/>
          <a:stretch>
            <a:fillRect/>
          </a:stretch>
        </p:blipFill>
        <p:spPr>
          <a:xfrm>
            <a:off x="10010630" y="4180831"/>
            <a:ext cx="2165402" cy="2785819"/>
          </a:xfrm>
          <a:prstGeom prst="rect">
            <a:avLst/>
          </a:prstGeom>
        </p:spPr>
      </p:pic>
      <p:grpSp>
        <p:nvGrpSpPr>
          <p:cNvPr id="10" name="组合 9"/>
          <p:cNvGrpSpPr/>
          <p:nvPr>
            <p:custDataLst>
              <p:tags r:id="rId23"/>
            </p:custDataLst>
          </p:nvPr>
        </p:nvGrpSpPr>
        <p:grpSpPr>
          <a:xfrm>
            <a:off x="1964380" y="1621969"/>
            <a:ext cx="5627331" cy="550149"/>
            <a:chOff x="2116780" y="1578427"/>
            <a:chExt cx="5627331" cy="550149"/>
          </a:xfrm>
        </p:grpSpPr>
        <p:grpSp>
          <p:nvGrpSpPr>
            <p:cNvPr id="42" name="组合 41"/>
            <p:cNvGrpSpPr/>
            <p:nvPr/>
          </p:nvGrpSpPr>
          <p:grpSpPr>
            <a:xfrm>
              <a:off x="2116780" y="1587998"/>
              <a:ext cx="5627331" cy="540578"/>
              <a:chOff x="505194" y="1303020"/>
              <a:chExt cx="7186142" cy="800755"/>
            </a:xfrm>
          </p:grpSpPr>
          <p:sp>
            <p:nvSpPr>
              <p:cNvPr id="46" name="矩形 45"/>
              <p:cNvSpPr/>
              <p:nvPr>
                <p:custDataLst>
                  <p:tags r:id="rId24"/>
                </p:custDataLst>
              </p:nvPr>
            </p:nvSpPr>
            <p:spPr>
              <a:xfrm flipV="1">
                <a:off x="509319" y="1308171"/>
                <a:ext cx="7182017" cy="795604"/>
              </a:xfrm>
              <a:prstGeom prst="rect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dirty="0"/>
                  <a:t>`</a:t>
                </a:r>
                <a:r>
                  <a:rPr lang="zh-CN" altLang="en-US" dirty="0"/>
                  <a:t>　</a:t>
                </a:r>
                <a:endParaRPr lang="zh-CN" altLang="en-US" dirty="0"/>
              </a:p>
            </p:txBody>
          </p:sp>
          <p:sp>
            <p:nvSpPr>
              <p:cNvPr id="47" name="矩形 46"/>
              <p:cNvSpPr/>
              <p:nvPr>
                <p:custDataLst>
                  <p:tags r:id="rId25"/>
                </p:custDataLst>
              </p:nvPr>
            </p:nvSpPr>
            <p:spPr>
              <a:xfrm>
                <a:off x="505194" y="1303020"/>
                <a:ext cx="90882" cy="795605"/>
              </a:xfrm>
              <a:prstGeom prst="rect">
                <a:avLst/>
              </a:prstGeom>
              <a:solidFill>
                <a:srgbClr val="C075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5" name="文本框 4"/>
            <p:cNvSpPr txBox="1"/>
            <p:nvPr>
              <p:custDataLst>
                <p:tags r:id="rId26"/>
              </p:custDataLst>
            </p:nvPr>
          </p:nvSpPr>
          <p:spPr>
            <a:xfrm>
              <a:off x="2210595" y="1578427"/>
              <a:ext cx="247840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dirty="0">
                  <a:solidFill>
                    <a:schemeClr val="accent6">
                      <a:lumMod val="75000"/>
                    </a:schemeClr>
                  </a:solidFill>
                  <a:latin typeface="+mn-ea"/>
                </a:rPr>
                <a:t>读《千家诗》</a:t>
              </a:r>
              <a:endParaRPr lang="zh-CN" altLang="en-US" sz="2800" dirty="0">
                <a:solidFill>
                  <a:schemeClr val="accent6">
                    <a:lumMod val="75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13" name="组合 12"/>
          <p:cNvGrpSpPr/>
          <p:nvPr>
            <p:custDataLst>
              <p:tags r:id="rId27"/>
            </p:custDataLst>
          </p:nvPr>
        </p:nvGrpSpPr>
        <p:grpSpPr>
          <a:xfrm>
            <a:off x="1964380" y="3284179"/>
            <a:ext cx="5627331" cy="542197"/>
            <a:chOff x="2116780" y="3240637"/>
            <a:chExt cx="5627331" cy="542197"/>
          </a:xfrm>
        </p:grpSpPr>
        <p:grpSp>
          <p:nvGrpSpPr>
            <p:cNvPr id="48" name="组合 47"/>
            <p:cNvGrpSpPr/>
            <p:nvPr/>
          </p:nvGrpSpPr>
          <p:grpSpPr>
            <a:xfrm>
              <a:off x="2116780" y="3242256"/>
              <a:ext cx="5627331" cy="540578"/>
              <a:chOff x="505194" y="1303020"/>
              <a:chExt cx="7186142" cy="800755"/>
            </a:xfrm>
          </p:grpSpPr>
          <p:sp>
            <p:nvSpPr>
              <p:cNvPr id="49" name="矩形 48"/>
              <p:cNvSpPr/>
              <p:nvPr>
                <p:custDataLst>
                  <p:tags r:id="rId28"/>
                </p:custDataLst>
              </p:nvPr>
            </p:nvSpPr>
            <p:spPr>
              <a:xfrm flipV="1">
                <a:off x="509319" y="1308171"/>
                <a:ext cx="7182017" cy="795604"/>
              </a:xfrm>
              <a:prstGeom prst="rect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dirty="0"/>
                  <a:t>`</a:t>
                </a:r>
                <a:r>
                  <a:rPr lang="zh-CN" altLang="en-US" dirty="0"/>
                  <a:t>　</a:t>
                </a:r>
                <a:endParaRPr lang="zh-CN" altLang="en-US" dirty="0"/>
              </a:p>
            </p:txBody>
          </p:sp>
          <p:sp>
            <p:nvSpPr>
              <p:cNvPr id="50" name="矩形 49"/>
              <p:cNvSpPr/>
              <p:nvPr>
                <p:custDataLst>
                  <p:tags r:id="rId29"/>
                </p:custDataLst>
              </p:nvPr>
            </p:nvSpPr>
            <p:spPr>
              <a:xfrm>
                <a:off x="505194" y="1303020"/>
                <a:ext cx="90882" cy="795605"/>
              </a:xfrm>
              <a:prstGeom prst="rect">
                <a:avLst/>
              </a:prstGeom>
              <a:solidFill>
                <a:srgbClr val="C075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3" name="文本框 2"/>
            <p:cNvSpPr txBox="1"/>
            <p:nvPr>
              <p:custDataLst>
                <p:tags r:id="rId30"/>
              </p:custDataLst>
            </p:nvPr>
          </p:nvSpPr>
          <p:spPr>
            <a:xfrm>
              <a:off x="2210595" y="3240637"/>
              <a:ext cx="306133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dirty="0">
                  <a:solidFill>
                    <a:schemeClr val="accent6">
                      <a:lumMod val="75000"/>
                    </a:schemeClr>
                  </a:solidFill>
                  <a:latin typeface="+mn-ea"/>
                </a:rPr>
                <a:t>听国文老师朗诵</a:t>
              </a:r>
              <a:endParaRPr lang="zh-CN" altLang="en-US" sz="2800" dirty="0">
                <a:solidFill>
                  <a:schemeClr val="accent6">
                    <a:lumMod val="75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12" name="组合 11"/>
          <p:cNvGrpSpPr/>
          <p:nvPr>
            <p:custDataLst>
              <p:tags r:id="rId31"/>
            </p:custDataLst>
          </p:nvPr>
        </p:nvGrpSpPr>
        <p:grpSpPr>
          <a:xfrm>
            <a:off x="1964380" y="4870955"/>
            <a:ext cx="5627331" cy="544460"/>
            <a:chOff x="2116780" y="4870955"/>
            <a:chExt cx="5627331" cy="544460"/>
          </a:xfrm>
        </p:grpSpPr>
        <p:grpSp>
          <p:nvGrpSpPr>
            <p:cNvPr id="51" name="组合 50"/>
            <p:cNvGrpSpPr/>
            <p:nvPr/>
          </p:nvGrpSpPr>
          <p:grpSpPr>
            <a:xfrm>
              <a:off x="2116780" y="4870955"/>
              <a:ext cx="5627331" cy="540578"/>
              <a:chOff x="505194" y="1303020"/>
              <a:chExt cx="7186142" cy="800755"/>
            </a:xfrm>
          </p:grpSpPr>
          <p:sp>
            <p:nvSpPr>
              <p:cNvPr id="52" name="矩形 51"/>
              <p:cNvSpPr/>
              <p:nvPr>
                <p:custDataLst>
                  <p:tags r:id="rId32"/>
                </p:custDataLst>
              </p:nvPr>
            </p:nvSpPr>
            <p:spPr>
              <a:xfrm flipV="1">
                <a:off x="509319" y="1308171"/>
                <a:ext cx="7182017" cy="795604"/>
              </a:xfrm>
              <a:prstGeom prst="rect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dirty="0"/>
                  <a:t>`</a:t>
                </a:r>
                <a:r>
                  <a:rPr lang="zh-CN" altLang="en-US" dirty="0"/>
                  <a:t>　</a:t>
                </a:r>
                <a:endParaRPr lang="zh-CN" altLang="en-US" dirty="0"/>
              </a:p>
            </p:txBody>
          </p:sp>
          <p:sp>
            <p:nvSpPr>
              <p:cNvPr id="53" name="矩形 52"/>
              <p:cNvSpPr/>
              <p:nvPr>
                <p:custDataLst>
                  <p:tags r:id="rId33"/>
                </p:custDataLst>
              </p:nvPr>
            </p:nvSpPr>
            <p:spPr>
              <a:xfrm>
                <a:off x="505194" y="1303020"/>
                <a:ext cx="90882" cy="795605"/>
              </a:xfrm>
              <a:prstGeom prst="rect">
                <a:avLst/>
              </a:prstGeom>
              <a:solidFill>
                <a:srgbClr val="C075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7" name="文本框 6"/>
            <p:cNvSpPr txBox="1"/>
            <p:nvPr>
              <p:custDataLst>
                <p:tags r:id="rId34"/>
              </p:custDataLst>
            </p:nvPr>
          </p:nvSpPr>
          <p:spPr>
            <a:xfrm>
              <a:off x="2210595" y="4892195"/>
              <a:ext cx="273726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dirty="0">
                  <a:solidFill>
                    <a:schemeClr val="accent6">
                      <a:lumMod val="75000"/>
                    </a:schemeClr>
                  </a:solidFill>
                  <a:latin typeface="+mn-ea"/>
                </a:rPr>
                <a:t>老师谆谆教导</a:t>
              </a:r>
              <a:endParaRPr lang="zh-CN" altLang="en-US" sz="2800" dirty="0">
                <a:solidFill>
                  <a:schemeClr val="accent6">
                    <a:lumMod val="75000"/>
                  </a:schemeClr>
                </a:solidFill>
                <a:latin typeface="+mn-ea"/>
              </a:endParaRPr>
            </a:p>
          </p:txBody>
        </p:sp>
      </p:grpSp>
      <p:sp>
        <p:nvSpPr>
          <p:cNvPr id="45" name="矩形 44"/>
          <p:cNvSpPr/>
          <p:nvPr/>
        </p:nvSpPr>
        <p:spPr>
          <a:xfrm>
            <a:off x="594322" y="327670"/>
            <a:ext cx="1574470" cy="646331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algn="ctr"/>
            <a:r>
              <a:rPr lang="zh-CN" altLang="en-US" sz="3600" b="1" dirty="0">
                <a:solidFill>
                  <a:srgbClr val="FDEEC9"/>
                </a:solidFill>
                <a:latin typeface="黑体" panose="02010609060101010101" charset="-122"/>
                <a:ea typeface="黑体" panose="02010609060101010101" charset="-122"/>
              </a:rPr>
              <a:t>品情感</a:t>
            </a:r>
            <a:endParaRPr lang="zh-CN" altLang="en-US" sz="3600" b="1" dirty="0">
              <a:solidFill>
                <a:srgbClr val="FDEEC9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2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2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2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1"/>
      <p:bldP spid="4" grpId="2"/>
      <p:bldP spid="6" grpId="1"/>
      <p:bldP spid="6" grpId="2"/>
      <p:bldP spid="8" grpId="1"/>
      <p:bldP spid="8" grpId="2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图片 36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49" t="11519" r="1482" b="29864"/>
          <a:stretch>
            <a:fillRect/>
          </a:stretch>
        </p:blipFill>
        <p:spPr>
          <a:xfrm>
            <a:off x="23904" y="3476590"/>
            <a:ext cx="6716857" cy="3424005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38" b="37609"/>
          <a:stretch>
            <a:fillRect/>
          </a:stretch>
        </p:blipFill>
        <p:spPr>
          <a:xfrm flipH="1">
            <a:off x="381679" y="3937479"/>
            <a:ext cx="10285822" cy="2883928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3">
            <a:alphaModFix amt="68000"/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926" r="17681" b="19188"/>
          <a:stretch>
            <a:fillRect/>
          </a:stretch>
        </p:blipFill>
        <p:spPr>
          <a:xfrm flipH="1">
            <a:off x="9676867" y="2836117"/>
            <a:ext cx="2534457" cy="3985290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 rotWithShape="1">
          <a:blip r:embed="rId5" cstate="print">
            <a:alphaModFix amt="5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85" t="11024" r="22405" b="27764"/>
          <a:stretch>
            <a:fillRect/>
          </a:stretch>
        </p:blipFill>
        <p:spPr>
          <a:xfrm flipH="1">
            <a:off x="-58930" y="4331107"/>
            <a:ext cx="3290898" cy="2560252"/>
          </a:xfrm>
          <a:prstGeom prst="rect">
            <a:avLst/>
          </a:prstGeom>
        </p:spPr>
      </p:pic>
      <p:sp>
        <p:nvSpPr>
          <p:cNvPr id="33" name="矩形 32"/>
          <p:cNvSpPr/>
          <p:nvPr/>
        </p:nvSpPr>
        <p:spPr>
          <a:xfrm>
            <a:off x="0" y="974069"/>
            <a:ext cx="5762029" cy="58473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2" name="组合 31"/>
          <p:cNvGrpSpPr/>
          <p:nvPr/>
        </p:nvGrpSpPr>
        <p:grpSpPr>
          <a:xfrm>
            <a:off x="2246093" y="1604935"/>
            <a:ext cx="7284793" cy="2967357"/>
            <a:chOff x="1258012" y="974069"/>
            <a:chExt cx="7284793" cy="2967357"/>
          </a:xfrm>
        </p:grpSpPr>
        <p:grpSp>
          <p:nvGrpSpPr>
            <p:cNvPr id="10" name="组合 9"/>
            <p:cNvGrpSpPr/>
            <p:nvPr/>
          </p:nvGrpSpPr>
          <p:grpSpPr>
            <a:xfrm>
              <a:off x="3201597" y="974069"/>
              <a:ext cx="4802800" cy="2831164"/>
              <a:chOff x="4208502" y="1954093"/>
              <a:chExt cx="4802800" cy="2831164"/>
            </a:xfrm>
          </p:grpSpPr>
          <p:sp>
            <p:nvSpPr>
              <p:cNvPr id="11" name="文本框 10"/>
              <p:cNvSpPr txBox="1"/>
              <p:nvPr>
                <p:custDataLst>
                  <p:tags r:id="rId6"/>
                </p:custDataLst>
              </p:nvPr>
            </p:nvSpPr>
            <p:spPr>
              <a:xfrm>
                <a:off x="4661276" y="2301509"/>
                <a:ext cx="3277811" cy="2022463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r>
                  <a:rPr lang="zh-CN" altLang="en-US" sz="13800" b="1" dirty="0">
                    <a:ln w="15875"/>
                    <a:solidFill>
                      <a:srgbClr val="7A412A"/>
                    </a:solidFill>
                    <a:latin typeface="书体坊郭沫若字体" panose="03000509000000000000" charset="-122"/>
                    <a:ea typeface="书体坊郭沫若字体" panose="03000509000000000000" charset="-122"/>
                  </a:rPr>
                  <a:t>往</a:t>
                </a:r>
                <a:endParaRPr lang="zh-CN" altLang="en-US" sz="13800" b="1" dirty="0">
                  <a:ln w="15875"/>
                  <a:solidFill>
                    <a:srgbClr val="7A412A"/>
                  </a:solidFill>
                  <a:latin typeface="书体坊郭沫若字体" panose="03000509000000000000" charset="-122"/>
                  <a:ea typeface="书体坊郭沫若字体" panose="03000509000000000000" charset="-122"/>
                </a:endParaRPr>
              </a:p>
            </p:txBody>
          </p:sp>
          <p:sp>
            <p:nvSpPr>
              <p:cNvPr id="12" name="文本框 11"/>
              <p:cNvSpPr txBox="1"/>
              <p:nvPr>
                <p:custDataLst>
                  <p:tags r:id="rId7"/>
                </p:custDataLst>
              </p:nvPr>
            </p:nvSpPr>
            <p:spPr>
              <a:xfrm>
                <a:off x="5733491" y="2762794"/>
                <a:ext cx="3277811" cy="2022463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r>
                  <a:rPr lang="zh-CN" altLang="en-US" sz="13800" b="1" dirty="0">
                    <a:ln w="15875"/>
                    <a:solidFill>
                      <a:srgbClr val="7A412A"/>
                    </a:solidFill>
                    <a:latin typeface="书体坊郭沫若字体" panose="03000509000000000000" charset="-122"/>
                    <a:ea typeface="书体坊郭沫若字体" panose="03000509000000000000" charset="-122"/>
                  </a:rPr>
                  <a:t>事</a:t>
                </a:r>
                <a:endParaRPr lang="zh-CN" altLang="en-US" sz="13800" b="1" dirty="0">
                  <a:ln w="15875"/>
                  <a:solidFill>
                    <a:srgbClr val="7A412A"/>
                  </a:solidFill>
                  <a:latin typeface="书体坊郭沫若字体" panose="03000509000000000000" charset="-122"/>
                  <a:ea typeface="书体坊郭沫若字体" panose="03000509000000000000" charset="-122"/>
                </a:endParaRPr>
              </a:p>
            </p:txBody>
          </p:sp>
          <p:sp>
            <p:nvSpPr>
              <p:cNvPr id="14" name="文本框 13"/>
              <p:cNvSpPr txBox="1"/>
              <p:nvPr/>
            </p:nvSpPr>
            <p:spPr>
              <a:xfrm>
                <a:off x="7125108" y="2626601"/>
                <a:ext cx="1087262" cy="18620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en-US" sz="11500" dirty="0">
                    <a:solidFill>
                      <a:srgbClr val="7A412A"/>
                    </a:solidFill>
                    <a:latin typeface="Gen Jyuu Gothic L Monospace Ex" panose="02070309020205020404" pitchFamily="49" charset="-128"/>
                    <a:ea typeface="Gen Jyuu Gothic L Monospace Ex" panose="02070309020205020404" pitchFamily="49" charset="-128"/>
                    <a:cs typeface="Gen Jyuu Gothic L Monospace Ex" panose="02070309020205020404" pitchFamily="49" charset="-128"/>
                  </a:rPr>
                  <a:t>”</a:t>
                </a:r>
                <a:endParaRPr lang="en-US" altLang="zh-CN" sz="11500" dirty="0">
                  <a:solidFill>
                    <a:srgbClr val="7A412A"/>
                  </a:solidFill>
                  <a:latin typeface="Gen Jyuu Gothic L Monospace Ex" panose="02070309020205020404" pitchFamily="49" charset="-128"/>
                  <a:ea typeface="Gen Jyuu Gothic L Monospace Ex" panose="02070309020205020404" pitchFamily="49" charset="-128"/>
                  <a:cs typeface="Gen Jyuu Gothic L Monospace Ex" panose="02070309020205020404" pitchFamily="49" charset="-128"/>
                </a:endParaRPr>
              </a:p>
            </p:txBody>
          </p:sp>
          <p:sp>
            <p:nvSpPr>
              <p:cNvPr id="15" name="文本框 14"/>
              <p:cNvSpPr txBox="1"/>
              <p:nvPr/>
            </p:nvSpPr>
            <p:spPr>
              <a:xfrm>
                <a:off x="4208502" y="1954093"/>
                <a:ext cx="1087262" cy="18620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en-US" sz="11500" dirty="0">
                    <a:solidFill>
                      <a:srgbClr val="7A412A"/>
                    </a:solidFill>
                    <a:latin typeface="Gen Jyuu Gothic L Monospace Ex" panose="02070309020205020404" pitchFamily="49" charset="-128"/>
                    <a:ea typeface="Gen Jyuu Gothic L Monospace Ex" panose="02070309020205020404" pitchFamily="49" charset="-128"/>
                    <a:cs typeface="Gen Jyuu Gothic L Monospace Ex" panose="02070309020205020404" pitchFamily="49" charset="-128"/>
                  </a:rPr>
                  <a:t>“</a:t>
                </a:r>
                <a:endParaRPr lang="en-US" altLang="zh-CN" sz="11500" dirty="0">
                  <a:solidFill>
                    <a:srgbClr val="7A412A"/>
                  </a:solidFill>
                  <a:latin typeface="Gen Jyuu Gothic L Monospace Ex" panose="02070309020205020404" pitchFamily="49" charset="-128"/>
                  <a:ea typeface="Gen Jyuu Gothic L Monospace Ex" panose="02070309020205020404" pitchFamily="49" charset="-128"/>
                  <a:cs typeface="Gen Jyuu Gothic L Monospace Ex" panose="02070309020205020404" pitchFamily="49" charset="-128"/>
                </a:endParaRPr>
              </a:p>
            </p:txBody>
          </p:sp>
        </p:grpSp>
        <p:sp>
          <p:nvSpPr>
            <p:cNvPr id="18" name="文本框 17"/>
            <p:cNvSpPr txBox="1"/>
            <p:nvPr>
              <p:custDataLst>
                <p:tags r:id="rId8"/>
              </p:custDataLst>
            </p:nvPr>
          </p:nvSpPr>
          <p:spPr>
            <a:xfrm>
              <a:off x="6227107" y="2739369"/>
              <a:ext cx="2315698" cy="1202057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zh-CN" altLang="en-US" sz="6000" dirty="0">
                  <a:solidFill>
                    <a:srgbClr val="7A412A"/>
                  </a:solidFill>
                  <a:latin typeface="+mn-ea"/>
                </a:rPr>
                <a:t>激励</a:t>
              </a:r>
              <a:endParaRPr lang="zh-CN" altLang="en-US" sz="6000" dirty="0">
                <a:solidFill>
                  <a:srgbClr val="7A412A"/>
                </a:solidFill>
                <a:latin typeface="+mn-ea"/>
              </a:endParaRPr>
            </a:p>
          </p:txBody>
        </p:sp>
        <p:sp>
          <p:nvSpPr>
            <p:cNvPr id="19" name="文本框 18"/>
            <p:cNvSpPr txBox="1"/>
            <p:nvPr/>
          </p:nvSpPr>
          <p:spPr>
            <a:xfrm>
              <a:off x="2071167" y="2069769"/>
              <a:ext cx="2209528" cy="101566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sz="6000" dirty="0">
                  <a:solidFill>
                    <a:srgbClr val="7A412A"/>
                  </a:solidFill>
                  <a:latin typeface="+mn-ea"/>
                </a:rPr>
                <a:t>感谢</a:t>
              </a:r>
              <a:endParaRPr lang="en-US" altLang="zh-CN" sz="6000" dirty="0">
                <a:solidFill>
                  <a:srgbClr val="7A412A"/>
                </a:solidFill>
                <a:latin typeface="+mn-ea"/>
              </a:endParaRPr>
            </a:p>
          </p:txBody>
        </p:sp>
        <p:grpSp>
          <p:nvGrpSpPr>
            <p:cNvPr id="26" name="组合 25"/>
            <p:cNvGrpSpPr/>
            <p:nvPr/>
          </p:nvGrpSpPr>
          <p:grpSpPr>
            <a:xfrm>
              <a:off x="1833918" y="1646577"/>
              <a:ext cx="3071744" cy="1693820"/>
              <a:chOff x="2071167" y="1646577"/>
              <a:chExt cx="3071744" cy="1693820"/>
            </a:xfrm>
          </p:grpSpPr>
          <p:cxnSp>
            <p:nvCxnSpPr>
              <p:cNvPr id="8" name="直接连接符 7"/>
              <p:cNvCxnSpPr/>
              <p:nvPr/>
            </p:nvCxnSpPr>
            <p:spPr>
              <a:xfrm flipH="1">
                <a:off x="2071167" y="1646577"/>
                <a:ext cx="1130430" cy="0"/>
              </a:xfrm>
              <a:prstGeom prst="line">
                <a:avLst/>
              </a:prstGeom>
              <a:ln w="28575">
                <a:solidFill>
                  <a:srgbClr val="7A412A"/>
                </a:solidFill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21" name="直接连接符 20"/>
              <p:cNvCxnSpPr/>
              <p:nvPr/>
            </p:nvCxnSpPr>
            <p:spPr>
              <a:xfrm flipH="1">
                <a:off x="2071167" y="3340397"/>
                <a:ext cx="3071744" cy="0"/>
              </a:xfrm>
              <a:prstGeom prst="line">
                <a:avLst/>
              </a:prstGeom>
              <a:ln w="28575">
                <a:solidFill>
                  <a:srgbClr val="7A412A"/>
                </a:solidFill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25" name="直接连接符 24"/>
              <p:cNvCxnSpPr/>
              <p:nvPr/>
            </p:nvCxnSpPr>
            <p:spPr>
              <a:xfrm>
                <a:off x="2071167" y="1646577"/>
                <a:ext cx="0" cy="1693820"/>
              </a:xfrm>
              <a:prstGeom prst="line">
                <a:avLst/>
              </a:prstGeom>
              <a:ln w="28575">
                <a:solidFill>
                  <a:srgbClr val="7A412A"/>
                </a:solidFill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</p:grpSp>
        <p:grpSp>
          <p:nvGrpSpPr>
            <p:cNvPr id="27" name="组合 26"/>
            <p:cNvGrpSpPr/>
            <p:nvPr/>
          </p:nvGrpSpPr>
          <p:grpSpPr>
            <a:xfrm rot="10800000">
              <a:off x="5384923" y="1646577"/>
              <a:ext cx="3071744" cy="1693820"/>
              <a:chOff x="2071167" y="1646577"/>
              <a:chExt cx="3071744" cy="1693820"/>
            </a:xfrm>
          </p:grpSpPr>
          <p:cxnSp>
            <p:nvCxnSpPr>
              <p:cNvPr id="28" name="直接连接符 27"/>
              <p:cNvCxnSpPr/>
              <p:nvPr/>
            </p:nvCxnSpPr>
            <p:spPr>
              <a:xfrm rot="10800000">
                <a:off x="2071167" y="1646577"/>
                <a:ext cx="452270" cy="0"/>
              </a:xfrm>
              <a:prstGeom prst="line">
                <a:avLst/>
              </a:prstGeom>
              <a:ln w="28575">
                <a:solidFill>
                  <a:srgbClr val="7A412A"/>
                </a:solidFill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29" name="直接连接符 28"/>
              <p:cNvCxnSpPr/>
              <p:nvPr/>
            </p:nvCxnSpPr>
            <p:spPr>
              <a:xfrm flipH="1">
                <a:off x="2071167" y="3340397"/>
                <a:ext cx="3071744" cy="0"/>
              </a:xfrm>
              <a:prstGeom prst="line">
                <a:avLst/>
              </a:prstGeom>
              <a:ln w="28575">
                <a:solidFill>
                  <a:srgbClr val="7A412A"/>
                </a:solidFill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30" name="直接连接符 29"/>
              <p:cNvCxnSpPr/>
              <p:nvPr/>
            </p:nvCxnSpPr>
            <p:spPr>
              <a:xfrm>
                <a:off x="2071167" y="1646577"/>
                <a:ext cx="0" cy="1693820"/>
              </a:xfrm>
              <a:prstGeom prst="line">
                <a:avLst/>
              </a:prstGeom>
              <a:ln w="28575">
                <a:solidFill>
                  <a:srgbClr val="7A412A"/>
                </a:solidFill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</p:grpSp>
        <p:grpSp>
          <p:nvGrpSpPr>
            <p:cNvPr id="6" name="组合 5"/>
            <p:cNvGrpSpPr/>
            <p:nvPr/>
          </p:nvGrpSpPr>
          <p:grpSpPr>
            <a:xfrm>
              <a:off x="1258012" y="1114032"/>
              <a:ext cx="1174040" cy="1174040"/>
              <a:chOff x="1976135" y="433586"/>
              <a:chExt cx="1174040" cy="1174040"/>
            </a:xfrm>
          </p:grpSpPr>
          <p:sp>
            <p:nvSpPr>
              <p:cNvPr id="2" name="椭圆 1"/>
              <p:cNvSpPr/>
              <p:nvPr/>
            </p:nvSpPr>
            <p:spPr>
              <a:xfrm>
                <a:off x="1976135" y="433586"/>
                <a:ext cx="1174040" cy="1174040"/>
              </a:xfrm>
              <a:prstGeom prst="ellipse">
                <a:avLst/>
              </a:prstGeom>
              <a:solidFill>
                <a:srgbClr val="7A412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7A412A"/>
                  </a:solidFill>
                </a:endParaRPr>
              </a:p>
            </p:txBody>
          </p:sp>
          <p:sp>
            <p:nvSpPr>
              <p:cNvPr id="20" name="文本框 19"/>
              <p:cNvSpPr txBox="1"/>
              <p:nvPr/>
            </p:nvSpPr>
            <p:spPr>
              <a:xfrm>
                <a:off x="2101136" y="512774"/>
                <a:ext cx="984528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en-US" sz="6000" dirty="0">
                    <a:solidFill>
                      <a:schemeClr val="bg1"/>
                    </a:solidFill>
                    <a:latin typeface="+mn-ea"/>
                  </a:rPr>
                  <a:t>肆</a:t>
                </a:r>
                <a:endParaRPr lang="en-US" altLang="zh-CN" sz="6000" dirty="0">
                  <a:solidFill>
                    <a:schemeClr val="bg1"/>
                  </a:solidFill>
                  <a:latin typeface="+mn-ea"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15084"/>
          <a:stretch>
            <a:fillRect/>
          </a:stretch>
        </p:blipFill>
        <p:spPr>
          <a:xfrm>
            <a:off x="2220239" y="0"/>
            <a:ext cx="7746099" cy="6593319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442239" y="323334"/>
            <a:ext cx="1778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3600" b="1" dirty="0">
                <a:solidFill>
                  <a:srgbClr val="FDEEC9"/>
                </a:solidFill>
                <a:latin typeface="黑体" panose="02010609060101010101" charset="-122"/>
                <a:ea typeface="黑体" panose="02010609060101010101" charset="-122"/>
              </a:rPr>
              <a:t>谢往事</a:t>
            </a:r>
            <a:endParaRPr lang="zh-CN" altLang="en-US" sz="3600" b="1" dirty="0">
              <a:solidFill>
                <a:srgbClr val="FDEEC9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241684" y="1612733"/>
            <a:ext cx="5902316" cy="2861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altLang="zh-CN" sz="4000" b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 </a:t>
            </a:r>
            <a:r>
              <a:rPr lang="zh-CN" altLang="en-US" sz="4000" b="1" dirty="0">
                <a:solidFill>
                  <a:srgbClr val="7A412A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往事</a:t>
            </a:r>
            <a:r>
              <a:rPr lang="en-US" altLang="zh-CN" sz="4000" b="1" dirty="0">
                <a:solidFill>
                  <a:srgbClr val="7A412A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“</a:t>
            </a:r>
            <a:r>
              <a:rPr lang="zh-CN" altLang="en-US" sz="4000" b="1" dirty="0">
                <a:solidFill>
                  <a:srgbClr val="7A412A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依依</a:t>
            </a:r>
            <a:r>
              <a:rPr lang="en-US" altLang="zh-CN" sz="4000" b="1" dirty="0">
                <a:solidFill>
                  <a:srgbClr val="7A412A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”</a:t>
            </a:r>
            <a:r>
              <a:rPr lang="zh-CN" altLang="en-US" sz="4000" b="1" dirty="0">
                <a:solidFill>
                  <a:srgbClr val="7A412A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，眷念不已。以上往事对于作者来说有什么意义呢？</a:t>
            </a:r>
            <a:endParaRPr lang="zh-CN" altLang="en-US" sz="4000" b="1" dirty="0">
              <a:solidFill>
                <a:srgbClr val="7A412A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4850765" y="4474210"/>
            <a:ext cx="7220585" cy="645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2400" b="1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  <a:sym typeface="+mn-ea"/>
              </a:rPr>
              <a:t>注：从文中找出相关的总结性语句。</a:t>
            </a:r>
            <a:endParaRPr lang="zh-CN" altLang="en-US" sz="2400" b="1" dirty="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楷体" panose="02010609060101010101" pitchFamily="49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1"/>
      <p:bldP spid="6" grpId="2"/>
      <p:bldP spid="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图片 24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59" t="4546" r="10782" b="13466"/>
          <a:stretch>
            <a:fillRect/>
          </a:stretch>
        </p:blipFill>
        <p:spPr>
          <a:xfrm>
            <a:off x="659765" y="2677795"/>
            <a:ext cx="10673715" cy="418020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1599516" y="1223405"/>
            <a:ext cx="8793661" cy="14542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文中最后一段：</a:t>
            </a:r>
            <a:r>
              <a:rPr lang="en-US" altLang="zh-CN" sz="32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sz="3200" b="1" dirty="0" err="1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往事依依，金色的回忆唤起我的青春激情，催我不断奋进</a:t>
            </a:r>
            <a:r>
              <a:rPr sz="32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sz="32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endParaRPr lang="en-US" sz="3200" b="1" dirty="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120900" y="3475355"/>
            <a:ext cx="7950200" cy="2584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600" b="1" dirty="0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这些往事对“我”的成长意义重大，也在今后不断催“我”奋进。首尾呼应并点题。</a:t>
            </a:r>
            <a:endParaRPr lang="zh-CN" altLang="en-US" sz="3600" b="1" dirty="0">
              <a:solidFill>
                <a:srgbClr val="C00000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442239" y="310634"/>
            <a:ext cx="1778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3600" b="1" dirty="0">
                <a:solidFill>
                  <a:srgbClr val="FDEEC9"/>
                </a:solidFill>
                <a:latin typeface="黑体" panose="02010609060101010101" charset="-122"/>
                <a:ea typeface="黑体" panose="02010609060101010101" charset="-122"/>
              </a:rPr>
              <a:t>谢往事</a:t>
            </a:r>
            <a:endParaRPr lang="zh-CN" altLang="en-US" sz="3600" b="1" dirty="0">
              <a:solidFill>
                <a:srgbClr val="FDEEC9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1"/>
      <p:bldP spid="4" grpId="2" bldLvl="0" animBg="1"/>
      <p:bldP spid="5" grpId="1"/>
      <p:bldP spid="5" grpId="2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15084"/>
          <a:stretch>
            <a:fillRect/>
          </a:stretch>
        </p:blipFill>
        <p:spPr>
          <a:xfrm>
            <a:off x="1725930" y="0"/>
            <a:ext cx="8739505" cy="659320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92"/>
          <a:stretch>
            <a:fillRect/>
          </a:stretch>
        </p:blipFill>
        <p:spPr>
          <a:xfrm>
            <a:off x="0" y="260554"/>
            <a:ext cx="2800350" cy="773091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52844" y="298654"/>
            <a:ext cx="2542261" cy="645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3600" b="1" dirty="0">
                <a:solidFill>
                  <a:srgbClr val="FDEEC9"/>
                </a:solidFill>
                <a:latin typeface="黑体" panose="02010609060101010101" charset="-122"/>
                <a:ea typeface="黑体" panose="02010609060101010101" charset="-122"/>
              </a:rPr>
              <a:t>课堂总结</a:t>
            </a:r>
            <a:endParaRPr lang="zh-CN" altLang="en-US" sz="3600" b="1" dirty="0">
              <a:solidFill>
                <a:srgbClr val="FDEEC9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6265" y="3429000"/>
            <a:ext cx="3616769" cy="3616769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2618105" y="1704975"/>
            <a:ext cx="6955790" cy="3046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720090" fontAlgn="auto">
              <a:lnSpc>
                <a:spcPct val="100000"/>
              </a:lnSpc>
            </a:pPr>
            <a:r>
              <a:rPr lang="zh-CN" sz="3200" b="1" dirty="0">
                <a:solidFill>
                  <a:srgbClr val="613A35"/>
                </a:solidFill>
                <a:latin typeface="黑体" panose="02010609060101010101" charset="-122"/>
                <a:ea typeface="黑体" panose="02010609060101010101" charset="-122"/>
                <a:cs typeface="楷体" panose="02010609060101010101" pitchFamily="49" charset="-122"/>
                <a:sym typeface="+mn-ea"/>
              </a:rPr>
              <a:t>作者通过叙写少年时代印象深刻的几件往事及其对自己的影响，表达了对这些往事的追怀，督促自己不断奋进，也包含了勉励年轻一代热爱自然、热爱生活、热爱祖国、热爱读书的意味。</a:t>
            </a:r>
            <a:endParaRPr lang="zh-CN" altLang="zh-CN" sz="3200" b="1" dirty="0">
              <a:solidFill>
                <a:srgbClr val="613A35"/>
              </a:solidFill>
              <a:latin typeface="黑体" panose="02010609060101010101" charset="-122"/>
              <a:ea typeface="黑体" panose="02010609060101010101" charset="-122"/>
              <a:cs typeface="楷体" panose="02010609060101010101" pitchFamily="49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59" t="4546" r="10782"/>
          <a:stretch>
            <a:fillRect/>
          </a:stretch>
        </p:blipFill>
        <p:spPr>
          <a:xfrm>
            <a:off x="608693" y="1791565"/>
            <a:ext cx="10673706" cy="511723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825500" y="1204690"/>
            <a:ext cx="6096000" cy="662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2800" dirty="0">
                <a:latin typeface="+mn-ea"/>
                <a:sym typeface="+mn-ea"/>
              </a:rPr>
              <a:t>替作者对往事说</a:t>
            </a:r>
            <a:r>
              <a:rPr lang="en-US" altLang="zh-CN" sz="2800" dirty="0">
                <a:latin typeface="+mn-ea"/>
                <a:sym typeface="+mn-ea"/>
              </a:rPr>
              <a:t>“</a:t>
            </a:r>
            <a:r>
              <a:rPr lang="zh-CN" altLang="en-US" sz="2800" dirty="0">
                <a:latin typeface="+mn-ea"/>
                <a:sym typeface="+mn-ea"/>
              </a:rPr>
              <a:t>谢谢</a:t>
            </a:r>
            <a:r>
              <a:rPr lang="en-US" altLang="zh-CN" sz="2800" dirty="0">
                <a:latin typeface="+mn-ea"/>
                <a:sym typeface="+mn-ea"/>
              </a:rPr>
              <a:t>”</a:t>
            </a:r>
            <a:r>
              <a:rPr lang="zh-CN" altLang="en-US" sz="2800" dirty="0">
                <a:latin typeface="+mn-ea"/>
                <a:sym typeface="+mn-ea"/>
              </a:rPr>
              <a:t>：</a:t>
            </a:r>
            <a:endParaRPr lang="zh-CN" altLang="en-US" sz="2800" dirty="0">
              <a:latin typeface="+mn-ea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549400" y="3093027"/>
            <a:ext cx="8819243" cy="29315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720090" algn="l">
              <a:lnSpc>
                <a:spcPct val="150000"/>
              </a:lnSpc>
            </a:pPr>
            <a:r>
              <a:rPr lang="zh-CN" altLang="en-US" sz="3200" b="1" dirty="0">
                <a:solidFill>
                  <a:srgbClr val="936547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谢谢你，小屋里的山水画，你我朝夕相见，就像儿时密友，每次面对你，我总是展开想象的翅膀，顷刻间仿佛置身于青山绿水中，是你让我身历其境，领略山川之美，启迪了我的形象思维。</a:t>
            </a:r>
            <a:endParaRPr lang="zh-CN" altLang="en-US" sz="3200" b="1" dirty="0">
              <a:solidFill>
                <a:srgbClr val="936547"/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988786" y="2349636"/>
            <a:ext cx="1262743" cy="715581"/>
            <a:chOff x="988786" y="2514736"/>
            <a:chExt cx="1262743" cy="715581"/>
          </a:xfrm>
        </p:grpSpPr>
        <p:sp>
          <p:nvSpPr>
            <p:cNvPr id="2" name="矩形 1"/>
            <p:cNvSpPr/>
            <p:nvPr/>
          </p:nvSpPr>
          <p:spPr>
            <a:xfrm>
              <a:off x="988786" y="2718166"/>
              <a:ext cx="1262743" cy="497114"/>
            </a:xfrm>
            <a:prstGeom prst="rect">
              <a:avLst/>
            </a:prstGeom>
            <a:solidFill>
              <a:srgbClr val="D5B27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文本框 10"/>
            <p:cNvSpPr txBox="1"/>
            <p:nvPr/>
          </p:nvSpPr>
          <p:spPr>
            <a:xfrm>
              <a:off x="1151392" y="2514736"/>
              <a:ext cx="1067933" cy="71558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>
                <a:lnSpc>
                  <a:spcPct val="150000"/>
                </a:lnSpc>
              </a:pPr>
              <a:r>
                <a:rPr lang="zh-CN" altLang="en-US" sz="3200" b="1" dirty="0">
                  <a:solidFill>
                    <a:schemeClr val="bg1"/>
                  </a:solidFill>
                  <a:latin typeface="楷体" panose="02010609060101010101" pitchFamily="49" charset="-122"/>
                  <a:ea typeface="楷体" panose="02010609060101010101" pitchFamily="49" charset="-122"/>
                  <a:sym typeface="+mn-ea"/>
                </a:rPr>
                <a:t>示例</a:t>
              </a:r>
              <a:endParaRPr lang="zh-CN" altLang="en-US" sz="20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endParaRPr>
            </a:p>
          </p:txBody>
        </p:sp>
      </p:grpSp>
      <p:sp>
        <p:nvSpPr>
          <p:cNvPr id="12" name="文本框 11"/>
          <p:cNvSpPr txBox="1"/>
          <p:nvPr/>
        </p:nvSpPr>
        <p:spPr>
          <a:xfrm>
            <a:off x="442239" y="297934"/>
            <a:ext cx="1778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3600" b="1" dirty="0">
                <a:solidFill>
                  <a:srgbClr val="FDEEC9"/>
                </a:solidFill>
                <a:latin typeface="黑体" panose="02010609060101010101" charset="-122"/>
                <a:ea typeface="黑体" panose="02010609060101010101" charset="-122"/>
              </a:rPr>
              <a:t>说谢谢</a:t>
            </a:r>
            <a:endParaRPr lang="zh-CN" altLang="en-US" sz="3600" b="1" dirty="0">
              <a:solidFill>
                <a:srgbClr val="FDEEC9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15084"/>
          <a:stretch>
            <a:fillRect/>
          </a:stretch>
        </p:blipFill>
        <p:spPr>
          <a:xfrm>
            <a:off x="2220239" y="0"/>
            <a:ext cx="7746099" cy="6593319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3105149" y="2089835"/>
            <a:ext cx="6159500" cy="22127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720090">
              <a:lnSpc>
                <a:spcPct val="150000"/>
              </a:lnSpc>
            </a:pPr>
            <a:r>
              <a:rPr lang="zh-CN" altLang="en-US" sz="3200" b="1" dirty="0">
                <a:solidFill>
                  <a:srgbClr val="613A3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以本文为例，写一写你成长过程中对你而言具有重大意义的事情，</a:t>
            </a:r>
            <a:r>
              <a:rPr lang="en-US" altLang="zh-CN" sz="3200" b="1" dirty="0">
                <a:solidFill>
                  <a:srgbClr val="613A3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300</a:t>
            </a:r>
            <a:r>
              <a:rPr lang="zh-CN" altLang="en-US" sz="3200" b="1" dirty="0">
                <a:solidFill>
                  <a:srgbClr val="613A3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字左右。</a:t>
            </a:r>
            <a:endParaRPr lang="zh-CN" altLang="en-US" sz="3200" dirty="0">
              <a:solidFill>
                <a:srgbClr val="613A35"/>
              </a:solidFill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92"/>
          <a:stretch>
            <a:fillRect/>
          </a:stretch>
        </p:blipFill>
        <p:spPr>
          <a:xfrm>
            <a:off x="0" y="260554"/>
            <a:ext cx="2800350" cy="773091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52844" y="298654"/>
            <a:ext cx="2542261" cy="6662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3600" b="1" dirty="0">
                <a:solidFill>
                  <a:srgbClr val="FDEEC9"/>
                </a:solidFill>
                <a:latin typeface="黑体" panose="02010609060101010101" charset="-122"/>
                <a:ea typeface="黑体" panose="02010609060101010101" charset="-122"/>
              </a:rPr>
              <a:t>学以致用</a:t>
            </a:r>
            <a:endParaRPr lang="zh-CN" altLang="en-US" sz="3600" b="1" dirty="0">
              <a:solidFill>
                <a:srgbClr val="FDEEC9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6265" y="3429000"/>
            <a:ext cx="3616769" cy="361676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96" t="10278" r="11771"/>
          <a:stretch>
            <a:fillRect/>
          </a:stretch>
        </p:blipFill>
        <p:spPr>
          <a:xfrm>
            <a:off x="1484274" y="0"/>
            <a:ext cx="9245600" cy="6153150"/>
          </a:xfrm>
          <a:prstGeom prst="rect">
            <a:avLst/>
          </a:prstGeom>
        </p:spPr>
      </p:pic>
      <p:pic>
        <p:nvPicPr>
          <p:cNvPr id="33" name="图片 32"/>
          <p:cNvPicPr>
            <a:picLocks noChangeAspect="1"/>
          </p:cNvPicPr>
          <p:nvPr/>
        </p:nvPicPr>
        <p:blipFill rotWithShape="1">
          <a:blip r:embed="rId2" cstate="print">
            <a:alphaModFix amt="72000"/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467" t="1260" b="53501"/>
          <a:stretch>
            <a:fillRect/>
          </a:stretch>
        </p:blipFill>
        <p:spPr>
          <a:xfrm>
            <a:off x="0" y="-60522"/>
            <a:ext cx="4225928" cy="2403696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591" b="15008"/>
          <a:stretch>
            <a:fillRect/>
          </a:stretch>
        </p:blipFill>
        <p:spPr>
          <a:xfrm>
            <a:off x="17016" y="5987312"/>
            <a:ext cx="12192000" cy="931210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" t="11465" r="35994" b="21618"/>
          <a:stretch>
            <a:fillRect/>
          </a:stretch>
        </p:blipFill>
        <p:spPr>
          <a:xfrm flipH="1">
            <a:off x="-8328" y="2351557"/>
            <a:ext cx="4389533" cy="4589144"/>
          </a:xfrm>
          <a:prstGeom prst="rect">
            <a:avLst/>
          </a:prstGeom>
        </p:spPr>
      </p:pic>
      <p:pic>
        <p:nvPicPr>
          <p:cNvPr id="30" name="图片 29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942" r="-6601" b="21618"/>
          <a:stretch>
            <a:fillRect/>
          </a:stretch>
        </p:blipFill>
        <p:spPr>
          <a:xfrm flipH="1">
            <a:off x="9489289" y="1095783"/>
            <a:ext cx="2651306" cy="5375472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 rotWithShape="1">
          <a:blip r:embed="rId7" cstate="print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438" b="24444"/>
          <a:stretch>
            <a:fillRect/>
          </a:stretch>
        </p:blipFill>
        <p:spPr>
          <a:xfrm flipH="1">
            <a:off x="5446282" y="4597831"/>
            <a:ext cx="5469679" cy="2577197"/>
          </a:xfrm>
          <a:prstGeom prst="rect">
            <a:avLst/>
          </a:prstGeom>
        </p:spPr>
      </p:pic>
      <p:pic>
        <p:nvPicPr>
          <p:cNvPr id="35" name="图片 34"/>
          <p:cNvPicPr>
            <a:picLocks noChangeAspect="1"/>
          </p:cNvPicPr>
          <p:nvPr/>
        </p:nvPicPr>
        <p:blipFill rotWithShape="1">
          <a:blip r:embed="rId8" cstate="print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25" t="27116"/>
          <a:stretch>
            <a:fillRect/>
          </a:stretch>
        </p:blipFill>
        <p:spPr>
          <a:xfrm>
            <a:off x="0" y="-60522"/>
            <a:ext cx="1948868" cy="2032791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 rotWithShape="1">
          <a:blip r:embed="rId9">
            <a:alphaModFix amt="29000"/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5158"/>
                    </a14:imgEffect>
                    <a14:imgEffect>
                      <a14:saturation sat="3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446" t="9250" r="23229" b="8310"/>
          <a:stretch>
            <a:fillRect/>
          </a:stretch>
        </p:blipFill>
        <p:spPr>
          <a:xfrm rot="16200000">
            <a:off x="2637040" y="-2671073"/>
            <a:ext cx="6866870" cy="12209017"/>
          </a:xfrm>
          <a:prstGeom prst="rect">
            <a:avLst/>
          </a:prstGeom>
        </p:spPr>
      </p:pic>
      <p:pic>
        <p:nvPicPr>
          <p:cNvPr id="45" name="图形 44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149024" y="1039041"/>
            <a:ext cx="1591753" cy="1690009"/>
          </a:xfrm>
          <a:prstGeom prst="rect">
            <a:avLst/>
          </a:prstGeom>
        </p:spPr>
      </p:pic>
      <p:pic>
        <p:nvPicPr>
          <p:cNvPr id="47" name="图形 46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5766280" y="1884045"/>
            <a:ext cx="1295800" cy="1763728"/>
          </a:xfrm>
          <a:prstGeom prst="rect">
            <a:avLst/>
          </a:prstGeom>
        </p:spPr>
      </p:pic>
      <p:pic>
        <p:nvPicPr>
          <p:cNvPr id="49" name="图形 48"/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5718986" y="3685527"/>
            <a:ext cx="1527443" cy="1460302"/>
          </a:xfrm>
          <a:prstGeom prst="rect">
            <a:avLst/>
          </a:prstGeom>
        </p:spPr>
      </p:pic>
      <p:pic>
        <p:nvPicPr>
          <p:cNvPr id="50" name="图形 49"/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4645818" y="2826610"/>
            <a:ext cx="1345401" cy="1286262"/>
          </a:xfrm>
          <a:prstGeom prst="rect">
            <a:avLst/>
          </a:prstGeom>
        </p:spPr>
      </p:pic>
      <p:grpSp>
        <p:nvGrpSpPr>
          <p:cNvPr id="53" name="组合 52"/>
          <p:cNvGrpSpPr/>
          <p:nvPr/>
        </p:nvGrpSpPr>
        <p:grpSpPr>
          <a:xfrm>
            <a:off x="7158839" y="2574953"/>
            <a:ext cx="725758" cy="1478398"/>
            <a:chOff x="6994685" y="1695455"/>
            <a:chExt cx="773091" cy="1757286"/>
          </a:xfrm>
        </p:grpSpPr>
        <p:pic>
          <p:nvPicPr>
            <p:cNvPr id="52" name="图片 51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6502588" y="2187552"/>
              <a:ext cx="1757286" cy="773091"/>
            </a:xfrm>
            <a:prstGeom prst="rect">
              <a:avLst/>
            </a:prstGeom>
          </p:spPr>
        </p:pic>
        <p:sp>
          <p:nvSpPr>
            <p:cNvPr id="23" name="文本框 22"/>
            <p:cNvSpPr txBox="1"/>
            <p:nvPr/>
          </p:nvSpPr>
          <p:spPr>
            <a:xfrm>
              <a:off x="7021851" y="1899090"/>
              <a:ext cx="718760" cy="142676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sz="3600" b="1" dirty="0">
                  <a:solidFill>
                    <a:schemeClr val="bg1"/>
                  </a:solidFill>
                  <a:latin typeface="Adobe 楷体 Std R" panose="02020400000000000000" pitchFamily="18" charset="-122"/>
                  <a:ea typeface="Adobe 楷体 Std R" panose="02020400000000000000" pitchFamily="18" charset="-122"/>
                  <a:cs typeface="华文楷体" panose="02010600040101010101" charset="-122"/>
                </a:rPr>
                <a:t>于</a:t>
              </a:r>
              <a:endParaRPr lang="en-US" altLang="zh-CN" sz="3600" b="1" dirty="0">
                <a:solidFill>
                  <a:schemeClr val="bg1"/>
                </a:solidFill>
                <a:latin typeface="Adobe 楷体 Std R" panose="02020400000000000000" pitchFamily="18" charset="-122"/>
                <a:ea typeface="Adobe 楷体 Std R" panose="02020400000000000000" pitchFamily="18" charset="-122"/>
                <a:cs typeface="华文楷体" panose="02010600040101010101" charset="-122"/>
              </a:endParaRPr>
            </a:p>
            <a:p>
              <a:r>
                <a:rPr lang="zh-CN" altLang="en-US" sz="3600" b="1" dirty="0">
                  <a:solidFill>
                    <a:schemeClr val="bg1"/>
                  </a:solidFill>
                  <a:latin typeface="Adobe 楷体 Std R" panose="02020400000000000000" pitchFamily="18" charset="-122"/>
                  <a:ea typeface="Adobe 楷体 Std R" panose="02020400000000000000" pitchFamily="18" charset="-122"/>
                  <a:cs typeface="华文楷体" panose="02010600040101010101" charset="-122"/>
                </a:rPr>
                <a:t>漪</a:t>
              </a:r>
              <a:endParaRPr lang="zh-CN" altLang="en-US" sz="3600" dirty="0">
                <a:solidFill>
                  <a:schemeClr val="bg1"/>
                </a:solidFill>
              </a:endParaRPr>
            </a:p>
          </p:txBody>
        </p:sp>
      </p:grpSp>
    </p:spTree>
    <p:custDataLst>
      <p:tags r:id="rId18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7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8971" y="219096"/>
            <a:ext cx="3491379" cy="773091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0" y="5214620"/>
            <a:ext cx="12192000" cy="1630680"/>
          </a:xfrm>
          <a:custGeom>
            <a:avLst/>
            <a:gdLst>
              <a:gd name="connsiteX0" fmla="*/ 0 w 12192000"/>
              <a:gd name="connsiteY0" fmla="*/ 0 h 2628900"/>
              <a:gd name="connsiteX1" fmla="*/ 12192000 w 12192000"/>
              <a:gd name="connsiteY1" fmla="*/ 0 h 2628900"/>
              <a:gd name="connsiteX2" fmla="*/ 12192000 w 12192000"/>
              <a:gd name="connsiteY2" fmla="*/ 2628900 h 2628900"/>
              <a:gd name="connsiteX3" fmla="*/ 0 w 12192000"/>
              <a:gd name="connsiteY3" fmla="*/ 2628900 h 2628900"/>
              <a:gd name="connsiteX4" fmla="*/ 0 w 12192000"/>
              <a:gd name="connsiteY4" fmla="*/ 0 h 2628900"/>
              <a:gd name="connsiteX0-1" fmla="*/ 495300 w 12192000"/>
              <a:gd name="connsiteY0-2" fmla="*/ 12700 h 2628900"/>
              <a:gd name="connsiteX1-3" fmla="*/ 12192000 w 12192000"/>
              <a:gd name="connsiteY1-4" fmla="*/ 0 h 2628900"/>
              <a:gd name="connsiteX2-5" fmla="*/ 12192000 w 12192000"/>
              <a:gd name="connsiteY2-6" fmla="*/ 2628900 h 2628900"/>
              <a:gd name="connsiteX3-7" fmla="*/ 0 w 12192000"/>
              <a:gd name="connsiteY3-8" fmla="*/ 2628900 h 2628900"/>
              <a:gd name="connsiteX4-9" fmla="*/ 495300 w 12192000"/>
              <a:gd name="connsiteY4-10" fmla="*/ 12700 h 2628900"/>
              <a:gd name="connsiteX0-11" fmla="*/ 495300 w 12192000"/>
              <a:gd name="connsiteY0-12" fmla="*/ 0 h 2616200"/>
              <a:gd name="connsiteX1-13" fmla="*/ 11645900 w 12192000"/>
              <a:gd name="connsiteY1-14" fmla="*/ 0 h 2616200"/>
              <a:gd name="connsiteX2-15" fmla="*/ 12192000 w 12192000"/>
              <a:gd name="connsiteY2-16" fmla="*/ 2616200 h 2616200"/>
              <a:gd name="connsiteX3-17" fmla="*/ 0 w 12192000"/>
              <a:gd name="connsiteY3-18" fmla="*/ 2616200 h 2616200"/>
              <a:gd name="connsiteX4-19" fmla="*/ 495300 w 12192000"/>
              <a:gd name="connsiteY4-20" fmla="*/ 0 h 26162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12192000" h="2616200">
                <a:moveTo>
                  <a:pt x="495300" y="0"/>
                </a:moveTo>
                <a:lnTo>
                  <a:pt x="11645900" y="0"/>
                </a:lnTo>
                <a:lnTo>
                  <a:pt x="12192000" y="2616200"/>
                </a:lnTo>
                <a:lnTo>
                  <a:pt x="0" y="2616200"/>
                </a:lnTo>
                <a:lnTo>
                  <a:pt x="495300" y="0"/>
                </a:lnTo>
                <a:close/>
              </a:path>
            </a:pathLst>
          </a:custGeom>
          <a:solidFill>
            <a:srgbClr val="B36C6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2" name="图片 21" descr="C:/Users/宝石/Desktop/往事依依/卡片.png卡片"/>
          <p:cNvPicPr>
            <a:picLocks noChangeAspect="1"/>
          </p:cNvPicPr>
          <p:nvPr/>
        </p:nvPicPr>
        <p:blipFill>
          <a:blip r:embed="rId2"/>
          <a:srcRect l="16" r="16"/>
          <a:stretch>
            <a:fillRect/>
          </a:stretch>
        </p:blipFill>
        <p:spPr>
          <a:xfrm>
            <a:off x="4301490" y="1120775"/>
            <a:ext cx="3586480" cy="5934710"/>
          </a:xfrm>
          <a:prstGeom prst="rect">
            <a:avLst/>
          </a:prstGeom>
        </p:spPr>
      </p:pic>
      <p:pic>
        <p:nvPicPr>
          <p:cNvPr id="23" name="图片 22" descr="C:/Users/宝石/Desktop/往事依依/卡片.png卡片"/>
          <p:cNvPicPr>
            <a:picLocks noChangeAspect="1"/>
          </p:cNvPicPr>
          <p:nvPr/>
        </p:nvPicPr>
        <p:blipFill>
          <a:blip r:embed="rId2"/>
          <a:srcRect l="16" r="16"/>
          <a:stretch>
            <a:fillRect/>
          </a:stretch>
        </p:blipFill>
        <p:spPr>
          <a:xfrm>
            <a:off x="7880350" y="1120775"/>
            <a:ext cx="3586480" cy="5934710"/>
          </a:xfrm>
          <a:prstGeom prst="rect">
            <a:avLst/>
          </a:prstGeom>
        </p:spPr>
      </p:pic>
      <p:pic>
        <p:nvPicPr>
          <p:cNvPr id="21" name="图片 20" descr="C:/Users/宝石/Desktop/往事依依/卡片.png卡片"/>
          <p:cNvPicPr>
            <a:picLocks noChangeAspect="1"/>
          </p:cNvPicPr>
          <p:nvPr/>
        </p:nvPicPr>
        <p:blipFill>
          <a:blip r:embed="rId2"/>
          <a:srcRect l="16" r="16"/>
          <a:stretch>
            <a:fillRect/>
          </a:stretch>
        </p:blipFill>
        <p:spPr>
          <a:xfrm>
            <a:off x="722630" y="1120775"/>
            <a:ext cx="3586480" cy="5934710"/>
          </a:xfrm>
          <a:prstGeom prst="rect">
            <a:avLst/>
          </a:prstGeom>
        </p:spPr>
      </p:pic>
      <p:sp>
        <p:nvSpPr>
          <p:cNvPr id="60" name="文本框 59"/>
          <p:cNvSpPr txBox="1"/>
          <p:nvPr/>
        </p:nvSpPr>
        <p:spPr>
          <a:xfrm>
            <a:off x="4992645" y="254755"/>
            <a:ext cx="22041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 b="1" dirty="0">
                <a:solidFill>
                  <a:srgbClr val="FDEEC9"/>
                </a:solidFill>
                <a:latin typeface="黑体" panose="02010609060101010101" charset="-122"/>
                <a:ea typeface="黑体" panose="02010609060101010101" charset="-122"/>
              </a:rPr>
              <a:t>核心素养</a:t>
            </a:r>
            <a:endParaRPr lang="zh-CN" altLang="en-US" sz="3600" b="1" dirty="0">
              <a:solidFill>
                <a:srgbClr val="FDEEC9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77" name="文本框 76"/>
          <p:cNvSpPr txBox="1"/>
          <p:nvPr/>
        </p:nvSpPr>
        <p:spPr>
          <a:xfrm>
            <a:off x="5008880" y="2498725"/>
            <a:ext cx="2199640" cy="280098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>
              <a:lnSpc>
                <a:spcPct val="120000"/>
              </a:lnSpc>
            </a:pPr>
            <a:r>
              <a:rPr lang="zh-CN" altLang="en-US" sz="2700" b="1" spc="-100" dirty="0">
                <a:solidFill>
                  <a:srgbClr val="694E5B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默读课文，理清文章思路，体会作者字里行间蕴含的丰富情感；</a:t>
            </a:r>
            <a:endParaRPr lang="zh-CN" altLang="en-US" sz="2700" b="1" spc="-100" dirty="0">
              <a:solidFill>
                <a:srgbClr val="694E5B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136" name="文本框 135"/>
          <p:cNvSpPr txBox="1"/>
          <p:nvPr/>
        </p:nvSpPr>
        <p:spPr>
          <a:xfrm>
            <a:off x="5652135" y="1377950"/>
            <a:ext cx="914400" cy="783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4500" b="1" dirty="0">
                <a:solidFill>
                  <a:schemeClr val="bg1"/>
                </a:solidFill>
                <a:effectLst/>
                <a:latin typeface="竹刻书法字体" panose="02010600010101010101" pitchFamily="2" charset="-122"/>
                <a:ea typeface="竹刻书法字体" panose="02010600010101010101" pitchFamily="2" charset="-122"/>
                <a:cs typeface="Times New Roman" panose="02020603050405020304" pitchFamily="18" charset="0"/>
                <a:sym typeface="+mn-ea"/>
              </a:rPr>
              <a:t>贰</a:t>
            </a:r>
            <a:endParaRPr lang="zh-CN" altLang="en-US" sz="4500" b="1" dirty="0">
              <a:solidFill>
                <a:schemeClr val="bg1"/>
              </a:solidFill>
              <a:effectLst/>
              <a:latin typeface="竹刻书法字体" panose="02010600010101010101" pitchFamily="2" charset="-122"/>
              <a:ea typeface="竹刻书法字体" panose="02010600010101010101" pitchFamily="2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78" name="文本框 77"/>
          <p:cNvSpPr txBox="1"/>
          <p:nvPr/>
        </p:nvSpPr>
        <p:spPr>
          <a:xfrm>
            <a:off x="8522335" y="2334253"/>
            <a:ext cx="2331085" cy="30176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just" fontAlgn="auto">
              <a:lnSpc>
                <a:spcPct val="120000"/>
              </a:lnSpc>
              <a:spcBef>
                <a:spcPts val="0"/>
              </a:spcBef>
              <a:buNone/>
            </a:pPr>
            <a:r>
              <a:rPr lang="zh-CN" altLang="en-US" sz="2700" b="1" spc="-100" dirty="0">
                <a:solidFill>
                  <a:srgbClr val="694E5B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领悟作者热爱生活、留心生活的美好品质以及“往事”对作者成长的激励作用。</a:t>
            </a:r>
            <a:endParaRPr lang="zh-CN" altLang="en-US" sz="2700" b="1" spc="-100" dirty="0">
              <a:solidFill>
                <a:srgbClr val="694E5B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137" name="文本框 136"/>
          <p:cNvSpPr txBox="1"/>
          <p:nvPr/>
        </p:nvSpPr>
        <p:spPr>
          <a:xfrm>
            <a:off x="9220200" y="1393190"/>
            <a:ext cx="914400" cy="783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4500" b="1" dirty="0">
                <a:solidFill>
                  <a:schemeClr val="bg1"/>
                </a:solidFill>
                <a:effectLst/>
                <a:latin typeface="竹刻书法字体" panose="02010600010101010101" pitchFamily="2" charset="-122"/>
                <a:ea typeface="竹刻书法字体" panose="02010600010101010101" pitchFamily="2" charset="-122"/>
                <a:cs typeface="Times New Roman" panose="02020603050405020304" pitchFamily="18" charset="0"/>
                <a:sym typeface="+mn-ea"/>
              </a:rPr>
              <a:t>叁</a:t>
            </a:r>
            <a:endParaRPr lang="zh-CN" altLang="en-US" sz="4500" b="1" dirty="0">
              <a:solidFill>
                <a:schemeClr val="bg1"/>
              </a:solidFill>
              <a:effectLst/>
              <a:latin typeface="竹刻书法字体" panose="02010600010101010101" pitchFamily="2" charset="-122"/>
              <a:ea typeface="竹刻书法字体" panose="02010600010101010101" pitchFamily="2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69" name="文本框 68"/>
          <p:cNvSpPr txBox="1"/>
          <p:nvPr/>
        </p:nvSpPr>
        <p:spPr>
          <a:xfrm>
            <a:off x="1533525" y="2498725"/>
            <a:ext cx="2029460" cy="228790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algn="just">
              <a:lnSpc>
                <a:spcPct val="12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lang="zh-CN" altLang="en-US" sz="2700" b="1" spc="-100" dirty="0">
                <a:solidFill>
                  <a:srgbClr val="694E5B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掌握“徜徉、浩渺、雕镂”等字词的字音词义；</a:t>
            </a:r>
            <a:endParaRPr lang="zh-CN" altLang="en-US" sz="2700" b="1" spc="-100" dirty="0">
              <a:solidFill>
                <a:srgbClr val="694E5B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134" name="文本框 133"/>
          <p:cNvSpPr txBox="1"/>
          <p:nvPr/>
        </p:nvSpPr>
        <p:spPr>
          <a:xfrm>
            <a:off x="2061210" y="1417955"/>
            <a:ext cx="914400" cy="783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500" b="1" dirty="0">
                <a:solidFill>
                  <a:schemeClr val="bg1"/>
                </a:solidFill>
                <a:effectLst/>
                <a:latin typeface="竹刻书法字体" panose="02010600010101010101" pitchFamily="2" charset="-122"/>
                <a:ea typeface="竹刻书法字体" panose="02010600010101010101" pitchFamily="2" charset="-122"/>
                <a:cs typeface="Times New Roman" panose="02020603050405020304" pitchFamily="18" charset="0"/>
              </a:rPr>
              <a:t>壹</a:t>
            </a:r>
            <a:endParaRPr lang="zh-CN" altLang="en-US" sz="4500" b="1" dirty="0">
              <a:solidFill>
                <a:schemeClr val="bg1"/>
              </a:solidFill>
              <a:effectLst/>
              <a:latin typeface="竹刻书法字体" panose="02010600010101010101" pitchFamily="2" charset="-122"/>
              <a:ea typeface="竹刻书法字体" panose="02010600010101010101" pitchFamily="2" charset="-122"/>
              <a:cs typeface="Times New Roman" panose="02020603050405020304" pitchFamily="18" charset="0"/>
            </a:endParaRPr>
          </a:p>
        </p:txBody>
      </p:sp>
    </p:spTree>
    <p:custDataLst>
      <p:tags r:id="rId3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77" grpId="0"/>
      <p:bldP spid="77" grpId="1"/>
      <p:bldP spid="136" grpId="0"/>
      <p:bldP spid="136" grpId="1"/>
      <p:bldP spid="78" grpId="0"/>
      <p:bldP spid="78" grpId="1"/>
      <p:bldP spid="137" grpId="0"/>
      <p:bldP spid="137" grpId="1"/>
      <p:bldP spid="69" grpId="0"/>
      <p:bldP spid="69" grpId="1"/>
      <p:bldP spid="134" grpId="0"/>
      <p:bldP spid="134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18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6829" y="239353"/>
            <a:ext cx="3491379" cy="773091"/>
          </a:xfrm>
          <a:prstGeom prst="rect">
            <a:avLst/>
          </a:prstGeom>
        </p:spPr>
      </p:pic>
      <p:sp>
        <p:nvSpPr>
          <p:cNvPr id="27" name="文本框 26"/>
          <p:cNvSpPr txBox="1"/>
          <p:nvPr/>
        </p:nvSpPr>
        <p:spPr>
          <a:xfrm>
            <a:off x="167027" y="321560"/>
            <a:ext cx="27793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 b="1" dirty="0">
                <a:solidFill>
                  <a:srgbClr val="FDEEC9"/>
                </a:solidFill>
                <a:latin typeface="黑体" panose="02010609060101010101" charset="-122"/>
                <a:ea typeface="黑体" panose="02010609060101010101" charset="-122"/>
              </a:rPr>
              <a:t>教学重难点</a:t>
            </a:r>
            <a:endParaRPr lang="zh-CN" altLang="en-US" sz="3600" b="1" dirty="0">
              <a:solidFill>
                <a:srgbClr val="FDEEC9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grpSp>
        <p:nvGrpSpPr>
          <p:cNvPr id="71" name="组合 70"/>
          <p:cNvGrpSpPr/>
          <p:nvPr/>
        </p:nvGrpSpPr>
        <p:grpSpPr>
          <a:xfrm>
            <a:off x="1459254" y="1789519"/>
            <a:ext cx="9731375" cy="1454117"/>
            <a:chOff x="1386683" y="1432258"/>
            <a:chExt cx="9731375" cy="1454117"/>
          </a:xfrm>
        </p:grpSpPr>
        <p:sp>
          <p:nvSpPr>
            <p:cNvPr id="72" name="缺角矩形 71"/>
            <p:cNvSpPr/>
            <p:nvPr/>
          </p:nvSpPr>
          <p:spPr>
            <a:xfrm>
              <a:off x="1386683" y="1432258"/>
              <a:ext cx="9731375" cy="1454117"/>
            </a:xfrm>
            <a:prstGeom prst="plaque">
              <a:avLst>
                <a:gd name="adj" fmla="val 11387"/>
              </a:avLst>
            </a:prstGeom>
            <a:gradFill>
              <a:gsLst>
                <a:gs pos="0">
                  <a:srgbClr val="FDEEC9"/>
                </a:gs>
                <a:gs pos="100000">
                  <a:srgbClr val="FFF9F3"/>
                </a:gs>
              </a:gsLst>
              <a:lin ang="6000000" scaled="0"/>
            </a:gradFill>
            <a:ln>
              <a:noFill/>
            </a:ln>
            <a:effectLst>
              <a:outerShdw blurRad="63500" sx="101000" sy="101000" algn="ctr" rotWithShape="0">
                <a:prstClr val="black">
                  <a:alpha val="2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73" name="缺角矩形 72"/>
            <p:cNvSpPr/>
            <p:nvPr/>
          </p:nvSpPr>
          <p:spPr>
            <a:xfrm>
              <a:off x="1468598" y="1518225"/>
              <a:ext cx="9555480" cy="1267595"/>
            </a:xfrm>
            <a:prstGeom prst="plaque">
              <a:avLst>
                <a:gd name="adj" fmla="val 13709"/>
              </a:avLst>
            </a:prstGeom>
            <a:noFill/>
            <a:ln w="6350">
              <a:solidFill>
                <a:srgbClr val="B36C6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0" name="文本框 29"/>
          <p:cNvSpPr txBox="1"/>
          <p:nvPr>
            <p:custDataLst>
              <p:tags r:id="rId2"/>
            </p:custDataLst>
          </p:nvPr>
        </p:nvSpPr>
        <p:spPr>
          <a:xfrm>
            <a:off x="1553834" y="2227049"/>
            <a:ext cx="9555480" cy="56175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indent="683895">
              <a:lnSpc>
                <a:spcPct val="130000"/>
              </a:lnSpc>
            </a:pPr>
            <a:r>
              <a:rPr lang="zh-CN" altLang="en-US" sz="26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  <a:cs typeface="华文楷体" panose="02010600040101010101" charset="-122"/>
              </a:rPr>
              <a:t>把握文章结构，体会作者字里行间蕴含的丰富情感。</a:t>
            </a:r>
            <a:endParaRPr lang="zh-CN" altLang="en-US" sz="2600" dirty="0">
              <a:solidFill>
                <a:schemeClr val="tx1">
                  <a:lumMod val="95000"/>
                  <a:lumOff val="5000"/>
                </a:schemeClr>
              </a:solidFill>
              <a:latin typeface="+mj-ea"/>
              <a:ea typeface="+mj-ea"/>
              <a:cs typeface="华文楷体" panose="02010600040101010101" charset="-122"/>
            </a:endParaRPr>
          </a:p>
        </p:txBody>
      </p:sp>
      <p:grpSp>
        <p:nvGrpSpPr>
          <p:cNvPr id="81" name="组合 80"/>
          <p:cNvGrpSpPr/>
          <p:nvPr/>
        </p:nvGrpSpPr>
        <p:grpSpPr>
          <a:xfrm>
            <a:off x="1459254" y="4222029"/>
            <a:ext cx="9731375" cy="1454117"/>
            <a:chOff x="1386683" y="1432258"/>
            <a:chExt cx="9731375" cy="1454117"/>
          </a:xfrm>
        </p:grpSpPr>
        <p:sp>
          <p:nvSpPr>
            <p:cNvPr id="82" name="缺角矩形 81"/>
            <p:cNvSpPr/>
            <p:nvPr/>
          </p:nvSpPr>
          <p:spPr>
            <a:xfrm>
              <a:off x="1386683" y="1432258"/>
              <a:ext cx="9731375" cy="1454117"/>
            </a:xfrm>
            <a:prstGeom prst="plaque">
              <a:avLst>
                <a:gd name="adj" fmla="val 11387"/>
              </a:avLst>
            </a:prstGeom>
            <a:gradFill>
              <a:gsLst>
                <a:gs pos="0">
                  <a:srgbClr val="FDEEC9"/>
                </a:gs>
                <a:gs pos="100000">
                  <a:srgbClr val="FFF9F3"/>
                </a:gs>
              </a:gsLst>
              <a:lin ang="6000000" scaled="0"/>
            </a:gradFill>
            <a:ln>
              <a:noFill/>
            </a:ln>
            <a:effectLst>
              <a:outerShdw blurRad="63500" sx="101000" sy="101000" algn="ctr" rotWithShape="0">
                <a:prstClr val="black">
                  <a:alpha val="2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83" name="缺角矩形 82"/>
            <p:cNvSpPr/>
            <p:nvPr/>
          </p:nvSpPr>
          <p:spPr>
            <a:xfrm>
              <a:off x="1468598" y="1518225"/>
              <a:ext cx="9555480" cy="1267595"/>
            </a:xfrm>
            <a:prstGeom prst="plaque">
              <a:avLst>
                <a:gd name="adj" fmla="val 13709"/>
              </a:avLst>
            </a:prstGeom>
            <a:noFill/>
            <a:ln>
              <a:solidFill>
                <a:srgbClr val="B36C6A"/>
              </a:solidFill>
            </a:ln>
            <a:effectLst>
              <a:outerShdw blurRad="63500" sx="101000" sy="101000" algn="ctr" rotWithShape="0">
                <a:prstClr val="black">
                  <a:alpha val="2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84" name="文本框 83"/>
          <p:cNvSpPr txBox="1"/>
          <p:nvPr>
            <p:custDataLst>
              <p:tags r:id="rId3"/>
            </p:custDataLst>
          </p:nvPr>
        </p:nvSpPr>
        <p:spPr>
          <a:xfrm>
            <a:off x="1930401" y="4443287"/>
            <a:ext cx="8802346" cy="10818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indent="720090">
              <a:lnSpc>
                <a:spcPct val="130000"/>
              </a:lnSpc>
            </a:pPr>
            <a:r>
              <a:rPr lang="zh-CN" altLang="en-US" sz="26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  <a:cs typeface="华文楷体" panose="02010600040101010101" charset="-122"/>
              </a:rPr>
              <a:t>领悟“往事”对作者成长的激励作用，感受作者热爱生活的美好品质。</a:t>
            </a:r>
            <a:endParaRPr lang="zh-CN" altLang="en-US" sz="2600" dirty="0">
              <a:solidFill>
                <a:schemeClr val="tx1">
                  <a:lumMod val="95000"/>
                  <a:lumOff val="5000"/>
                </a:schemeClr>
              </a:solidFill>
              <a:latin typeface="+mj-ea"/>
              <a:ea typeface="+mj-ea"/>
              <a:cs typeface="华文楷体" panose="02010600040101010101" charset="-122"/>
            </a:endParaRPr>
          </a:p>
        </p:txBody>
      </p:sp>
      <p:grpSp>
        <p:nvGrpSpPr>
          <p:cNvPr id="97" name="组合 96"/>
          <p:cNvGrpSpPr/>
          <p:nvPr/>
        </p:nvGrpSpPr>
        <p:grpSpPr>
          <a:xfrm>
            <a:off x="5011903" y="3599590"/>
            <a:ext cx="2571753" cy="1964192"/>
            <a:chOff x="5011903" y="3599590"/>
            <a:chExt cx="2571753" cy="1964192"/>
          </a:xfrm>
        </p:grpSpPr>
        <p:sp>
          <p:nvSpPr>
            <p:cNvPr id="91" name="空心弧 90"/>
            <p:cNvSpPr/>
            <p:nvPr/>
          </p:nvSpPr>
          <p:spPr>
            <a:xfrm>
              <a:off x="5011903" y="3625834"/>
              <a:ext cx="2571753" cy="1937948"/>
            </a:xfrm>
            <a:prstGeom prst="blockArc">
              <a:avLst>
                <a:gd name="adj1" fmla="val 11822281"/>
                <a:gd name="adj2" fmla="val 20730146"/>
                <a:gd name="adj3" fmla="val 39768"/>
              </a:avLst>
            </a:prstGeom>
            <a:solidFill>
              <a:srgbClr val="C07573"/>
            </a:solidFill>
            <a:ln>
              <a:noFill/>
            </a:ln>
            <a:effectLst>
              <a:outerShdw blurRad="63500" sx="101000" sy="101000" algn="ctr" rotWithShape="0">
                <a:prstClr val="black">
                  <a:alpha val="2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0" name="文本框 79"/>
            <p:cNvSpPr txBox="1"/>
            <p:nvPr/>
          </p:nvSpPr>
          <p:spPr>
            <a:xfrm>
              <a:off x="5635648" y="3599590"/>
              <a:ext cx="1478862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sz="4800" b="1" dirty="0">
                  <a:solidFill>
                    <a:schemeClr val="bg1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难点</a:t>
              </a:r>
              <a:endParaRPr lang="zh-CN" altLang="en-US" sz="48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96" name="组合 95"/>
          <p:cNvGrpSpPr/>
          <p:nvPr/>
        </p:nvGrpSpPr>
        <p:grpSpPr>
          <a:xfrm>
            <a:off x="5011903" y="1181786"/>
            <a:ext cx="2571753" cy="1964192"/>
            <a:chOff x="5011903" y="1367150"/>
            <a:chExt cx="2571753" cy="1964192"/>
          </a:xfrm>
        </p:grpSpPr>
        <p:sp>
          <p:nvSpPr>
            <p:cNvPr id="92" name="空心弧 91"/>
            <p:cNvSpPr/>
            <p:nvPr/>
          </p:nvSpPr>
          <p:spPr>
            <a:xfrm>
              <a:off x="5011903" y="1393394"/>
              <a:ext cx="2571753" cy="1937948"/>
            </a:xfrm>
            <a:prstGeom prst="blockArc">
              <a:avLst>
                <a:gd name="adj1" fmla="val 11822281"/>
                <a:gd name="adj2" fmla="val 20730146"/>
                <a:gd name="adj3" fmla="val 39768"/>
              </a:avLst>
            </a:prstGeom>
            <a:solidFill>
              <a:srgbClr val="C07573"/>
            </a:solidFill>
            <a:ln>
              <a:noFill/>
            </a:ln>
            <a:effectLst>
              <a:outerShdw blurRad="63500" sx="101000" sy="101000" algn="ctr" rotWithShape="0">
                <a:prstClr val="black">
                  <a:alpha val="2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3" name="文本框 92"/>
            <p:cNvSpPr txBox="1"/>
            <p:nvPr/>
          </p:nvSpPr>
          <p:spPr>
            <a:xfrm>
              <a:off x="5635648" y="1367150"/>
              <a:ext cx="1478862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sz="4800" b="1" dirty="0">
                  <a:solidFill>
                    <a:schemeClr val="bg1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重点</a:t>
              </a:r>
              <a:endParaRPr lang="zh-CN" altLang="en-US" sz="4800" dirty="0">
                <a:solidFill>
                  <a:schemeClr val="bg1"/>
                </a:solidFill>
              </a:endParaRPr>
            </a:p>
          </p:txBody>
        </p:sp>
        <p:sp>
          <p:nvSpPr>
            <p:cNvPr id="94" name="空心弧 93"/>
            <p:cNvSpPr/>
            <p:nvPr/>
          </p:nvSpPr>
          <p:spPr>
            <a:xfrm>
              <a:off x="5091901" y="1433513"/>
              <a:ext cx="2417372" cy="1769952"/>
            </a:xfrm>
            <a:prstGeom prst="blockArc">
              <a:avLst>
                <a:gd name="adj1" fmla="val 11822281"/>
                <a:gd name="adj2" fmla="val 20730145"/>
                <a:gd name="adj3" fmla="val 39768"/>
              </a:avLst>
            </a:prstGeom>
            <a:noFill/>
            <a:ln w="6350">
              <a:solidFill>
                <a:srgbClr val="FDEEC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5" name="空心弧 94"/>
          <p:cNvSpPr/>
          <p:nvPr/>
        </p:nvSpPr>
        <p:spPr>
          <a:xfrm>
            <a:off x="5091901" y="3662210"/>
            <a:ext cx="2417372" cy="1769952"/>
          </a:xfrm>
          <a:prstGeom prst="blockArc">
            <a:avLst>
              <a:gd name="adj1" fmla="val 11822281"/>
              <a:gd name="adj2" fmla="val 20730145"/>
              <a:gd name="adj3" fmla="val 39768"/>
            </a:avLst>
          </a:prstGeom>
          <a:noFill/>
          <a:ln w="6350">
            <a:solidFill>
              <a:srgbClr val="FDEEC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8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组合 40"/>
          <p:cNvGrpSpPr/>
          <p:nvPr>
            <p:custDataLst>
              <p:tags r:id="rId1"/>
            </p:custDataLst>
          </p:nvPr>
        </p:nvGrpSpPr>
        <p:grpSpPr>
          <a:xfrm>
            <a:off x="619224" y="3441734"/>
            <a:ext cx="6930480" cy="677565"/>
            <a:chOff x="619224" y="3441734"/>
            <a:chExt cx="6930480" cy="677565"/>
          </a:xfrm>
        </p:grpSpPr>
        <p:sp>
          <p:nvSpPr>
            <p:cNvPr id="57" name="矩形 56"/>
            <p:cNvSpPr/>
            <p:nvPr>
              <p:custDataLst>
                <p:tags r:id="rId2"/>
              </p:custDataLst>
            </p:nvPr>
          </p:nvSpPr>
          <p:spPr>
            <a:xfrm>
              <a:off x="2636298" y="3441734"/>
              <a:ext cx="4913406" cy="670551"/>
            </a:xfrm>
            <a:prstGeom prst="rect">
              <a:avLst/>
            </a:prstGeom>
            <a:gradFill flip="none" rotWithShape="1">
              <a:gsLst>
                <a:gs pos="0">
                  <a:srgbClr val="FDEEC9"/>
                </a:gs>
                <a:gs pos="7000">
                  <a:schemeClr val="bg1">
                    <a:alpha val="64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dirty="0"/>
                <a:t>　</a:t>
              </a:r>
              <a:endParaRPr lang="zh-CN" altLang="en-US" dirty="0"/>
            </a:p>
          </p:txBody>
        </p:sp>
        <p:grpSp>
          <p:nvGrpSpPr>
            <p:cNvPr id="52" name="组合 51"/>
            <p:cNvGrpSpPr/>
            <p:nvPr/>
          </p:nvGrpSpPr>
          <p:grpSpPr>
            <a:xfrm>
              <a:off x="619224" y="3448748"/>
              <a:ext cx="2124642" cy="670551"/>
              <a:chOff x="1295400" y="1821091"/>
              <a:chExt cx="4406900" cy="934086"/>
            </a:xfrm>
          </p:grpSpPr>
          <p:sp>
            <p:nvSpPr>
              <p:cNvPr id="53" name="缺角矩形 52"/>
              <p:cNvSpPr/>
              <p:nvPr>
                <p:custDataLst>
                  <p:tags r:id="rId3"/>
                </p:custDataLst>
              </p:nvPr>
            </p:nvSpPr>
            <p:spPr>
              <a:xfrm>
                <a:off x="1295400" y="1821091"/>
                <a:ext cx="4406900" cy="934086"/>
              </a:xfrm>
              <a:prstGeom prst="plaque">
                <a:avLst>
                  <a:gd name="adj" fmla="val 8509"/>
                </a:avLst>
              </a:prstGeom>
              <a:gradFill>
                <a:gsLst>
                  <a:gs pos="52000">
                    <a:srgbClr val="FDEEC9"/>
                  </a:gs>
                  <a:gs pos="100000">
                    <a:schemeClr val="accent2">
                      <a:lumMod val="20000"/>
                      <a:lumOff val="80000"/>
                    </a:schemeClr>
                  </a:gs>
                </a:gsLst>
                <a:lin ang="6000000" scaled="0"/>
              </a:gradFill>
              <a:ln>
                <a:noFill/>
              </a:ln>
              <a:effectLst>
                <a:outerShdw blurRad="63500" sx="101000" sy="101000" algn="ctr" rotWithShape="0">
                  <a:prstClr val="black">
                    <a:alpha val="2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4" name="缺角矩形 53"/>
              <p:cNvSpPr/>
              <p:nvPr>
                <p:custDataLst>
                  <p:tags r:id="rId4"/>
                </p:custDataLst>
              </p:nvPr>
            </p:nvSpPr>
            <p:spPr>
              <a:xfrm>
                <a:off x="1364543" y="1871277"/>
                <a:ext cx="4266100" cy="827449"/>
              </a:xfrm>
              <a:prstGeom prst="plaque">
                <a:avLst>
                  <a:gd name="adj" fmla="val 7539"/>
                </a:avLst>
              </a:prstGeom>
              <a:noFill/>
              <a:ln w="6350">
                <a:solidFill>
                  <a:srgbClr val="B36C6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grpSp>
        <p:nvGrpSpPr>
          <p:cNvPr id="61" name="组合 60"/>
          <p:cNvGrpSpPr/>
          <p:nvPr>
            <p:custDataLst>
              <p:tags r:id="rId5"/>
            </p:custDataLst>
          </p:nvPr>
        </p:nvGrpSpPr>
        <p:grpSpPr>
          <a:xfrm>
            <a:off x="619224" y="4169292"/>
            <a:ext cx="6930480" cy="677565"/>
            <a:chOff x="619224" y="3441734"/>
            <a:chExt cx="6930480" cy="677565"/>
          </a:xfrm>
        </p:grpSpPr>
        <p:sp>
          <p:nvSpPr>
            <p:cNvPr id="64" name="矩形 63"/>
            <p:cNvSpPr/>
            <p:nvPr>
              <p:custDataLst>
                <p:tags r:id="rId6"/>
              </p:custDataLst>
            </p:nvPr>
          </p:nvSpPr>
          <p:spPr>
            <a:xfrm>
              <a:off x="2636298" y="3441734"/>
              <a:ext cx="4913406" cy="670551"/>
            </a:xfrm>
            <a:prstGeom prst="rect">
              <a:avLst/>
            </a:prstGeom>
            <a:gradFill flip="none" rotWithShape="1">
              <a:gsLst>
                <a:gs pos="0">
                  <a:srgbClr val="FDEEC9"/>
                </a:gs>
                <a:gs pos="7000">
                  <a:schemeClr val="bg1">
                    <a:alpha val="64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dirty="0"/>
                <a:t>　</a:t>
              </a:r>
              <a:endParaRPr lang="zh-CN" altLang="en-US" dirty="0"/>
            </a:p>
          </p:txBody>
        </p:sp>
        <p:grpSp>
          <p:nvGrpSpPr>
            <p:cNvPr id="67" name="组合 66"/>
            <p:cNvGrpSpPr/>
            <p:nvPr/>
          </p:nvGrpSpPr>
          <p:grpSpPr>
            <a:xfrm>
              <a:off x="619224" y="3448748"/>
              <a:ext cx="2124642" cy="670551"/>
              <a:chOff x="1295400" y="1821091"/>
              <a:chExt cx="4406900" cy="934086"/>
            </a:xfrm>
          </p:grpSpPr>
          <p:sp>
            <p:nvSpPr>
              <p:cNvPr id="72" name="缺角矩形 71"/>
              <p:cNvSpPr/>
              <p:nvPr>
                <p:custDataLst>
                  <p:tags r:id="rId7"/>
                </p:custDataLst>
              </p:nvPr>
            </p:nvSpPr>
            <p:spPr>
              <a:xfrm>
                <a:off x="1295400" y="1821091"/>
                <a:ext cx="4406900" cy="934086"/>
              </a:xfrm>
              <a:prstGeom prst="plaque">
                <a:avLst>
                  <a:gd name="adj" fmla="val 8509"/>
                </a:avLst>
              </a:prstGeom>
              <a:gradFill>
                <a:gsLst>
                  <a:gs pos="52000">
                    <a:srgbClr val="FDEEC9"/>
                  </a:gs>
                  <a:gs pos="100000">
                    <a:schemeClr val="accent2">
                      <a:lumMod val="20000"/>
                      <a:lumOff val="80000"/>
                    </a:schemeClr>
                  </a:gs>
                </a:gsLst>
                <a:lin ang="6000000" scaled="0"/>
              </a:gradFill>
              <a:ln>
                <a:noFill/>
              </a:ln>
              <a:effectLst>
                <a:outerShdw blurRad="63500" sx="101000" sy="101000" algn="ctr" rotWithShape="0">
                  <a:prstClr val="black">
                    <a:alpha val="2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3" name="缺角矩形 72"/>
              <p:cNvSpPr/>
              <p:nvPr>
                <p:custDataLst>
                  <p:tags r:id="rId8"/>
                </p:custDataLst>
              </p:nvPr>
            </p:nvSpPr>
            <p:spPr>
              <a:xfrm>
                <a:off x="1364543" y="1871277"/>
                <a:ext cx="4266100" cy="827449"/>
              </a:xfrm>
              <a:prstGeom prst="plaque">
                <a:avLst>
                  <a:gd name="adj" fmla="val 7539"/>
                </a:avLst>
              </a:prstGeom>
              <a:noFill/>
              <a:ln w="6350">
                <a:solidFill>
                  <a:srgbClr val="B36C6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grpSp>
        <p:nvGrpSpPr>
          <p:cNvPr id="74" name="组合 73"/>
          <p:cNvGrpSpPr/>
          <p:nvPr>
            <p:custDataLst>
              <p:tags r:id="rId9"/>
            </p:custDataLst>
          </p:nvPr>
        </p:nvGrpSpPr>
        <p:grpSpPr>
          <a:xfrm>
            <a:off x="619224" y="4896850"/>
            <a:ext cx="6930480" cy="677565"/>
            <a:chOff x="619224" y="3441734"/>
            <a:chExt cx="6930480" cy="677565"/>
          </a:xfrm>
        </p:grpSpPr>
        <p:sp>
          <p:nvSpPr>
            <p:cNvPr id="75" name="矩形 74"/>
            <p:cNvSpPr/>
            <p:nvPr>
              <p:custDataLst>
                <p:tags r:id="rId10"/>
              </p:custDataLst>
            </p:nvPr>
          </p:nvSpPr>
          <p:spPr>
            <a:xfrm>
              <a:off x="2636298" y="3441734"/>
              <a:ext cx="4913406" cy="670551"/>
            </a:xfrm>
            <a:prstGeom prst="rect">
              <a:avLst/>
            </a:prstGeom>
            <a:gradFill flip="none" rotWithShape="1">
              <a:gsLst>
                <a:gs pos="0">
                  <a:srgbClr val="FDEEC9"/>
                </a:gs>
                <a:gs pos="7000">
                  <a:schemeClr val="bg1">
                    <a:alpha val="64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dirty="0"/>
                <a:t>　</a:t>
              </a:r>
              <a:endParaRPr lang="zh-CN" altLang="en-US" dirty="0"/>
            </a:p>
          </p:txBody>
        </p:sp>
        <p:grpSp>
          <p:nvGrpSpPr>
            <p:cNvPr id="76" name="组合 75"/>
            <p:cNvGrpSpPr/>
            <p:nvPr/>
          </p:nvGrpSpPr>
          <p:grpSpPr>
            <a:xfrm>
              <a:off x="619224" y="3448748"/>
              <a:ext cx="2124642" cy="670551"/>
              <a:chOff x="1295400" y="1821091"/>
              <a:chExt cx="4406900" cy="934086"/>
            </a:xfrm>
          </p:grpSpPr>
          <p:sp>
            <p:nvSpPr>
              <p:cNvPr id="77" name="缺角矩形 76"/>
              <p:cNvSpPr/>
              <p:nvPr>
                <p:custDataLst>
                  <p:tags r:id="rId11"/>
                </p:custDataLst>
              </p:nvPr>
            </p:nvSpPr>
            <p:spPr>
              <a:xfrm>
                <a:off x="1295400" y="1821091"/>
                <a:ext cx="4406900" cy="934086"/>
              </a:xfrm>
              <a:prstGeom prst="plaque">
                <a:avLst>
                  <a:gd name="adj" fmla="val 8509"/>
                </a:avLst>
              </a:prstGeom>
              <a:gradFill>
                <a:gsLst>
                  <a:gs pos="52000">
                    <a:srgbClr val="FDEEC9"/>
                  </a:gs>
                  <a:gs pos="100000">
                    <a:schemeClr val="accent2">
                      <a:lumMod val="20000"/>
                      <a:lumOff val="80000"/>
                    </a:schemeClr>
                  </a:gs>
                </a:gsLst>
                <a:lin ang="6000000" scaled="0"/>
              </a:gradFill>
              <a:ln>
                <a:noFill/>
              </a:ln>
              <a:effectLst>
                <a:outerShdw blurRad="63500" sx="101000" sy="101000" algn="ctr" rotWithShape="0">
                  <a:prstClr val="black">
                    <a:alpha val="2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8" name="缺角矩形 77"/>
              <p:cNvSpPr/>
              <p:nvPr>
                <p:custDataLst>
                  <p:tags r:id="rId12"/>
                </p:custDataLst>
              </p:nvPr>
            </p:nvSpPr>
            <p:spPr>
              <a:xfrm>
                <a:off x="1364543" y="1871277"/>
                <a:ext cx="4266100" cy="827449"/>
              </a:xfrm>
              <a:prstGeom prst="plaque">
                <a:avLst>
                  <a:gd name="adj" fmla="val 7539"/>
                </a:avLst>
              </a:prstGeom>
              <a:noFill/>
              <a:ln w="6350">
                <a:solidFill>
                  <a:srgbClr val="B36C6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grpSp>
        <p:nvGrpSpPr>
          <p:cNvPr id="79" name="组合 78"/>
          <p:cNvGrpSpPr/>
          <p:nvPr>
            <p:custDataLst>
              <p:tags r:id="rId13"/>
            </p:custDataLst>
          </p:nvPr>
        </p:nvGrpSpPr>
        <p:grpSpPr>
          <a:xfrm>
            <a:off x="619224" y="5624407"/>
            <a:ext cx="6930480" cy="677565"/>
            <a:chOff x="619224" y="3441734"/>
            <a:chExt cx="6930480" cy="677565"/>
          </a:xfrm>
        </p:grpSpPr>
        <p:sp>
          <p:nvSpPr>
            <p:cNvPr id="80" name="矩形 79"/>
            <p:cNvSpPr/>
            <p:nvPr>
              <p:custDataLst>
                <p:tags r:id="rId14"/>
              </p:custDataLst>
            </p:nvPr>
          </p:nvSpPr>
          <p:spPr>
            <a:xfrm>
              <a:off x="2636298" y="3441734"/>
              <a:ext cx="4913406" cy="670551"/>
            </a:xfrm>
            <a:prstGeom prst="rect">
              <a:avLst/>
            </a:prstGeom>
            <a:gradFill flip="none" rotWithShape="1">
              <a:gsLst>
                <a:gs pos="0">
                  <a:srgbClr val="FDEEC9"/>
                </a:gs>
                <a:gs pos="7000">
                  <a:schemeClr val="bg1">
                    <a:alpha val="64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dirty="0"/>
                <a:t>　</a:t>
              </a:r>
              <a:endParaRPr lang="zh-CN" altLang="en-US" dirty="0"/>
            </a:p>
          </p:txBody>
        </p:sp>
        <p:grpSp>
          <p:nvGrpSpPr>
            <p:cNvPr id="82" name="组合 81"/>
            <p:cNvGrpSpPr/>
            <p:nvPr/>
          </p:nvGrpSpPr>
          <p:grpSpPr>
            <a:xfrm>
              <a:off x="619224" y="3448748"/>
              <a:ext cx="2124642" cy="670551"/>
              <a:chOff x="1295400" y="1821091"/>
              <a:chExt cx="4406900" cy="934086"/>
            </a:xfrm>
          </p:grpSpPr>
          <p:sp>
            <p:nvSpPr>
              <p:cNvPr id="83" name="缺角矩形 82"/>
              <p:cNvSpPr/>
              <p:nvPr>
                <p:custDataLst>
                  <p:tags r:id="rId15"/>
                </p:custDataLst>
              </p:nvPr>
            </p:nvSpPr>
            <p:spPr>
              <a:xfrm>
                <a:off x="1295400" y="1821091"/>
                <a:ext cx="4406900" cy="934086"/>
              </a:xfrm>
              <a:prstGeom prst="plaque">
                <a:avLst>
                  <a:gd name="adj" fmla="val 8509"/>
                </a:avLst>
              </a:prstGeom>
              <a:gradFill>
                <a:gsLst>
                  <a:gs pos="52000">
                    <a:srgbClr val="FDEEC9"/>
                  </a:gs>
                  <a:gs pos="100000">
                    <a:schemeClr val="accent2">
                      <a:lumMod val="20000"/>
                      <a:lumOff val="80000"/>
                    </a:schemeClr>
                  </a:gs>
                </a:gsLst>
                <a:lin ang="6000000" scaled="0"/>
              </a:gradFill>
              <a:ln>
                <a:noFill/>
              </a:ln>
              <a:effectLst>
                <a:outerShdw blurRad="63500" sx="101000" sy="101000" algn="ctr" rotWithShape="0">
                  <a:prstClr val="black">
                    <a:alpha val="2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4" name="缺角矩形 83"/>
              <p:cNvSpPr/>
              <p:nvPr>
                <p:custDataLst>
                  <p:tags r:id="rId16"/>
                </p:custDataLst>
              </p:nvPr>
            </p:nvSpPr>
            <p:spPr>
              <a:xfrm>
                <a:off x="1364543" y="1871277"/>
                <a:ext cx="4266100" cy="827449"/>
              </a:xfrm>
              <a:prstGeom prst="plaque">
                <a:avLst>
                  <a:gd name="adj" fmla="val 7539"/>
                </a:avLst>
              </a:prstGeom>
              <a:noFill/>
              <a:ln w="6350">
                <a:solidFill>
                  <a:srgbClr val="B36C6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15" name="矩形 14"/>
          <p:cNvSpPr/>
          <p:nvPr/>
        </p:nvSpPr>
        <p:spPr>
          <a:xfrm>
            <a:off x="10271882" y="0"/>
            <a:ext cx="1920117" cy="6858000"/>
          </a:xfrm>
          <a:prstGeom prst="rect">
            <a:avLst/>
          </a:prstGeom>
          <a:solidFill>
            <a:srgbClr val="B697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B36C6A"/>
              </a:solidFill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258202" y="323472"/>
            <a:ext cx="2190750" cy="6463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3600" b="1" dirty="0">
                <a:solidFill>
                  <a:srgbClr val="FDEEC9"/>
                </a:solidFill>
                <a:latin typeface="黑体" panose="02010609060101010101" charset="-122"/>
                <a:ea typeface="黑体" panose="02010609060101010101" charset="-122"/>
              </a:rPr>
              <a:t>情境导入</a:t>
            </a:r>
            <a:endParaRPr lang="zh-CN" altLang="en-US" sz="3600" b="1" dirty="0">
              <a:solidFill>
                <a:srgbClr val="FDEEC9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619225" y="1089618"/>
            <a:ext cx="9337576" cy="22535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683895">
              <a:lnSpc>
                <a:spcPct val="130000"/>
              </a:lnSpc>
            </a:pPr>
            <a:r>
              <a:rPr lang="zh-CN" altLang="en-US" sz="2700" b="1" spc="-1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央视《成长在线》即将开播，本期节目主题为“忆往事，励成长”，节目以重温于漪的《往事依依》开展。今天，我们一起走进这篇回忆性散文，重温“人民教育家”于漪少年读书的往事，感受长者的淳淳教诲。本次节目分为四个环节：</a:t>
            </a:r>
            <a:endParaRPr lang="zh-CN" altLang="en-US" sz="2700" b="1" spc="-100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grpSp>
        <p:nvGrpSpPr>
          <p:cNvPr id="24" name="组合 23"/>
          <p:cNvGrpSpPr/>
          <p:nvPr>
            <p:custDataLst>
              <p:tags r:id="rId17"/>
            </p:custDataLst>
          </p:nvPr>
        </p:nvGrpSpPr>
        <p:grpSpPr>
          <a:xfrm>
            <a:off x="819306" y="3538279"/>
            <a:ext cx="5109845" cy="491490"/>
            <a:chOff x="839221" y="3538279"/>
            <a:chExt cx="5109845" cy="491490"/>
          </a:xfrm>
        </p:grpSpPr>
        <p:sp>
          <p:nvSpPr>
            <p:cNvPr id="18" name="文本框 17"/>
            <p:cNvSpPr txBox="1"/>
            <p:nvPr>
              <p:custDataLst>
                <p:tags r:id="rId18"/>
              </p:custDataLst>
            </p:nvPr>
          </p:nvSpPr>
          <p:spPr>
            <a:xfrm>
              <a:off x="839221" y="3538279"/>
              <a:ext cx="1617663" cy="4914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600" dirty="0">
                  <a:solidFill>
                    <a:schemeClr val="accent6">
                      <a:lumMod val="50000"/>
                    </a:schemeClr>
                  </a:solidFill>
                  <a:latin typeface="+mn-ea"/>
                  <a:cs typeface="楷体" panose="02010609060101010101" pitchFamily="49" charset="-122"/>
                </a:rPr>
                <a:t>第一环节</a:t>
              </a:r>
              <a:endParaRPr lang="zh-CN" altLang="en-US" sz="2600" dirty="0">
                <a:solidFill>
                  <a:schemeClr val="accent6">
                    <a:lumMod val="50000"/>
                  </a:schemeClr>
                </a:solidFill>
                <a:latin typeface="+mn-ea"/>
                <a:cs typeface="楷体" panose="02010609060101010101" pitchFamily="49" charset="-122"/>
              </a:endParaRPr>
            </a:p>
          </p:txBody>
        </p:sp>
        <p:sp>
          <p:nvSpPr>
            <p:cNvPr id="19" name="文本框 18"/>
            <p:cNvSpPr txBox="1"/>
            <p:nvPr>
              <p:custDataLst>
                <p:tags r:id="rId19"/>
              </p:custDataLst>
            </p:nvPr>
          </p:nvSpPr>
          <p:spPr>
            <a:xfrm>
              <a:off x="3023621" y="3538279"/>
              <a:ext cx="2925445" cy="4914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600" dirty="0">
                  <a:solidFill>
                    <a:srgbClr val="283428"/>
                  </a:solidFill>
                  <a:latin typeface="+mn-ea"/>
                  <a:cs typeface="楷体" panose="02010609060101010101" pitchFamily="49" charset="-122"/>
                </a:rPr>
                <a:t>走近</a:t>
              </a:r>
              <a:r>
                <a:rPr lang="en-US" altLang="zh-CN" sz="2600" dirty="0">
                  <a:solidFill>
                    <a:srgbClr val="283428"/>
                  </a:solidFill>
                  <a:latin typeface="+mn-ea"/>
                  <a:cs typeface="楷体" panose="02010609060101010101" pitchFamily="49" charset="-122"/>
                </a:rPr>
                <a:t>“</a:t>
              </a:r>
              <a:r>
                <a:rPr lang="zh-CN" altLang="en-US" sz="2600" dirty="0">
                  <a:solidFill>
                    <a:srgbClr val="283428"/>
                  </a:solidFill>
                  <a:latin typeface="+mn-ea"/>
                  <a:cs typeface="楷体" panose="02010609060101010101" pitchFamily="49" charset="-122"/>
                </a:rPr>
                <a:t>往事</a:t>
              </a:r>
              <a:r>
                <a:rPr lang="en-US" altLang="zh-CN" sz="2600" dirty="0">
                  <a:solidFill>
                    <a:srgbClr val="283428"/>
                  </a:solidFill>
                  <a:latin typeface="+mn-ea"/>
                  <a:cs typeface="楷体" panose="02010609060101010101" pitchFamily="49" charset="-122"/>
                </a:rPr>
                <a:t>”</a:t>
              </a:r>
              <a:r>
                <a:rPr lang="zh-CN" altLang="en-US" sz="2600" dirty="0">
                  <a:solidFill>
                    <a:srgbClr val="283428"/>
                  </a:solidFill>
                  <a:latin typeface="+mn-ea"/>
                  <a:cs typeface="楷体" panose="02010609060101010101" pitchFamily="49" charset="-122"/>
                </a:rPr>
                <a:t>主人</a:t>
              </a:r>
              <a:endParaRPr lang="zh-CN" altLang="en-US" sz="2600" dirty="0">
                <a:solidFill>
                  <a:srgbClr val="283428"/>
                </a:solidFill>
                <a:latin typeface="+mn-ea"/>
                <a:cs typeface="楷体" panose="02010609060101010101" pitchFamily="49" charset="-122"/>
              </a:endParaRPr>
            </a:p>
          </p:txBody>
        </p:sp>
        <p:sp>
          <p:nvSpPr>
            <p:cNvPr id="20" name="等腰三角形 19"/>
            <p:cNvSpPr/>
            <p:nvPr>
              <p:custDataLst>
                <p:tags r:id="rId20"/>
              </p:custDataLst>
            </p:nvPr>
          </p:nvSpPr>
          <p:spPr>
            <a:xfrm rot="5400000">
              <a:off x="2842248" y="3711921"/>
              <a:ext cx="233360" cy="130177"/>
            </a:xfrm>
            <a:prstGeom prst="triangle">
              <a:avLst/>
            </a:prstGeom>
            <a:solidFill>
              <a:srgbClr val="C000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8" name="组合 27"/>
          <p:cNvGrpSpPr/>
          <p:nvPr>
            <p:custDataLst>
              <p:tags r:id="rId21"/>
            </p:custDataLst>
          </p:nvPr>
        </p:nvGrpSpPr>
        <p:grpSpPr>
          <a:xfrm>
            <a:off x="834645" y="4261895"/>
            <a:ext cx="5233825" cy="501015"/>
            <a:chOff x="838269" y="4261895"/>
            <a:chExt cx="5233825" cy="501015"/>
          </a:xfrm>
        </p:grpSpPr>
        <p:sp>
          <p:nvSpPr>
            <p:cNvPr id="70" name="等腰三角形 69"/>
            <p:cNvSpPr/>
            <p:nvPr>
              <p:custDataLst>
                <p:tags r:id="rId22"/>
              </p:custDataLst>
            </p:nvPr>
          </p:nvSpPr>
          <p:spPr>
            <a:xfrm rot="5400000">
              <a:off x="2830615" y="4475513"/>
              <a:ext cx="233360" cy="130177"/>
            </a:xfrm>
            <a:prstGeom prst="triangle">
              <a:avLst/>
            </a:prstGeom>
            <a:solidFill>
              <a:srgbClr val="C000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grpSp>
          <p:nvGrpSpPr>
            <p:cNvPr id="21" name="组合 20"/>
            <p:cNvGrpSpPr/>
            <p:nvPr>
              <p:custDataLst>
                <p:tags r:id="rId23"/>
              </p:custDataLst>
            </p:nvPr>
          </p:nvGrpSpPr>
          <p:grpSpPr>
            <a:xfrm>
              <a:off x="838269" y="4261895"/>
              <a:ext cx="5233825" cy="501015"/>
              <a:chOff x="4896427" y="2788350"/>
              <a:chExt cx="5233825" cy="501015"/>
            </a:xfrm>
          </p:grpSpPr>
          <p:sp>
            <p:nvSpPr>
              <p:cNvPr id="22" name="文本框 21"/>
              <p:cNvSpPr txBox="1"/>
              <p:nvPr>
                <p:custDataLst>
                  <p:tags r:id="rId24"/>
                </p:custDataLst>
              </p:nvPr>
            </p:nvSpPr>
            <p:spPr>
              <a:xfrm>
                <a:off x="4896427" y="2788350"/>
                <a:ext cx="1614307" cy="4914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sz="2600" dirty="0">
                    <a:solidFill>
                      <a:schemeClr val="accent6">
                        <a:lumMod val="50000"/>
                      </a:schemeClr>
                    </a:solidFill>
                    <a:latin typeface="+mn-ea"/>
                  </a:rPr>
                  <a:t>第二</a:t>
                </a:r>
                <a:r>
                  <a:rPr lang="zh-CN" altLang="en-US" sz="2600" dirty="0">
                    <a:solidFill>
                      <a:schemeClr val="accent6">
                        <a:lumMod val="50000"/>
                      </a:schemeClr>
                    </a:solidFill>
                    <a:latin typeface="+mn-ea"/>
                    <a:sym typeface="+mn-ea"/>
                  </a:rPr>
                  <a:t>环节</a:t>
                </a:r>
                <a:endParaRPr lang="zh-CN" altLang="en-US" sz="2600" dirty="0">
                  <a:solidFill>
                    <a:schemeClr val="accent6">
                      <a:lumMod val="50000"/>
                    </a:schemeClr>
                  </a:solidFill>
                  <a:latin typeface="+mn-ea"/>
                  <a:sym typeface="+mn-ea"/>
                </a:endParaRPr>
              </a:p>
            </p:txBody>
          </p:sp>
          <p:sp>
            <p:nvSpPr>
              <p:cNvPr id="23" name="文本框 22"/>
              <p:cNvSpPr txBox="1"/>
              <p:nvPr>
                <p:custDataLst>
                  <p:tags r:id="rId25"/>
                </p:custDataLst>
              </p:nvPr>
            </p:nvSpPr>
            <p:spPr>
              <a:xfrm>
                <a:off x="6942552" y="2797875"/>
                <a:ext cx="3187700" cy="4914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sz="2600" dirty="0">
                    <a:solidFill>
                      <a:srgbClr val="283428"/>
                    </a:solidFill>
                    <a:latin typeface="+mn-ea"/>
                    <a:cs typeface="楷体" panose="02010609060101010101" pitchFamily="49" charset="-122"/>
                  </a:rPr>
                  <a:t>说说“往事”故事</a:t>
                </a:r>
                <a:endParaRPr lang="zh-CN" altLang="en-US" sz="2600" dirty="0">
                  <a:solidFill>
                    <a:srgbClr val="283428"/>
                  </a:solidFill>
                  <a:latin typeface="+mn-ea"/>
                  <a:cs typeface="楷体" panose="02010609060101010101" pitchFamily="49" charset="-122"/>
                </a:endParaRPr>
              </a:p>
            </p:txBody>
          </p:sp>
        </p:grpSp>
      </p:grpSp>
      <p:grpSp>
        <p:nvGrpSpPr>
          <p:cNvPr id="39" name="组合 38"/>
          <p:cNvGrpSpPr/>
          <p:nvPr>
            <p:custDataLst>
              <p:tags r:id="rId26"/>
            </p:custDataLst>
          </p:nvPr>
        </p:nvGrpSpPr>
        <p:grpSpPr>
          <a:xfrm>
            <a:off x="834645" y="5008550"/>
            <a:ext cx="5225231" cy="491490"/>
            <a:chOff x="827167" y="5065700"/>
            <a:chExt cx="5225231" cy="491490"/>
          </a:xfrm>
        </p:grpSpPr>
        <p:sp>
          <p:nvSpPr>
            <p:cNvPr id="71" name="等腰三角形 70"/>
            <p:cNvSpPr/>
            <p:nvPr>
              <p:custDataLst>
                <p:tags r:id="rId27"/>
              </p:custDataLst>
            </p:nvPr>
          </p:nvSpPr>
          <p:spPr>
            <a:xfrm rot="5400000">
              <a:off x="2819513" y="5243478"/>
              <a:ext cx="233360" cy="130177"/>
            </a:xfrm>
            <a:prstGeom prst="triangle">
              <a:avLst/>
            </a:prstGeom>
            <a:solidFill>
              <a:srgbClr val="C000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grpSp>
          <p:nvGrpSpPr>
            <p:cNvPr id="25" name="组合 24"/>
            <p:cNvGrpSpPr/>
            <p:nvPr>
              <p:custDataLst>
                <p:tags r:id="rId28"/>
              </p:custDataLst>
            </p:nvPr>
          </p:nvGrpSpPr>
          <p:grpSpPr>
            <a:xfrm>
              <a:off x="827167" y="5065700"/>
              <a:ext cx="5225231" cy="491490"/>
              <a:chOff x="4887656" y="3402294"/>
              <a:chExt cx="5225231" cy="491490"/>
            </a:xfrm>
          </p:grpSpPr>
          <p:sp>
            <p:nvSpPr>
              <p:cNvPr id="26" name="文本框 25"/>
              <p:cNvSpPr txBox="1"/>
              <p:nvPr>
                <p:custDataLst>
                  <p:tags r:id="rId29"/>
                </p:custDataLst>
              </p:nvPr>
            </p:nvSpPr>
            <p:spPr>
              <a:xfrm>
                <a:off x="4887656" y="3402294"/>
                <a:ext cx="1614307" cy="4914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sz="2600" dirty="0">
                    <a:solidFill>
                      <a:schemeClr val="accent6">
                        <a:lumMod val="50000"/>
                      </a:schemeClr>
                    </a:solidFill>
                    <a:latin typeface="+mn-ea"/>
                  </a:rPr>
                  <a:t>第三</a:t>
                </a:r>
                <a:r>
                  <a:rPr lang="zh-CN" altLang="en-US" sz="2600" dirty="0">
                    <a:solidFill>
                      <a:schemeClr val="accent6">
                        <a:lumMod val="50000"/>
                      </a:schemeClr>
                    </a:solidFill>
                    <a:latin typeface="+mn-ea"/>
                    <a:sym typeface="+mn-ea"/>
                  </a:rPr>
                  <a:t>环节</a:t>
                </a:r>
                <a:endParaRPr lang="zh-CN" altLang="en-US" sz="2600" dirty="0">
                  <a:solidFill>
                    <a:schemeClr val="accent6">
                      <a:lumMod val="50000"/>
                    </a:schemeClr>
                  </a:solidFill>
                  <a:latin typeface="+mn-ea"/>
                  <a:sym typeface="+mn-ea"/>
                </a:endParaRPr>
              </a:p>
            </p:txBody>
          </p:sp>
          <p:sp>
            <p:nvSpPr>
              <p:cNvPr id="27" name="文本框 26"/>
              <p:cNvSpPr txBox="1"/>
              <p:nvPr>
                <p:custDataLst>
                  <p:tags r:id="rId30"/>
                </p:custDataLst>
              </p:nvPr>
            </p:nvSpPr>
            <p:spPr>
              <a:xfrm>
                <a:off x="6925187" y="3402294"/>
                <a:ext cx="3187700" cy="4914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sz="2600" dirty="0">
                    <a:solidFill>
                      <a:srgbClr val="283428"/>
                    </a:solidFill>
                    <a:latin typeface="+mn-ea"/>
                    <a:cs typeface="楷体" panose="02010609060101010101" pitchFamily="49" charset="-122"/>
                  </a:rPr>
                  <a:t>品品“往事”之情</a:t>
                </a:r>
                <a:endParaRPr lang="zh-CN" altLang="en-US" sz="2600" dirty="0">
                  <a:solidFill>
                    <a:srgbClr val="283428"/>
                  </a:solidFill>
                  <a:latin typeface="+mn-ea"/>
                  <a:cs typeface="楷体" panose="02010609060101010101" pitchFamily="49" charset="-122"/>
                </a:endParaRPr>
              </a:p>
            </p:txBody>
          </p:sp>
        </p:grpSp>
      </p:grpSp>
      <p:grpSp>
        <p:nvGrpSpPr>
          <p:cNvPr id="40" name="组合 39"/>
          <p:cNvGrpSpPr/>
          <p:nvPr>
            <p:custDataLst>
              <p:tags r:id="rId31"/>
            </p:custDataLst>
          </p:nvPr>
        </p:nvGrpSpPr>
        <p:grpSpPr>
          <a:xfrm>
            <a:off x="834645" y="5737950"/>
            <a:ext cx="5233825" cy="491490"/>
            <a:chOff x="827167" y="5848752"/>
            <a:chExt cx="5233825" cy="491490"/>
          </a:xfrm>
        </p:grpSpPr>
        <p:sp>
          <p:nvSpPr>
            <p:cNvPr id="81" name="等腰三角形 80"/>
            <p:cNvSpPr/>
            <p:nvPr>
              <p:custDataLst>
                <p:tags r:id="rId32"/>
              </p:custDataLst>
            </p:nvPr>
          </p:nvSpPr>
          <p:spPr>
            <a:xfrm rot="5400000">
              <a:off x="2819513" y="6029410"/>
              <a:ext cx="233360" cy="130177"/>
            </a:xfrm>
            <a:prstGeom prst="triangle">
              <a:avLst/>
            </a:prstGeom>
            <a:solidFill>
              <a:srgbClr val="C000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grpSp>
          <p:nvGrpSpPr>
            <p:cNvPr id="29" name="组合 28"/>
            <p:cNvGrpSpPr/>
            <p:nvPr>
              <p:custDataLst>
                <p:tags r:id="rId33"/>
              </p:custDataLst>
            </p:nvPr>
          </p:nvGrpSpPr>
          <p:grpSpPr>
            <a:xfrm>
              <a:off x="827167" y="5848752"/>
              <a:ext cx="5233825" cy="491490"/>
              <a:chOff x="4896427" y="4006713"/>
              <a:chExt cx="5233825" cy="491490"/>
            </a:xfrm>
          </p:grpSpPr>
          <p:sp>
            <p:nvSpPr>
              <p:cNvPr id="30" name="文本框 29"/>
              <p:cNvSpPr txBox="1"/>
              <p:nvPr>
                <p:custDataLst>
                  <p:tags r:id="rId34"/>
                </p:custDataLst>
              </p:nvPr>
            </p:nvSpPr>
            <p:spPr>
              <a:xfrm>
                <a:off x="4896427" y="4006713"/>
                <a:ext cx="1614307" cy="4914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sz="2600" dirty="0">
                    <a:solidFill>
                      <a:schemeClr val="accent6">
                        <a:lumMod val="50000"/>
                      </a:schemeClr>
                    </a:solidFill>
                    <a:latin typeface="+mn-ea"/>
                  </a:rPr>
                  <a:t>第四</a:t>
                </a:r>
                <a:r>
                  <a:rPr lang="zh-CN" altLang="en-US" sz="2600" dirty="0">
                    <a:solidFill>
                      <a:schemeClr val="accent6">
                        <a:lumMod val="50000"/>
                      </a:schemeClr>
                    </a:solidFill>
                    <a:latin typeface="+mn-ea"/>
                    <a:sym typeface="+mn-ea"/>
                  </a:rPr>
                  <a:t>环节</a:t>
                </a:r>
                <a:endParaRPr lang="zh-CN" altLang="en-US" sz="2600" dirty="0">
                  <a:solidFill>
                    <a:schemeClr val="accent6">
                      <a:lumMod val="50000"/>
                    </a:schemeClr>
                  </a:solidFill>
                  <a:latin typeface="+mn-ea"/>
                  <a:sym typeface="+mn-ea"/>
                </a:endParaRPr>
              </a:p>
            </p:txBody>
          </p:sp>
          <p:sp>
            <p:nvSpPr>
              <p:cNvPr id="31" name="文本框 30"/>
              <p:cNvSpPr txBox="1"/>
              <p:nvPr>
                <p:custDataLst>
                  <p:tags r:id="rId35"/>
                </p:custDataLst>
              </p:nvPr>
            </p:nvSpPr>
            <p:spPr>
              <a:xfrm>
                <a:off x="6942552" y="4006713"/>
                <a:ext cx="3187700" cy="4914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sz="2600" dirty="0">
                    <a:solidFill>
                      <a:srgbClr val="283428"/>
                    </a:solidFill>
                    <a:latin typeface="+mn-ea"/>
                    <a:cs typeface="楷体" panose="02010609060101010101" pitchFamily="49" charset="-122"/>
                  </a:rPr>
                  <a:t>感谢“往事”激励 </a:t>
                </a:r>
                <a:endParaRPr lang="zh-CN" altLang="en-US" sz="2600" dirty="0">
                  <a:solidFill>
                    <a:srgbClr val="283428"/>
                  </a:solidFill>
                  <a:latin typeface="+mn-ea"/>
                  <a:cs typeface="楷体" panose="02010609060101010101" pitchFamily="49" charset="-122"/>
                </a:endParaRPr>
              </a:p>
            </p:txBody>
          </p:sp>
        </p:grpSp>
      </p:grpSp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36">
            <a:alphaModFix amt="20000"/>
          </a:blip>
          <a:srcRect l="1028" t="88" r="24124" b="-88"/>
          <a:stretch>
            <a:fillRect/>
          </a:stretch>
        </p:blipFill>
        <p:spPr>
          <a:xfrm>
            <a:off x="10125532" y="6020"/>
            <a:ext cx="2066467" cy="6851980"/>
          </a:xfrm>
          <a:prstGeom prst="rect">
            <a:avLst/>
          </a:prstGeom>
        </p:spPr>
      </p:pic>
      <p:grpSp>
        <p:nvGrpSpPr>
          <p:cNvPr id="14" name="组合 13"/>
          <p:cNvGrpSpPr/>
          <p:nvPr/>
        </p:nvGrpSpPr>
        <p:grpSpPr>
          <a:xfrm>
            <a:off x="7840310" y="2446236"/>
            <a:ext cx="3657601" cy="3974069"/>
            <a:chOff x="9916313" y="2475605"/>
            <a:chExt cx="3657601" cy="3974069"/>
          </a:xfrm>
        </p:grpSpPr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37">
              <a:extLst>
                <a:ext uri="{BEBA8EAE-BF5A-486C-A8C5-ECC9F3942E4B}">
                  <a14:imgProps xmlns:a14="http://schemas.microsoft.com/office/drawing/2010/main">
                    <a14:imgLayer r:embed="rId38">
                      <a14:imgEffect>
                        <a14:sharpenSoften amount="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0124146" y="4262349"/>
              <a:ext cx="2460652" cy="1730210"/>
            </a:xfrm>
            <a:prstGeom prst="rect">
              <a:avLst/>
            </a:prstGeom>
            <a:effectLst>
              <a:softEdge rad="0"/>
            </a:effectLst>
          </p:spPr>
        </p:pic>
        <p:pic>
          <p:nvPicPr>
            <p:cNvPr id="11" name="图片 10"/>
            <p:cNvPicPr>
              <a:picLocks noChangeAspect="1"/>
            </p:cNvPicPr>
            <p:nvPr/>
          </p:nvPicPr>
          <p:blipFill rotWithShape="1">
            <a:blip r:embed="rId3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009" r="13502" b="17979"/>
            <a:stretch>
              <a:fillRect/>
            </a:stretch>
          </p:blipFill>
          <p:spPr>
            <a:xfrm>
              <a:off x="9916313" y="2475605"/>
              <a:ext cx="3657601" cy="3974069"/>
            </a:xfrm>
            <a:prstGeom prst="rect">
              <a:avLst/>
            </a:prstGeom>
          </p:spPr>
        </p:pic>
      </p:grpSp>
    </p:spTree>
    <p:custDataLst>
      <p:tags r:id="rId40"/>
    </p:custData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5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50"/>
                            </p:stCondLst>
                            <p:childTnLst>
                              <p:par>
                                <p:cTn id="1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图片 36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49" t="11519" r="1482" b="29864"/>
          <a:stretch>
            <a:fillRect/>
          </a:stretch>
        </p:blipFill>
        <p:spPr>
          <a:xfrm>
            <a:off x="23904" y="3476590"/>
            <a:ext cx="6716857" cy="3424005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38" b="37609"/>
          <a:stretch>
            <a:fillRect/>
          </a:stretch>
        </p:blipFill>
        <p:spPr>
          <a:xfrm flipH="1">
            <a:off x="381679" y="3966507"/>
            <a:ext cx="10285822" cy="2883928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3">
            <a:alphaModFix amt="68000"/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926" r="17681" b="19188"/>
          <a:stretch>
            <a:fillRect/>
          </a:stretch>
        </p:blipFill>
        <p:spPr>
          <a:xfrm flipH="1">
            <a:off x="9676867" y="2865145"/>
            <a:ext cx="2534457" cy="3985290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 rotWithShape="1">
          <a:blip r:embed="rId5" cstate="print">
            <a:alphaModFix amt="5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85" t="11024" r="22405" b="27764"/>
          <a:stretch>
            <a:fillRect/>
          </a:stretch>
        </p:blipFill>
        <p:spPr>
          <a:xfrm flipH="1">
            <a:off x="-58930" y="4331107"/>
            <a:ext cx="3290898" cy="2560252"/>
          </a:xfrm>
          <a:prstGeom prst="rect">
            <a:avLst/>
          </a:prstGeom>
        </p:spPr>
      </p:pic>
      <p:sp>
        <p:nvSpPr>
          <p:cNvPr id="33" name="矩形 32"/>
          <p:cNvSpPr/>
          <p:nvPr/>
        </p:nvSpPr>
        <p:spPr>
          <a:xfrm>
            <a:off x="0" y="974069"/>
            <a:ext cx="5762029" cy="58473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2" name="组合 31"/>
          <p:cNvGrpSpPr/>
          <p:nvPr/>
        </p:nvGrpSpPr>
        <p:grpSpPr>
          <a:xfrm>
            <a:off x="2246093" y="1604935"/>
            <a:ext cx="7284793" cy="2967357"/>
            <a:chOff x="1258012" y="974069"/>
            <a:chExt cx="7284793" cy="2967357"/>
          </a:xfrm>
        </p:grpSpPr>
        <p:grpSp>
          <p:nvGrpSpPr>
            <p:cNvPr id="10" name="组合 9"/>
            <p:cNvGrpSpPr/>
            <p:nvPr/>
          </p:nvGrpSpPr>
          <p:grpSpPr>
            <a:xfrm>
              <a:off x="3201597" y="974069"/>
              <a:ext cx="4802800" cy="2831164"/>
              <a:chOff x="4208502" y="1954093"/>
              <a:chExt cx="4802800" cy="2831164"/>
            </a:xfrm>
          </p:grpSpPr>
          <p:sp>
            <p:nvSpPr>
              <p:cNvPr id="11" name="文本框 10"/>
              <p:cNvSpPr txBox="1"/>
              <p:nvPr>
                <p:custDataLst>
                  <p:tags r:id="rId6"/>
                </p:custDataLst>
              </p:nvPr>
            </p:nvSpPr>
            <p:spPr>
              <a:xfrm>
                <a:off x="4661276" y="2301509"/>
                <a:ext cx="3277811" cy="2022463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r>
                  <a:rPr lang="zh-CN" altLang="en-US" sz="13800" b="1" dirty="0">
                    <a:ln w="15875"/>
                    <a:solidFill>
                      <a:srgbClr val="7A412A"/>
                    </a:solidFill>
                    <a:latin typeface="书体坊郭沫若字体" panose="03000509000000000000" charset="-122"/>
                    <a:ea typeface="书体坊郭沫若字体" panose="03000509000000000000" charset="-122"/>
                  </a:rPr>
                  <a:t>往</a:t>
                </a:r>
                <a:endParaRPr lang="zh-CN" altLang="en-US" sz="13800" b="1" dirty="0">
                  <a:ln w="15875"/>
                  <a:solidFill>
                    <a:srgbClr val="7A412A"/>
                  </a:solidFill>
                  <a:latin typeface="书体坊郭沫若字体" panose="03000509000000000000" charset="-122"/>
                  <a:ea typeface="书体坊郭沫若字体" panose="03000509000000000000" charset="-122"/>
                </a:endParaRPr>
              </a:p>
            </p:txBody>
          </p:sp>
          <p:sp>
            <p:nvSpPr>
              <p:cNvPr id="12" name="文本框 11"/>
              <p:cNvSpPr txBox="1"/>
              <p:nvPr>
                <p:custDataLst>
                  <p:tags r:id="rId7"/>
                </p:custDataLst>
              </p:nvPr>
            </p:nvSpPr>
            <p:spPr>
              <a:xfrm>
                <a:off x="5733491" y="2762794"/>
                <a:ext cx="3277811" cy="2022463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r>
                  <a:rPr lang="zh-CN" altLang="en-US" sz="13800" b="1" dirty="0">
                    <a:ln w="15875"/>
                    <a:solidFill>
                      <a:srgbClr val="7A412A"/>
                    </a:solidFill>
                    <a:latin typeface="书体坊郭沫若字体" panose="03000509000000000000" charset="-122"/>
                    <a:ea typeface="书体坊郭沫若字体" panose="03000509000000000000" charset="-122"/>
                  </a:rPr>
                  <a:t>事</a:t>
                </a:r>
                <a:endParaRPr lang="zh-CN" altLang="en-US" sz="13800" b="1" dirty="0">
                  <a:ln w="15875"/>
                  <a:solidFill>
                    <a:srgbClr val="7A412A"/>
                  </a:solidFill>
                  <a:latin typeface="书体坊郭沫若字体" panose="03000509000000000000" charset="-122"/>
                  <a:ea typeface="书体坊郭沫若字体" panose="03000509000000000000" charset="-122"/>
                </a:endParaRPr>
              </a:p>
            </p:txBody>
          </p:sp>
          <p:sp>
            <p:nvSpPr>
              <p:cNvPr id="14" name="文本框 13"/>
              <p:cNvSpPr txBox="1"/>
              <p:nvPr/>
            </p:nvSpPr>
            <p:spPr>
              <a:xfrm>
                <a:off x="7125108" y="2626601"/>
                <a:ext cx="1087262" cy="18620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en-US" sz="11500" dirty="0">
                    <a:solidFill>
                      <a:srgbClr val="7A412A"/>
                    </a:solidFill>
                    <a:latin typeface="Gen Jyuu Gothic L Monospace Ex" panose="02070309020205020404" pitchFamily="49" charset="-128"/>
                    <a:ea typeface="Gen Jyuu Gothic L Monospace Ex" panose="02070309020205020404" pitchFamily="49" charset="-128"/>
                    <a:cs typeface="Gen Jyuu Gothic L Monospace Ex" panose="02070309020205020404" pitchFamily="49" charset="-128"/>
                  </a:rPr>
                  <a:t>”</a:t>
                </a:r>
                <a:endParaRPr lang="en-US" altLang="zh-CN" sz="11500" dirty="0">
                  <a:solidFill>
                    <a:srgbClr val="7A412A"/>
                  </a:solidFill>
                  <a:latin typeface="Gen Jyuu Gothic L Monospace Ex" panose="02070309020205020404" pitchFamily="49" charset="-128"/>
                  <a:ea typeface="Gen Jyuu Gothic L Monospace Ex" panose="02070309020205020404" pitchFamily="49" charset="-128"/>
                  <a:cs typeface="Gen Jyuu Gothic L Monospace Ex" panose="02070309020205020404" pitchFamily="49" charset="-128"/>
                </a:endParaRPr>
              </a:p>
            </p:txBody>
          </p:sp>
          <p:sp>
            <p:nvSpPr>
              <p:cNvPr id="15" name="文本框 14"/>
              <p:cNvSpPr txBox="1"/>
              <p:nvPr/>
            </p:nvSpPr>
            <p:spPr>
              <a:xfrm>
                <a:off x="4208502" y="1954093"/>
                <a:ext cx="1087262" cy="18620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en-US" sz="11500" dirty="0">
                    <a:solidFill>
                      <a:srgbClr val="7A412A"/>
                    </a:solidFill>
                    <a:latin typeface="Gen Jyuu Gothic L Monospace Ex" panose="02070309020205020404" pitchFamily="49" charset="-128"/>
                    <a:ea typeface="Gen Jyuu Gothic L Monospace Ex" panose="02070309020205020404" pitchFamily="49" charset="-128"/>
                    <a:cs typeface="Gen Jyuu Gothic L Monospace Ex" panose="02070309020205020404" pitchFamily="49" charset="-128"/>
                  </a:rPr>
                  <a:t>“</a:t>
                </a:r>
                <a:endParaRPr lang="en-US" altLang="zh-CN" sz="11500" dirty="0">
                  <a:solidFill>
                    <a:srgbClr val="7A412A"/>
                  </a:solidFill>
                  <a:latin typeface="Gen Jyuu Gothic L Monospace Ex" panose="02070309020205020404" pitchFamily="49" charset="-128"/>
                  <a:ea typeface="Gen Jyuu Gothic L Monospace Ex" panose="02070309020205020404" pitchFamily="49" charset="-128"/>
                  <a:cs typeface="Gen Jyuu Gothic L Monospace Ex" panose="02070309020205020404" pitchFamily="49" charset="-128"/>
                </a:endParaRPr>
              </a:p>
            </p:txBody>
          </p:sp>
        </p:grpSp>
        <p:sp>
          <p:nvSpPr>
            <p:cNvPr id="18" name="文本框 17"/>
            <p:cNvSpPr txBox="1"/>
            <p:nvPr>
              <p:custDataLst>
                <p:tags r:id="rId8"/>
              </p:custDataLst>
            </p:nvPr>
          </p:nvSpPr>
          <p:spPr>
            <a:xfrm>
              <a:off x="6227107" y="2739369"/>
              <a:ext cx="2315698" cy="1202057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zh-CN" altLang="en-US" sz="6000" dirty="0">
                  <a:solidFill>
                    <a:srgbClr val="7A412A"/>
                  </a:solidFill>
                  <a:latin typeface="+mn-ea"/>
                </a:rPr>
                <a:t>主人</a:t>
              </a:r>
              <a:endParaRPr lang="zh-CN" altLang="en-US" sz="6000" dirty="0">
                <a:solidFill>
                  <a:srgbClr val="7A412A"/>
                </a:solidFill>
                <a:latin typeface="+mn-ea"/>
              </a:endParaRPr>
            </a:p>
          </p:txBody>
        </p:sp>
        <p:sp>
          <p:nvSpPr>
            <p:cNvPr id="19" name="文本框 18"/>
            <p:cNvSpPr txBox="1"/>
            <p:nvPr/>
          </p:nvSpPr>
          <p:spPr>
            <a:xfrm>
              <a:off x="2071167" y="2069769"/>
              <a:ext cx="2209528" cy="101566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sz="6000" dirty="0">
                  <a:solidFill>
                    <a:srgbClr val="7A412A"/>
                  </a:solidFill>
                  <a:latin typeface="+mn-ea"/>
                </a:rPr>
                <a:t>走近</a:t>
              </a:r>
              <a:endParaRPr lang="en-US" altLang="zh-CN" sz="6000" dirty="0">
                <a:solidFill>
                  <a:srgbClr val="7A412A"/>
                </a:solidFill>
                <a:latin typeface="+mn-ea"/>
              </a:endParaRPr>
            </a:p>
          </p:txBody>
        </p:sp>
        <p:grpSp>
          <p:nvGrpSpPr>
            <p:cNvPr id="26" name="组合 25"/>
            <p:cNvGrpSpPr/>
            <p:nvPr/>
          </p:nvGrpSpPr>
          <p:grpSpPr>
            <a:xfrm>
              <a:off x="1833918" y="1646577"/>
              <a:ext cx="3071744" cy="1693820"/>
              <a:chOff x="2071167" y="1646577"/>
              <a:chExt cx="3071744" cy="1693820"/>
            </a:xfrm>
          </p:grpSpPr>
          <p:cxnSp>
            <p:nvCxnSpPr>
              <p:cNvPr id="8" name="直接连接符 7"/>
              <p:cNvCxnSpPr/>
              <p:nvPr/>
            </p:nvCxnSpPr>
            <p:spPr>
              <a:xfrm flipH="1">
                <a:off x="2071167" y="1646577"/>
                <a:ext cx="1130430" cy="0"/>
              </a:xfrm>
              <a:prstGeom prst="line">
                <a:avLst/>
              </a:prstGeom>
              <a:ln w="28575">
                <a:solidFill>
                  <a:srgbClr val="7A412A"/>
                </a:solidFill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21" name="直接连接符 20"/>
              <p:cNvCxnSpPr/>
              <p:nvPr/>
            </p:nvCxnSpPr>
            <p:spPr>
              <a:xfrm flipH="1">
                <a:off x="2071167" y="3340397"/>
                <a:ext cx="3071744" cy="0"/>
              </a:xfrm>
              <a:prstGeom prst="line">
                <a:avLst/>
              </a:prstGeom>
              <a:ln w="28575">
                <a:solidFill>
                  <a:srgbClr val="7A412A"/>
                </a:solidFill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25" name="直接连接符 24"/>
              <p:cNvCxnSpPr/>
              <p:nvPr/>
            </p:nvCxnSpPr>
            <p:spPr>
              <a:xfrm>
                <a:off x="2071167" y="1646577"/>
                <a:ext cx="0" cy="1693820"/>
              </a:xfrm>
              <a:prstGeom prst="line">
                <a:avLst/>
              </a:prstGeom>
              <a:ln w="28575">
                <a:solidFill>
                  <a:srgbClr val="7A412A"/>
                </a:solidFill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</p:grpSp>
        <p:grpSp>
          <p:nvGrpSpPr>
            <p:cNvPr id="27" name="组合 26"/>
            <p:cNvGrpSpPr/>
            <p:nvPr/>
          </p:nvGrpSpPr>
          <p:grpSpPr>
            <a:xfrm rot="10800000">
              <a:off x="5384923" y="1646577"/>
              <a:ext cx="3071744" cy="1693820"/>
              <a:chOff x="2071167" y="1646577"/>
              <a:chExt cx="3071744" cy="1693820"/>
            </a:xfrm>
          </p:grpSpPr>
          <p:cxnSp>
            <p:nvCxnSpPr>
              <p:cNvPr id="28" name="直接连接符 27"/>
              <p:cNvCxnSpPr/>
              <p:nvPr/>
            </p:nvCxnSpPr>
            <p:spPr>
              <a:xfrm rot="10800000">
                <a:off x="2071167" y="1646577"/>
                <a:ext cx="452270" cy="0"/>
              </a:xfrm>
              <a:prstGeom prst="line">
                <a:avLst/>
              </a:prstGeom>
              <a:ln w="28575">
                <a:solidFill>
                  <a:srgbClr val="7A412A"/>
                </a:solidFill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29" name="直接连接符 28"/>
              <p:cNvCxnSpPr/>
              <p:nvPr/>
            </p:nvCxnSpPr>
            <p:spPr>
              <a:xfrm flipH="1">
                <a:off x="2071167" y="3340397"/>
                <a:ext cx="3071744" cy="0"/>
              </a:xfrm>
              <a:prstGeom prst="line">
                <a:avLst/>
              </a:prstGeom>
              <a:ln w="28575">
                <a:solidFill>
                  <a:srgbClr val="7A412A"/>
                </a:solidFill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30" name="直接连接符 29"/>
              <p:cNvCxnSpPr/>
              <p:nvPr/>
            </p:nvCxnSpPr>
            <p:spPr>
              <a:xfrm>
                <a:off x="2071167" y="1646577"/>
                <a:ext cx="0" cy="1693820"/>
              </a:xfrm>
              <a:prstGeom prst="line">
                <a:avLst/>
              </a:prstGeom>
              <a:ln w="28575">
                <a:solidFill>
                  <a:srgbClr val="7A412A"/>
                </a:solidFill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</p:grpSp>
        <p:grpSp>
          <p:nvGrpSpPr>
            <p:cNvPr id="6" name="组合 5"/>
            <p:cNvGrpSpPr/>
            <p:nvPr/>
          </p:nvGrpSpPr>
          <p:grpSpPr>
            <a:xfrm>
              <a:off x="1258012" y="1114032"/>
              <a:ext cx="1174040" cy="1174040"/>
              <a:chOff x="1976135" y="433586"/>
              <a:chExt cx="1174040" cy="1174040"/>
            </a:xfrm>
          </p:grpSpPr>
          <p:sp>
            <p:nvSpPr>
              <p:cNvPr id="2" name="椭圆 1"/>
              <p:cNvSpPr/>
              <p:nvPr/>
            </p:nvSpPr>
            <p:spPr>
              <a:xfrm>
                <a:off x="1976135" y="433586"/>
                <a:ext cx="1174040" cy="1174040"/>
              </a:xfrm>
              <a:prstGeom prst="ellipse">
                <a:avLst/>
              </a:prstGeom>
              <a:solidFill>
                <a:srgbClr val="7A412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7A412A"/>
                  </a:solidFill>
                </a:endParaRPr>
              </a:p>
            </p:txBody>
          </p:sp>
          <p:sp>
            <p:nvSpPr>
              <p:cNvPr id="20" name="文本框 19"/>
              <p:cNvSpPr txBox="1"/>
              <p:nvPr/>
            </p:nvSpPr>
            <p:spPr>
              <a:xfrm>
                <a:off x="2101136" y="512774"/>
                <a:ext cx="984528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en-US" sz="6000" dirty="0">
                    <a:solidFill>
                      <a:schemeClr val="bg1"/>
                    </a:solidFill>
                    <a:latin typeface="+mn-ea"/>
                  </a:rPr>
                  <a:t>壹</a:t>
                </a:r>
                <a:endParaRPr lang="en-US" altLang="zh-CN" sz="6000" dirty="0">
                  <a:solidFill>
                    <a:schemeClr val="bg1"/>
                  </a:solidFill>
                  <a:latin typeface="+mn-ea"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/>
        </p:nvGrpSpPr>
        <p:grpSpPr>
          <a:xfrm>
            <a:off x="625665" y="1363159"/>
            <a:ext cx="3529996" cy="800758"/>
            <a:chOff x="505194" y="1303020"/>
            <a:chExt cx="3529996" cy="800758"/>
          </a:xfrm>
        </p:grpSpPr>
        <p:sp>
          <p:nvSpPr>
            <p:cNvPr id="13" name="矩形 12"/>
            <p:cNvSpPr/>
            <p:nvPr/>
          </p:nvSpPr>
          <p:spPr>
            <a:xfrm flipV="1">
              <a:off x="509319" y="1308174"/>
              <a:ext cx="3525871" cy="795604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alpha val="64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/>
                <a:t>`</a:t>
              </a:r>
              <a:r>
                <a:rPr lang="zh-CN" altLang="en-US" dirty="0"/>
                <a:t>　</a:t>
              </a:r>
              <a:endParaRPr lang="zh-CN" altLang="en-US" dirty="0"/>
            </a:p>
          </p:txBody>
        </p:sp>
        <p:sp>
          <p:nvSpPr>
            <p:cNvPr id="8" name="矩形 7"/>
            <p:cNvSpPr/>
            <p:nvPr/>
          </p:nvSpPr>
          <p:spPr>
            <a:xfrm>
              <a:off x="505194" y="1303020"/>
              <a:ext cx="90882" cy="795605"/>
            </a:xfrm>
            <a:prstGeom prst="rect">
              <a:avLst/>
            </a:prstGeom>
            <a:solidFill>
              <a:srgbClr val="C075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7" name="文本框 6"/>
          <p:cNvSpPr txBox="1"/>
          <p:nvPr/>
        </p:nvSpPr>
        <p:spPr>
          <a:xfrm>
            <a:off x="538348" y="2272322"/>
            <a:ext cx="7275444" cy="2293934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indent="612140" algn="just" hangingPunct="1">
              <a:lnSpc>
                <a:spcPts val="4500"/>
              </a:lnSpc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  <a:cs typeface="华文楷体" panose="02010600040101010101" charset="-122"/>
                <a:sym typeface="+mn-ea"/>
              </a:rPr>
              <a:t>女，江苏镇江人，1929年2月7日生，1951年7月毕业于复旦大学教育系，长期从事中学语文教学，历任上海市杨浦中学语文教师、校长，全国中学语文教学研究会副会长，全国语言学会理事，全国总工会执行委员。1978年被评为语文特级教师。</a:t>
            </a:r>
            <a:endParaRPr lang="en-US" sz="2400" dirty="0">
              <a:solidFill>
                <a:schemeClr val="tx1">
                  <a:lumMod val="95000"/>
                  <a:lumOff val="5000"/>
                </a:schemeClr>
              </a:solidFill>
              <a:latin typeface="+mj-ea"/>
              <a:ea typeface="+mj-ea"/>
              <a:cs typeface="华文楷体" panose="02010600040101010101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201975" y="278579"/>
            <a:ext cx="2190750" cy="6463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3600" b="1" dirty="0">
                <a:solidFill>
                  <a:srgbClr val="FDEEC9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作者简介</a:t>
            </a:r>
            <a:endParaRPr lang="zh-CN" altLang="en-US" sz="3600" b="1" dirty="0">
              <a:solidFill>
                <a:srgbClr val="FDEEC9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sp>
        <p:nvSpPr>
          <p:cNvPr id="2" name="椭圆 1"/>
          <p:cNvSpPr/>
          <p:nvPr/>
        </p:nvSpPr>
        <p:spPr>
          <a:xfrm>
            <a:off x="8110555" y="0"/>
            <a:ext cx="4690429" cy="4592305"/>
          </a:xfrm>
          <a:prstGeom prst="ellipse">
            <a:avLst/>
          </a:prstGeom>
          <a:solidFill>
            <a:srgbClr val="B36C6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B69789"/>
              </a:solidFill>
            </a:endParaRPr>
          </a:p>
        </p:txBody>
      </p:sp>
      <p:pic>
        <p:nvPicPr>
          <p:cNvPr id="5" name="图片 4" descr="作者"/>
          <p:cNvPicPr>
            <a:picLocks noChangeAspect="1"/>
          </p:cNvPicPr>
          <p:nvPr/>
        </p:nvPicPr>
        <p:blipFill rotWithShape="1">
          <a:blip r:embed="rId1"/>
          <a:srcRect l="18393" t="1" r="17147" b="-365"/>
          <a:stretch>
            <a:fillRect/>
          </a:stretch>
        </p:blipFill>
        <p:spPr>
          <a:xfrm flipH="1">
            <a:off x="8110555" y="177769"/>
            <a:ext cx="4081445" cy="4571464"/>
          </a:xfrm>
          <a:prstGeom prst="rect">
            <a:avLst/>
          </a:prstGeom>
          <a:ln>
            <a:noFill/>
          </a:ln>
        </p:spPr>
      </p:pic>
      <p:sp>
        <p:nvSpPr>
          <p:cNvPr id="12" name="文本框 11"/>
          <p:cNvSpPr txBox="1"/>
          <p:nvPr/>
        </p:nvSpPr>
        <p:spPr>
          <a:xfrm>
            <a:off x="538348" y="5337021"/>
            <a:ext cx="10612254" cy="10057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612140" algn="just" hangingPunct="1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zh-CN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  <a:cs typeface="华文楷体" panose="02010600040101010101" charset="-122"/>
                <a:sym typeface="+mn-ea"/>
              </a:rPr>
              <a:t>主要著作有</a:t>
            </a:r>
            <a:r>
              <a:rPr lang="en-US" altLang="zh-CN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  <a:cs typeface="华文楷体" panose="02010600040101010101" charset="-122"/>
                <a:sym typeface="+mn-ea"/>
              </a:rPr>
              <a:t>《</a:t>
            </a:r>
            <a:r>
              <a:rPr lang="zh-CN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  <a:cs typeface="华文楷体" panose="02010600040101010101" charset="-122"/>
                <a:sym typeface="+mn-ea"/>
              </a:rPr>
              <a:t>于漪语文教育论集</a:t>
            </a:r>
            <a:r>
              <a:rPr lang="en-US" altLang="zh-CN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  <a:cs typeface="华文楷体" panose="02010600040101010101" charset="-122"/>
                <a:sym typeface="+mn-ea"/>
              </a:rPr>
              <a:t>》</a:t>
            </a:r>
            <a:r>
              <a:rPr lang="zh-CN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  <a:cs typeface="华文楷体" panose="02010600040101010101" charset="-122"/>
                <a:sym typeface="+mn-ea"/>
              </a:rPr>
              <a:t>、</a:t>
            </a:r>
            <a:r>
              <a:rPr lang="en-US" altLang="zh-CN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  <a:cs typeface="华文楷体" panose="02010600040101010101" charset="-122"/>
                <a:sym typeface="+mn-ea"/>
              </a:rPr>
              <a:t>《</a:t>
            </a:r>
            <a:r>
              <a:rPr lang="zh-CN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  <a:cs typeface="华文楷体" panose="02010600040101010101" charset="-122"/>
                <a:sym typeface="+mn-ea"/>
              </a:rPr>
              <a:t>语文教苑耕耘录</a:t>
            </a:r>
            <a:r>
              <a:rPr lang="en-US" altLang="zh-CN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  <a:cs typeface="华文楷体" panose="02010600040101010101" charset="-122"/>
                <a:sym typeface="+mn-ea"/>
              </a:rPr>
              <a:t>》</a:t>
            </a:r>
            <a:r>
              <a:rPr lang="zh-CN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  <a:cs typeface="华文楷体" panose="02010600040101010101" charset="-122"/>
                <a:sym typeface="+mn-ea"/>
              </a:rPr>
              <a:t>、</a:t>
            </a:r>
            <a:r>
              <a:rPr lang="en-US" altLang="zh-CN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  <a:cs typeface="华文楷体" panose="02010600040101010101" charset="-122"/>
                <a:sym typeface="+mn-ea"/>
              </a:rPr>
              <a:t>《</a:t>
            </a:r>
            <a:r>
              <a:rPr lang="zh-CN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  <a:cs typeface="华文楷体" panose="02010600040101010101" charset="-122"/>
                <a:sym typeface="+mn-ea"/>
              </a:rPr>
              <a:t>语文园地拾穗集</a:t>
            </a:r>
            <a:r>
              <a:rPr lang="en-US" altLang="zh-CN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  <a:cs typeface="华文楷体" panose="02010600040101010101" charset="-122"/>
                <a:sym typeface="+mn-ea"/>
              </a:rPr>
              <a:t>》</a:t>
            </a:r>
            <a:r>
              <a:rPr lang="zh-CN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  <a:cs typeface="华文楷体" panose="02010600040101010101" charset="-122"/>
                <a:sym typeface="+mn-ea"/>
              </a:rPr>
              <a:t>、</a:t>
            </a:r>
            <a:r>
              <a:rPr lang="en-US" altLang="zh-CN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  <a:cs typeface="华文楷体" panose="02010600040101010101" charset="-122"/>
                <a:sym typeface="+mn-ea"/>
              </a:rPr>
              <a:t>《</a:t>
            </a:r>
            <a:r>
              <a:rPr lang="zh-CN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  <a:cs typeface="华文楷体" panose="02010600040101010101" charset="-122"/>
                <a:sym typeface="+mn-ea"/>
              </a:rPr>
              <a:t>学海探珠</a:t>
            </a:r>
            <a:r>
              <a:rPr lang="en-US" altLang="zh-CN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  <a:cs typeface="华文楷体" panose="02010600040101010101" charset="-122"/>
                <a:sym typeface="+mn-ea"/>
              </a:rPr>
              <a:t>》</a:t>
            </a:r>
            <a:r>
              <a:rPr lang="zh-CN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  <a:cs typeface="华文楷体" panose="02010600040101010101" charset="-122"/>
                <a:sym typeface="+mn-ea"/>
              </a:rPr>
              <a:t>、</a:t>
            </a:r>
            <a:r>
              <a:rPr lang="en-US" altLang="zh-CN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  <a:cs typeface="华文楷体" panose="02010600040101010101" charset="-122"/>
                <a:sym typeface="+mn-ea"/>
              </a:rPr>
              <a:t>《</a:t>
            </a:r>
            <a:r>
              <a:rPr lang="zh-CN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  <a:cs typeface="华文楷体" panose="02010600040101010101" charset="-122"/>
                <a:sym typeface="+mn-ea"/>
              </a:rPr>
              <a:t>教你学作文</a:t>
            </a:r>
            <a:r>
              <a:rPr lang="en-US" altLang="zh-CN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  <a:cs typeface="华文楷体" panose="02010600040101010101" charset="-122"/>
                <a:sym typeface="+mn-ea"/>
              </a:rPr>
              <a:t>》</a:t>
            </a:r>
            <a:r>
              <a:rPr lang="zh-CN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  <a:cs typeface="华文楷体" panose="02010600040101010101" charset="-122"/>
                <a:sym typeface="+mn-ea"/>
              </a:rPr>
              <a:t>、</a:t>
            </a:r>
            <a:r>
              <a:rPr lang="en-US" altLang="zh-CN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  <a:cs typeface="华文楷体" panose="02010600040101010101" charset="-122"/>
                <a:sym typeface="+mn-ea"/>
              </a:rPr>
              <a:t>《</a:t>
            </a:r>
            <a:r>
              <a:rPr lang="zh-CN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  <a:cs typeface="华文楷体" panose="02010600040101010101" charset="-122"/>
                <a:sym typeface="+mn-ea"/>
              </a:rPr>
              <a:t>语文教学谈艺录</a:t>
            </a:r>
            <a:r>
              <a:rPr lang="en-US" altLang="zh-CN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  <a:cs typeface="华文楷体" panose="02010600040101010101" charset="-122"/>
                <a:sym typeface="+mn-ea"/>
              </a:rPr>
              <a:t>》</a:t>
            </a:r>
            <a:r>
              <a:rPr lang="zh-CN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  <a:cs typeface="华文楷体" panose="02010600040101010101" charset="-122"/>
                <a:sym typeface="+mn-ea"/>
              </a:rPr>
              <a:t>等。</a:t>
            </a:r>
            <a:endParaRPr lang="zh-CN" altLang="en-US" sz="2400" dirty="0">
              <a:solidFill>
                <a:schemeClr val="tx1">
                  <a:lumMod val="95000"/>
                  <a:lumOff val="5000"/>
                </a:schemeClr>
              </a:solidFill>
              <a:latin typeface="+mj-ea"/>
              <a:ea typeface="+mj-ea"/>
              <a:cs typeface="华文楷体" panose="02010600040101010101" charset="-122"/>
              <a:sym typeface="+mn-ea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882826" y="1263320"/>
            <a:ext cx="1448435" cy="84773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eaLnBrk="1" hangingPunct="1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sz="4400" b="1" dirty="0" err="1">
                <a:solidFill>
                  <a:srgbClr val="694E5B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于漪</a:t>
            </a:r>
            <a:endParaRPr lang="zh-CN" altLang="en-US" sz="4400" b="1" dirty="0">
              <a:solidFill>
                <a:srgbClr val="694E5B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" grpId="0" animBg="1"/>
      <p:bldP spid="12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/>
        </p:nvGrpSpPr>
        <p:grpSpPr>
          <a:xfrm>
            <a:off x="778192" y="1570182"/>
            <a:ext cx="7895908" cy="3446503"/>
            <a:chOff x="778192" y="1570182"/>
            <a:chExt cx="6546244" cy="2712389"/>
          </a:xfrm>
        </p:grpSpPr>
        <p:sp>
          <p:nvSpPr>
            <p:cNvPr id="2" name="缺角矩形 1"/>
            <p:cNvSpPr/>
            <p:nvPr/>
          </p:nvSpPr>
          <p:spPr>
            <a:xfrm>
              <a:off x="778192" y="1570182"/>
              <a:ext cx="6546244" cy="2712389"/>
            </a:xfrm>
            <a:prstGeom prst="plaque">
              <a:avLst>
                <a:gd name="adj" fmla="val 3727"/>
              </a:avLst>
            </a:prstGeom>
            <a:solidFill>
              <a:srgbClr val="FFF9F3"/>
            </a:solidFill>
            <a:ln>
              <a:noFill/>
            </a:ln>
            <a:effectLst>
              <a:outerShdw blurRad="63500" sx="101000" sy="101000" algn="ctr" rotWithShape="0">
                <a:prstClr val="black">
                  <a:alpha val="2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缺角矩形 8"/>
            <p:cNvSpPr/>
            <p:nvPr/>
          </p:nvSpPr>
          <p:spPr>
            <a:xfrm>
              <a:off x="879792" y="1667723"/>
              <a:ext cx="6352281" cy="2517306"/>
            </a:xfrm>
            <a:prstGeom prst="plaque">
              <a:avLst>
                <a:gd name="adj" fmla="val 3727"/>
              </a:avLst>
            </a:prstGeom>
            <a:noFill/>
            <a:ln>
              <a:solidFill>
                <a:srgbClr val="C00000">
                  <a:alpha val="65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591" b="11174"/>
          <a:stretch>
            <a:fillRect/>
          </a:stretch>
        </p:blipFill>
        <p:spPr>
          <a:xfrm>
            <a:off x="0" y="5190277"/>
            <a:ext cx="12192000" cy="1979371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270192" y="307300"/>
            <a:ext cx="2190750" cy="6463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3600" b="1" dirty="0">
                <a:solidFill>
                  <a:srgbClr val="FDEEC9"/>
                </a:solidFill>
                <a:latin typeface="黑体" panose="02010609060101010101" charset="-122"/>
                <a:ea typeface="黑体" panose="02010609060101010101" charset="-122"/>
              </a:rPr>
              <a:t>写作背景</a:t>
            </a:r>
            <a:endParaRPr lang="zh-CN" altLang="en-US" sz="3600" b="1" dirty="0">
              <a:solidFill>
                <a:srgbClr val="FDEEC9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855668" y="1965784"/>
            <a:ext cx="5315051" cy="2445161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indent="61214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zh-CN" sz="3000" b="1" dirty="0">
                <a:solidFill>
                  <a:srgbClr val="613A3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本文原是于漪老师应河南《中学生阅读》（初中版）编辑部一再邀请而写，刊登在该刊</a:t>
            </a:r>
            <a:r>
              <a:rPr lang="en-US" altLang="zh-CN" sz="3000" b="1" dirty="0">
                <a:solidFill>
                  <a:srgbClr val="613A3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199</a:t>
            </a:r>
            <a:r>
              <a:rPr lang="zh-CN" altLang="en-US" sz="3000" b="1" dirty="0">
                <a:solidFill>
                  <a:srgbClr val="613A3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年第</a:t>
            </a:r>
            <a:r>
              <a:rPr lang="en-US" altLang="zh-CN" sz="3000" b="1" dirty="0">
                <a:solidFill>
                  <a:srgbClr val="613A3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7</a:t>
            </a:r>
            <a:r>
              <a:rPr lang="zh-CN" altLang="en-US" sz="3000" b="1" dirty="0">
                <a:solidFill>
                  <a:srgbClr val="613A3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期的</a:t>
            </a:r>
            <a:r>
              <a:rPr lang="en-US" altLang="zh-CN" sz="3000" b="1" dirty="0">
                <a:solidFill>
                  <a:srgbClr val="613A3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3000" b="1" dirty="0">
                <a:solidFill>
                  <a:srgbClr val="613A3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追忆黄金时光</a:t>
            </a:r>
            <a:r>
              <a:rPr lang="en-US" altLang="zh-CN" sz="3000" b="1" dirty="0">
                <a:solidFill>
                  <a:srgbClr val="613A3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</a:t>
            </a:r>
            <a:r>
              <a:rPr lang="zh-CN" altLang="en-US" sz="3000" b="1" dirty="0">
                <a:solidFill>
                  <a:srgbClr val="613A3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栏目上。</a:t>
            </a:r>
            <a:endParaRPr lang="en-US" sz="3000" b="1" dirty="0">
              <a:solidFill>
                <a:srgbClr val="613A35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  <p:pic>
        <p:nvPicPr>
          <p:cNvPr id="21" name="图片 2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44" t="18113" r="12829"/>
          <a:stretch>
            <a:fillRect/>
          </a:stretch>
        </p:blipFill>
        <p:spPr>
          <a:xfrm>
            <a:off x="6377991" y="1206573"/>
            <a:ext cx="5823204" cy="5789483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523"/>
          <a:stretch>
            <a:fillRect/>
          </a:stretch>
        </p:blipFill>
        <p:spPr>
          <a:xfrm>
            <a:off x="1068082" y="1965784"/>
            <a:ext cx="1874243" cy="2188411"/>
          </a:xfrm>
          <a:prstGeom prst="rect">
            <a:avLst/>
          </a:prstGeom>
          <a:effectLst>
            <a:reflection blurRad="6350" stA="32000" endPos="32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DIAGRAM_VIRTUALLY_FRAME" val="{&quot;height&quot;:253.18,&quot;left&quot;:361.73622047244095,&quot;top&quot;:136.89866141732284,&quot;width&quot;:545.263779527559}"/>
</p:tagLst>
</file>

<file path=ppt/tags/tag101.xml><?xml version="1.0" encoding="utf-8"?>
<p:tagLst xmlns:p="http://schemas.openxmlformats.org/presentationml/2006/main">
  <p:tag name="KSO_WM_DIAGRAM_VIRTUALLY_FRAME" val="{&quot;height&quot;:457.1371653543307,&quot;left&quot;:22.722204724409448,&quot;top&quot;:80.43740157480315,&quot;width&quot;:899.5890551181101}"/>
</p:tagLst>
</file>

<file path=ppt/tags/tag102.xml><?xml version="1.0" encoding="utf-8"?>
<p:tagLst xmlns:p="http://schemas.openxmlformats.org/presentationml/2006/main">
  <p:tag name="KSO_WM_DIAGRAM_VIRTUALLY_FRAME" val="{&quot;height&quot;:457.1371653543307,&quot;left&quot;:22.722204724409448,&quot;top&quot;:80.43740157480315,&quot;width&quot;:899.5890551181101}"/>
</p:tagLst>
</file>

<file path=ppt/tags/tag103.xml><?xml version="1.0" encoding="utf-8"?>
<p:tagLst xmlns:p="http://schemas.openxmlformats.org/presentationml/2006/main">
  <p:tag name="KSO_WM_DIAGRAM_VIRTUALLY_FRAME" val="{&quot;height&quot;:457.1371653543307,&quot;left&quot;:22.722204724409448,&quot;top&quot;:80.43740157480315,&quot;width&quot;:899.5890551181101}"/>
</p:tagLst>
</file>

<file path=ppt/tags/tag104.xml><?xml version="1.0" encoding="utf-8"?>
<p:tagLst xmlns:p="http://schemas.openxmlformats.org/presentationml/2006/main">
  <p:tag name="KSO_WM_DIAGRAM_VIRTUALLY_FRAME" val="{&quot;height&quot;:457.1371653543307,&quot;left&quot;:22.722204724409448,&quot;top&quot;:80.43740157480315,&quot;width&quot;:899.5890551181101}"/>
</p:tagLst>
</file>

<file path=ppt/tags/tag105.xml><?xml version="1.0" encoding="utf-8"?>
<p:tagLst xmlns:p="http://schemas.openxmlformats.org/presentationml/2006/main">
  <p:tag name="KSO_WM_DIAGRAM_VIRTUALLY_FRAME" val="{&quot;height&quot;:457.1371653543307,&quot;left&quot;:22.722204724409448,&quot;top&quot;:80.43740157480315,&quot;width&quot;:899.5890551181101}"/>
</p:tagLst>
</file>

<file path=ppt/tags/tag106.xml><?xml version="1.0" encoding="utf-8"?>
<p:tagLst xmlns:p="http://schemas.openxmlformats.org/presentationml/2006/main">
  <p:tag name="KSO_WM_DIAGRAM_VIRTUALLY_FRAME" val="{&quot;height&quot;:457.1371653543307,&quot;left&quot;:22.722204724409448,&quot;top&quot;:80.43740157480315,&quot;width&quot;:899.5890551181101}"/>
</p:tagLst>
</file>

<file path=ppt/tags/tag107.xml><?xml version="1.0" encoding="utf-8"?>
<p:tagLst xmlns:p="http://schemas.openxmlformats.org/presentationml/2006/main">
  <p:tag name="KSO_WM_DIAGRAM_VIRTUALLY_FRAME" val="{&quot;height&quot;:457.1371653543307,&quot;left&quot;:22.722204724409448,&quot;top&quot;:80.43740157480315,&quot;width&quot;:899.5890551181101}"/>
</p:tagLst>
</file>

<file path=ppt/tags/tag108.xml><?xml version="1.0" encoding="utf-8"?>
<p:tagLst xmlns:p="http://schemas.openxmlformats.org/presentationml/2006/main">
  <p:tag name="KSO_WM_DIAGRAM_VIRTUALLY_FRAME" val="{&quot;height&quot;:457.1371653543307,&quot;left&quot;:22.722204724409448,&quot;top&quot;:80.43740157480315,&quot;width&quot;:899.5890551181101}"/>
</p:tagLst>
</file>

<file path=ppt/tags/tag109.xml><?xml version="1.0" encoding="utf-8"?>
<p:tagLst xmlns:p="http://schemas.openxmlformats.org/presentationml/2006/main">
  <p:tag name="KSO_WM_DIAGRAM_VIRTUALLY_FRAME" val="{&quot;height&quot;:457.1371653543307,&quot;left&quot;:22.722204724409448,&quot;top&quot;:80.43740157480315,&quot;width&quot;:899.5890551181101}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DIAGRAM_VIRTUALLY_FRAME" val="{&quot;height&quot;:457.1371653543307,&quot;left&quot;:22.722204724409448,&quot;top&quot;:80.43740157480315,&quot;width&quot;:899.5890551181101}"/>
</p:tagLst>
</file>

<file path=ppt/tags/tag111.xml><?xml version="1.0" encoding="utf-8"?>
<p:tagLst xmlns:p="http://schemas.openxmlformats.org/presentationml/2006/main">
  <p:tag name="KSO_WM_DIAGRAM_VIRTUALLY_FRAME" val="{&quot;height&quot;:457.1371653543307,&quot;left&quot;:22.722204724409448,&quot;top&quot;:80.43740157480315,&quot;width&quot;:899.5890551181101}"/>
</p:tagLst>
</file>

<file path=ppt/tags/tag112.xml><?xml version="1.0" encoding="utf-8"?>
<p:tagLst xmlns:p="http://schemas.openxmlformats.org/presentationml/2006/main">
  <p:tag name="KSO_WM_DIAGRAM_VIRTUALLY_FRAME" val="{&quot;height&quot;:457.1371653543307,&quot;left&quot;:22.722204724409448,&quot;top&quot;:80.43740157480315,&quot;width&quot;:899.5890551181101}"/>
</p:tagLst>
</file>

<file path=ppt/tags/tag113.xml><?xml version="1.0" encoding="utf-8"?>
<p:tagLst xmlns:p="http://schemas.openxmlformats.org/presentationml/2006/main">
  <p:tag name="KSO_WM_DIAGRAM_VIRTUALLY_FRAME" val="{&quot;height&quot;:457.1371653543307,&quot;left&quot;:22.722204724409448,&quot;top&quot;:80.43740157480315,&quot;width&quot;:899.5890551181101}"/>
</p:tagLst>
</file>

<file path=ppt/tags/tag114.xml><?xml version="1.0" encoding="utf-8"?>
<p:tagLst xmlns:p="http://schemas.openxmlformats.org/presentationml/2006/main">
  <p:tag name="KSO_WM_DIAGRAM_VIRTUALLY_FRAME" val="{&quot;height&quot;:457.1371653543307,&quot;left&quot;:22.722204724409448,&quot;top&quot;:80.43740157480315,&quot;width&quot;:899.5890551181101}"/>
</p:tagLst>
</file>

<file path=ppt/tags/tag115.xml><?xml version="1.0" encoding="utf-8"?>
<p:tagLst xmlns:p="http://schemas.openxmlformats.org/presentationml/2006/main">
  <p:tag name="KSO_WM_DIAGRAM_VIRTUALLY_FRAME" val="{&quot;height&quot;:457.1371653543307,&quot;left&quot;:22.722204724409448,&quot;top&quot;:80.43740157480315,&quot;width&quot;:899.5890551181101}"/>
</p:tagLst>
</file>

<file path=ppt/tags/tag116.xml><?xml version="1.0" encoding="utf-8"?>
<p:tagLst xmlns:p="http://schemas.openxmlformats.org/presentationml/2006/main">
  <p:tag name="KSO_WM_DIAGRAM_VIRTUALLY_FRAME" val="{&quot;height&quot;:457.1371653543307,&quot;left&quot;:22.722204724409448,&quot;top&quot;:80.43740157480315,&quot;width&quot;:899.5890551181101}"/>
</p:tagLst>
</file>

<file path=ppt/tags/tag117.xml><?xml version="1.0" encoding="utf-8"?>
<p:tagLst xmlns:p="http://schemas.openxmlformats.org/presentationml/2006/main">
  <p:tag name="KSO_WM_DIAGRAM_VIRTUALLY_FRAME" val="{&quot;height&quot;:457.1371653543307,&quot;left&quot;:22.722204724409448,&quot;top&quot;:80.43740157480315,&quot;width&quot;:899.5890551181101}"/>
</p:tagLst>
</file>

<file path=ppt/tags/tag118.xml><?xml version="1.0" encoding="utf-8"?>
<p:tagLst xmlns:p="http://schemas.openxmlformats.org/presentationml/2006/main">
  <p:tag name="KSO_WM_DIAGRAM_VIRTUALLY_FRAME" val="{&quot;height&quot;:457.1371653543307,&quot;left&quot;:22.722204724409448,&quot;top&quot;:80.43740157480315,&quot;width&quot;:899.5890551181101}"/>
</p:tagLst>
</file>

<file path=ppt/tags/tag119.xml><?xml version="1.0" encoding="utf-8"?>
<p:tagLst xmlns:p="http://schemas.openxmlformats.org/presentationml/2006/main">
  <p:tag name="KSO_WM_DIAGRAM_VIRTUALLY_FRAME" val="{&quot;height&quot;:392.15,&quot;left&quot;:47.00700787401575,&quot;top&quot;:103.25,&quot;width&quot;:887.8429921259842}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DIAGRAM_VIRTUALLY_FRAME" val="{&quot;height&quot;:392.15,&quot;left&quot;:47.00700787401575,&quot;top&quot;:103.25,&quot;width&quot;:887.8429921259842}"/>
</p:tagLst>
</file>

<file path=ppt/tags/tag121.xml><?xml version="1.0" encoding="utf-8"?>
<p:tagLst xmlns:p="http://schemas.openxmlformats.org/presentationml/2006/main">
  <p:tag name="KSO_WM_DIAGRAM_VIRTUALLY_FRAME" val="{&quot;height&quot;:392.15,&quot;left&quot;:47.00700787401575,&quot;top&quot;:103.25,&quot;width&quot;:887.8429921259842}"/>
</p:tagLst>
</file>

<file path=ppt/tags/tag122.xml><?xml version="1.0" encoding="utf-8"?>
<p:tagLst xmlns:p="http://schemas.openxmlformats.org/presentationml/2006/main">
  <p:tag name="KSO_WM_DIAGRAM_VIRTUALLY_FRAME" val="{&quot;height&quot;:392.15,&quot;left&quot;:47.00700787401575,&quot;top&quot;:103.25,&quot;width&quot;:887.8429921259842}"/>
</p:tagLst>
</file>

<file path=ppt/tags/tag123.xml><?xml version="1.0" encoding="utf-8"?>
<p:tagLst xmlns:p="http://schemas.openxmlformats.org/presentationml/2006/main">
  <p:tag name="KSO_WM_DIAGRAM_VIRTUALLY_FRAME" val="{&quot;height&quot;:392.15,&quot;left&quot;:47.00700787401575,&quot;top&quot;:103.25,&quot;width&quot;:887.8429921259842}"/>
</p:tagLst>
</file>

<file path=ppt/tags/tag124.xml><?xml version="1.0" encoding="utf-8"?>
<p:tagLst xmlns:p="http://schemas.openxmlformats.org/presentationml/2006/main">
  <p:tag name="KSO_WM_DIAGRAM_VIRTUALLY_FRAME" val="{&quot;height&quot;:392.15,&quot;left&quot;:47.00700787401575,&quot;top&quot;:103.25,&quot;width&quot;:887.8429921259842}"/>
</p:tagLst>
</file>

<file path=ppt/tags/tag125.xml><?xml version="1.0" encoding="utf-8"?>
<p:tagLst xmlns:p="http://schemas.openxmlformats.org/presentationml/2006/main">
  <p:tag name="KSO_WM_DIAGRAM_VIRTUALLY_FRAME" val="{&quot;height&quot;:392.15,&quot;left&quot;:47.00700787401575,&quot;top&quot;:103.25,&quot;width&quot;:887.8429921259842}"/>
</p:tagLst>
</file>

<file path=ppt/tags/tag126.xml><?xml version="1.0" encoding="utf-8"?>
<p:tagLst xmlns:p="http://schemas.openxmlformats.org/presentationml/2006/main">
  <p:tag name="KSO_WM_DIAGRAM_VIRTUALLY_FRAME" val="{&quot;height&quot;:392.15,&quot;left&quot;:47.00700787401575,&quot;top&quot;:103.25,&quot;width&quot;:887.8429921259842}"/>
</p:tagLst>
</file>

<file path=ppt/tags/tag127.xml><?xml version="1.0" encoding="utf-8"?>
<p:tagLst xmlns:p="http://schemas.openxmlformats.org/presentationml/2006/main">
  <p:tag name="KSO_WM_DIAGRAM_VIRTUALLY_FRAME" val="{&quot;height&quot;:392.15,&quot;left&quot;:47.00700787401575,&quot;top&quot;:103.25,&quot;width&quot;:887.8429921259842}"/>
</p:tagLst>
</file>

<file path=ppt/tags/tag128.xml><?xml version="1.0" encoding="utf-8"?>
<p:tagLst xmlns:p="http://schemas.openxmlformats.org/presentationml/2006/main">
  <p:tag name="KSO_WM_DIAGRAM_VIRTUALLY_FRAME" val="{&quot;height&quot;:392.15,&quot;left&quot;:47.00700787401575,&quot;top&quot;:103.25,&quot;width&quot;:887.8429921259842}"/>
</p:tagLst>
</file>

<file path=ppt/tags/tag129.xml><?xml version="1.0" encoding="utf-8"?>
<p:tagLst xmlns:p="http://schemas.openxmlformats.org/presentationml/2006/main">
  <p:tag name="KSO_WM_DIAGRAM_VIRTUALLY_FRAME" val="{&quot;height&quot;:392.15,&quot;left&quot;:47.00700787401575,&quot;top&quot;:103.25,&quot;width&quot;:887.8429921259842}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30.xml><?xml version="1.0" encoding="utf-8"?>
<p:tagLst xmlns:p="http://schemas.openxmlformats.org/presentationml/2006/main">
  <p:tag name="KSO_WM_DIAGRAM_VIRTUALLY_FRAME" val="{&quot;height&quot;:392.15,&quot;left&quot;:47.00700787401575,&quot;top&quot;:103.25,&quot;width&quot;:887.8429921259842}"/>
</p:tagLst>
</file>

<file path=ppt/tags/tag131.xml><?xml version="1.0" encoding="utf-8"?>
<p:tagLst xmlns:p="http://schemas.openxmlformats.org/presentationml/2006/main">
  <p:tag name="KSO_WM_DIAGRAM_VIRTUALLY_FRAME" val="{&quot;height&quot;:392.15,&quot;left&quot;:47.00700787401575,&quot;top&quot;:103.25,&quot;width&quot;:887.8429921259842}"/>
</p:tagLst>
</file>

<file path=ppt/tags/tag132.xml><?xml version="1.0" encoding="utf-8"?>
<p:tagLst xmlns:p="http://schemas.openxmlformats.org/presentationml/2006/main">
  <p:tag name="KSO_WM_DIAGRAM_VIRTUALLY_FRAME" val="{&quot;height&quot;:392.15,&quot;left&quot;:47.00700787401575,&quot;top&quot;:103.25,&quot;width&quot;:887.8429921259842}"/>
</p:tagLst>
</file>

<file path=ppt/tags/tag133.xml><?xml version="1.0" encoding="utf-8"?>
<p:tagLst xmlns:p="http://schemas.openxmlformats.org/presentationml/2006/main">
  <p:tag name="KSO_WM_DIAGRAM_VIRTUALLY_FRAME" val="{&quot;height&quot;:392.15,&quot;left&quot;:47.00700787401575,&quot;top&quot;:103.25,&quot;width&quot;:887.8429921259842}"/>
</p:tagLst>
</file>

<file path=ppt/tags/tag134.xml><?xml version="1.0" encoding="utf-8"?>
<p:tagLst xmlns:p="http://schemas.openxmlformats.org/presentationml/2006/main">
  <p:tag name="KSO_WM_DIAGRAM_VIRTUALLY_FRAME" val="{&quot;height&quot;:392.15,&quot;left&quot;:47.00700787401575,&quot;top&quot;:103.25,&quot;width&quot;:887.8429921259842}"/>
</p:tagLst>
</file>

<file path=ppt/tags/tag135.xml><?xml version="1.0" encoding="utf-8"?>
<p:tagLst xmlns:p="http://schemas.openxmlformats.org/presentationml/2006/main">
  <p:tag name="KSO_WM_DIAGRAM_VIRTUALLY_FRAME" val="{&quot;height&quot;:392.15,&quot;left&quot;:47.00700787401575,&quot;top&quot;:103.25,&quot;width&quot;:887.8429921259842}"/>
</p:tagLst>
</file>

<file path=ppt/tags/tag136.xml><?xml version="1.0" encoding="utf-8"?>
<p:tagLst xmlns:p="http://schemas.openxmlformats.org/presentationml/2006/main">
  <p:tag name="KSO_WM_DIAGRAM_VIRTUALLY_FRAME" val="{&quot;height&quot;:392.15,&quot;left&quot;:47.00700787401575,&quot;top&quot;:103.25,&quot;width&quot;:887.8429921259842}"/>
</p:tagLst>
</file>

<file path=ppt/tags/tag137.xml><?xml version="1.0" encoding="utf-8"?>
<p:tagLst xmlns:p="http://schemas.openxmlformats.org/presentationml/2006/main">
  <p:tag name="KSO_WM_DIAGRAM_VIRTUALLY_FRAME" val="{&quot;height&quot;:392.15,&quot;left&quot;:47.00700787401575,&quot;top&quot;:103.25,&quot;width&quot;:887.8429921259842}"/>
</p:tagLst>
</file>

<file path=ppt/tags/tag138.xml><?xml version="1.0" encoding="utf-8"?>
<p:tagLst xmlns:p="http://schemas.openxmlformats.org/presentationml/2006/main">
  <p:tag name="KSO_WM_DIAGRAM_VIRTUALLY_FRAME" val="{&quot;height&quot;:392.15,&quot;left&quot;:47.00700787401575,&quot;top&quot;:103.25,&quot;width&quot;:887.8429921259842}"/>
</p:tagLst>
</file>

<file path=ppt/tags/tag139.xml><?xml version="1.0" encoding="utf-8"?>
<p:tagLst xmlns:p="http://schemas.openxmlformats.org/presentationml/2006/main">
  <p:tag name="KSO_WM_DIAGRAM_VIRTUALLY_FRAME" val="{&quot;height&quot;:392.15,&quot;left&quot;:47.00700787401575,&quot;top&quot;:103.25,&quot;width&quot;:887.8429921259842}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40.xml><?xml version="1.0" encoding="utf-8"?>
<p:tagLst xmlns:p="http://schemas.openxmlformats.org/presentationml/2006/main">
  <p:tag name="KSO_WM_DIAGRAM_VIRTUALLY_FRAME" val="{&quot;height&quot;:392.15,&quot;left&quot;:47.00700787401575,&quot;top&quot;:103.25,&quot;width&quot;:887.8429921259842}"/>
</p:tagLst>
</file>

<file path=ppt/tags/tag141.xml><?xml version="1.0" encoding="utf-8"?>
<p:tagLst xmlns:p="http://schemas.openxmlformats.org/presentationml/2006/main">
  <p:tag name="KSO_WM_DIAGRAM_VIRTUALLY_FRAME" val="{&quot;height&quot;:392.15,&quot;left&quot;:47.00700787401575,&quot;top&quot;:103.25,&quot;width&quot;:887.8429921259842}"/>
</p:tagLst>
</file>

<file path=ppt/tags/tag142.xml><?xml version="1.0" encoding="utf-8"?>
<p:tagLst xmlns:p="http://schemas.openxmlformats.org/presentationml/2006/main">
  <p:tag name="KSO_WM_DIAGRAM_VIRTUALLY_FRAME" val="{&quot;height&quot;:392.15,&quot;left&quot;:47.00700787401575,&quot;top&quot;:103.25,&quot;width&quot;:887.8429921259842}"/>
</p:tagLst>
</file>

<file path=ppt/tags/tag143.xml><?xml version="1.0" encoding="utf-8"?>
<p:tagLst xmlns:p="http://schemas.openxmlformats.org/presentationml/2006/main">
  <p:tag name="KSO_WM_DIAGRAM_VIRTUALLY_FRAME" val="{&quot;height&quot;:392.15,&quot;left&quot;:47.00700787401575,&quot;top&quot;:103.25,&quot;width&quot;:887.8429921259842}"/>
</p:tagLst>
</file>

<file path=ppt/tags/tag144.xml><?xml version="1.0" encoding="utf-8"?>
<p:tagLst xmlns:p="http://schemas.openxmlformats.org/presentationml/2006/main">
  <p:tag name="KSO_WM_DIAGRAM_VIRTUALLY_FRAME" val="{&quot;height&quot;:392.15,&quot;left&quot;:47.00700787401575,&quot;top&quot;:103.25,&quot;width&quot;:887.8429921259842}"/>
</p:tagLst>
</file>

<file path=ppt/tags/tag145.xml><?xml version="1.0" encoding="utf-8"?>
<p:tagLst xmlns:p="http://schemas.openxmlformats.org/presentationml/2006/main">
  <p:tag name="KSO_WM_DIAGRAM_VIRTUALLY_FRAME" val="{&quot;height&quot;:392.15,&quot;left&quot;:47.00700787401575,&quot;top&quot;:103.25,&quot;width&quot;:887.8429921259842}"/>
</p:tagLst>
</file>

<file path=ppt/tags/tag146.xml><?xml version="1.0" encoding="utf-8"?>
<p:tagLst xmlns:p="http://schemas.openxmlformats.org/presentationml/2006/main">
  <p:tag name="KSO_WM_DIAGRAM_VIRTUALLY_FRAME" val="{&quot;height&quot;:392.15,&quot;left&quot;:47.00700787401575,&quot;top&quot;:103.25,&quot;width&quot;:887.8429921259842}"/>
</p:tagLst>
</file>

<file path=ppt/tags/tag147.xml><?xml version="1.0" encoding="utf-8"?>
<p:tagLst xmlns:p="http://schemas.openxmlformats.org/presentationml/2006/main">
  <p:tag name="KSO_WM_DIAGRAM_VIRTUALLY_FRAME" val="{&quot;height&quot;:392.15,&quot;left&quot;:47.00700787401575,&quot;top&quot;:103.25,&quot;width&quot;:887.8429921259842}"/>
</p:tagLst>
</file>

<file path=ppt/tags/tag148.xml><?xml version="1.0" encoding="utf-8"?>
<p:tagLst xmlns:p="http://schemas.openxmlformats.org/presentationml/2006/main">
  <p:tag name="KSO_WM_DIAGRAM_VIRTUALLY_FRAME" val="{&quot;height&quot;:392.15,&quot;left&quot;:47.00700787401575,&quot;top&quot;:103.25,&quot;width&quot;:887.8429921259842}"/>
</p:tagLst>
</file>

<file path=ppt/tags/tag149.xml><?xml version="1.0" encoding="utf-8"?>
<p:tagLst xmlns:p="http://schemas.openxmlformats.org/presentationml/2006/main">
  <p:tag name="KSO_WM_DIAGRAM_VIRTUALLY_FRAME" val="{&quot;height&quot;:392.15,&quot;left&quot;:47.00700787401575,&quot;top&quot;:103.25,&quot;width&quot;:887.8429921259842}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50.xml><?xml version="1.0" encoding="utf-8"?>
<p:tagLst xmlns:p="http://schemas.openxmlformats.org/presentationml/2006/main">
  <p:tag name="KSO_WM_DIAGRAM_VIRTUALLY_FRAME" val="{&quot;height&quot;:392.15,&quot;left&quot;:47.00700787401575,&quot;top&quot;:103.25,&quot;width&quot;:887.8429921259842}"/>
</p:tagLst>
</file>

<file path=ppt/tags/tag151.xml><?xml version="1.0" encoding="utf-8"?>
<p:tagLst xmlns:p="http://schemas.openxmlformats.org/presentationml/2006/main">
  <p:tag name="KSO_WM_DIAGRAM_VIRTUALLY_FRAME" val="{&quot;height&quot;:392.15,&quot;left&quot;:47.00700787401575,&quot;top&quot;:103.25,&quot;width&quot;:887.8429921259842}"/>
</p:tagLst>
</file>

<file path=ppt/tags/tag152.xml><?xml version="1.0" encoding="utf-8"?>
<p:tagLst xmlns:p="http://schemas.openxmlformats.org/presentationml/2006/main">
  <p:tag name="KSO_WM_DIAGRAM_VIRTUALLY_FRAME" val="{&quot;height&quot;:253.18,&quot;left&quot;:361.73622047244095,&quot;top&quot;:136.89866141732284,&quot;width&quot;:545.263779527559}"/>
</p:tagLst>
</file>

<file path=ppt/tags/tag153.xml><?xml version="1.0" encoding="utf-8"?>
<p:tagLst xmlns:p="http://schemas.openxmlformats.org/presentationml/2006/main">
  <p:tag name="KSO_WM_DIAGRAM_VIRTUALLY_FRAME" val="{&quot;height&quot;:253.18,&quot;left&quot;:361.73622047244095,&quot;top&quot;:136.89866141732284,&quot;width&quot;:545.263779527559}"/>
</p:tagLst>
</file>

<file path=ppt/tags/tag154.xml><?xml version="1.0" encoding="utf-8"?>
<p:tagLst xmlns:p="http://schemas.openxmlformats.org/presentationml/2006/main">
  <p:tag name="KSO_WM_DIAGRAM_VIRTUALLY_FRAME" val="{&quot;height&quot;:253.18,&quot;left&quot;:361.73622047244095,&quot;top&quot;:136.89866141732284,&quot;width&quot;:545.263779527559}"/>
</p:tagLst>
</file>

<file path=ppt/tags/tag155.xml><?xml version="1.0" encoding="utf-8"?>
<p:tagLst xmlns:p="http://schemas.openxmlformats.org/presentationml/2006/main">
  <p:tag name="COMMONDATA" val="eyJoZGlkIjoiZTE0MWZlZjk5NWQ5NjY3NDE3Y2JjMmM5MzFjNDk4Y2EifQ==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51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5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53.xml><?xml version="1.0" encoding="utf-8"?>
<p:tagLst xmlns:p="http://schemas.openxmlformats.org/presentationml/2006/main">
  <p:tag name="KSO_WM_DIAGRAM_VIRTUALLY_FRAME" val="{&quot;height&quot;:277.25173228346455,&quot;left&quot;:92.42685039370079,&quot;top&quot;:149.47669291338582,&quot;width&quot;:755.9731496062992}"/>
</p:tagLst>
</file>

<file path=ppt/tags/tag54.xml><?xml version="1.0" encoding="utf-8"?>
<p:tagLst xmlns:p="http://schemas.openxmlformats.org/presentationml/2006/main">
  <p:tag name="KSO_WM_DIAGRAM_VIRTUALLY_FRAME" val="{&quot;height&quot;:277.25173228346455,&quot;left&quot;:92.42685039370079,&quot;top&quot;:149.47669291338582,&quot;width&quot;:755.9731496062992}"/>
</p:tagLst>
</file>

<file path=ppt/tags/tag55.xml><?xml version="1.0" encoding="utf-8"?>
<p:tagLst xmlns:p="http://schemas.openxmlformats.org/presentationml/2006/main">
  <p:tag name="KSO_WM_DIAGRAM_VIRTUALLY_FRAME" val="{&quot;height&quot;:225.2155905511811,&quot;left&quot;:48.75779527559055,&quot;top&quot;:271.0026771653543,&quot;width&quot;:545.7070866141732}"/>
</p:tagLst>
</file>

<file path=ppt/tags/tag56.xml><?xml version="1.0" encoding="utf-8"?>
<p:tagLst xmlns:p="http://schemas.openxmlformats.org/presentationml/2006/main">
  <p:tag name="KSO_WM_DIAGRAM_VIRTUALLY_FRAME" val="{&quot;height&quot;:225.2155905511811,&quot;left&quot;:48.75779527559055,&quot;top&quot;:271.0026771653543,&quot;width&quot;:545.7070866141732}"/>
</p:tagLst>
</file>

<file path=ppt/tags/tag57.xml><?xml version="1.0" encoding="utf-8"?>
<p:tagLst xmlns:p="http://schemas.openxmlformats.org/presentationml/2006/main">
  <p:tag name="KSO_WM_DIAGRAM_VIRTUALLY_FRAME" val="{&quot;height&quot;:225.2155905511811,&quot;left&quot;:48.75779527559055,&quot;top&quot;:271.0026771653543,&quot;width&quot;:545.7070866141732}"/>
</p:tagLst>
</file>

<file path=ppt/tags/tag58.xml><?xml version="1.0" encoding="utf-8"?>
<p:tagLst xmlns:p="http://schemas.openxmlformats.org/presentationml/2006/main">
  <p:tag name="KSO_WM_DIAGRAM_VIRTUALLY_FRAME" val="{&quot;height&quot;:225.2155905511811,&quot;left&quot;:48.75779527559055,&quot;top&quot;:271.0026771653543,&quot;width&quot;:545.7070866141732}"/>
</p:tagLst>
</file>

<file path=ppt/tags/tag59.xml><?xml version="1.0" encoding="utf-8"?>
<p:tagLst xmlns:p="http://schemas.openxmlformats.org/presentationml/2006/main">
  <p:tag name="KSO_WM_DIAGRAM_VIRTUALLY_FRAME" val="{&quot;height&quot;:225.2155905511811,&quot;left&quot;:48.75779527559055,&quot;top&quot;:271.0026771653543,&quot;width&quot;:545.7070866141732}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DIAGRAM_VIRTUALLY_FRAME" val="{&quot;height&quot;:225.2155905511811,&quot;left&quot;:48.75779527559055,&quot;top&quot;:271.0026771653543,&quot;width&quot;:545.7070866141732}"/>
</p:tagLst>
</file>

<file path=ppt/tags/tag61.xml><?xml version="1.0" encoding="utf-8"?>
<p:tagLst xmlns:p="http://schemas.openxmlformats.org/presentationml/2006/main">
  <p:tag name="KSO_WM_DIAGRAM_VIRTUALLY_FRAME" val="{&quot;height&quot;:225.2155905511811,&quot;left&quot;:48.75779527559055,&quot;top&quot;:271.0026771653543,&quot;width&quot;:545.7070866141732}"/>
</p:tagLst>
</file>

<file path=ppt/tags/tag62.xml><?xml version="1.0" encoding="utf-8"?>
<p:tagLst xmlns:p="http://schemas.openxmlformats.org/presentationml/2006/main">
  <p:tag name="KSO_WM_DIAGRAM_VIRTUALLY_FRAME" val="{&quot;height&quot;:225.2155905511811,&quot;left&quot;:48.75779527559055,&quot;top&quot;:271.0026771653543,&quot;width&quot;:545.7070866141732}"/>
</p:tagLst>
</file>

<file path=ppt/tags/tag63.xml><?xml version="1.0" encoding="utf-8"?>
<p:tagLst xmlns:p="http://schemas.openxmlformats.org/presentationml/2006/main">
  <p:tag name="KSO_WM_DIAGRAM_VIRTUALLY_FRAME" val="{&quot;height&quot;:225.2155905511811,&quot;left&quot;:48.75779527559055,&quot;top&quot;:271.0026771653543,&quot;width&quot;:545.7070866141732}"/>
</p:tagLst>
</file>

<file path=ppt/tags/tag64.xml><?xml version="1.0" encoding="utf-8"?>
<p:tagLst xmlns:p="http://schemas.openxmlformats.org/presentationml/2006/main">
  <p:tag name="KSO_WM_DIAGRAM_VIRTUALLY_FRAME" val="{&quot;height&quot;:225.2155905511811,&quot;left&quot;:48.75779527559055,&quot;top&quot;:271.0026771653543,&quot;width&quot;:545.7070866141732}"/>
</p:tagLst>
</file>

<file path=ppt/tags/tag65.xml><?xml version="1.0" encoding="utf-8"?>
<p:tagLst xmlns:p="http://schemas.openxmlformats.org/presentationml/2006/main">
  <p:tag name="KSO_WM_DIAGRAM_VIRTUALLY_FRAME" val="{&quot;height&quot;:225.2155905511811,&quot;left&quot;:48.75779527559055,&quot;top&quot;:271.0026771653543,&quot;width&quot;:545.7070866141732}"/>
</p:tagLst>
</file>

<file path=ppt/tags/tag66.xml><?xml version="1.0" encoding="utf-8"?>
<p:tagLst xmlns:p="http://schemas.openxmlformats.org/presentationml/2006/main">
  <p:tag name="KSO_WM_DIAGRAM_VIRTUALLY_FRAME" val="{&quot;height&quot;:225.2155905511811,&quot;left&quot;:48.75779527559055,&quot;top&quot;:271.0026771653543,&quot;width&quot;:545.7070866141732}"/>
</p:tagLst>
</file>

<file path=ppt/tags/tag67.xml><?xml version="1.0" encoding="utf-8"?>
<p:tagLst xmlns:p="http://schemas.openxmlformats.org/presentationml/2006/main">
  <p:tag name="KSO_WM_DIAGRAM_VIRTUALLY_FRAME" val="{&quot;height&quot;:225.2155905511811,&quot;left&quot;:48.75779527559055,&quot;top&quot;:271.0026771653543,&quot;width&quot;:545.7070866141732}"/>
</p:tagLst>
</file>

<file path=ppt/tags/tag68.xml><?xml version="1.0" encoding="utf-8"?>
<p:tagLst xmlns:p="http://schemas.openxmlformats.org/presentationml/2006/main">
  <p:tag name="KSO_WM_DIAGRAM_VIRTUALLY_FRAME" val="{&quot;height&quot;:225.2155905511811,&quot;left&quot;:48.75779527559055,&quot;top&quot;:271.0026771653543,&quot;width&quot;:545.7070866141732}"/>
</p:tagLst>
</file>

<file path=ppt/tags/tag69.xml><?xml version="1.0" encoding="utf-8"?>
<p:tagLst xmlns:p="http://schemas.openxmlformats.org/presentationml/2006/main">
  <p:tag name="KSO_WM_DIAGRAM_VIRTUALLY_FRAME" val="{&quot;height&quot;:225.2155905511811,&quot;left&quot;:48.75779527559055,&quot;top&quot;:271.0026771653543,&quot;width&quot;:545.7070866141732}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DIAGRAM_VIRTUALLY_FRAME" val="{&quot;height&quot;:225.2155905511811,&quot;left&quot;:48.75779527559055,&quot;top&quot;:271.0026771653543,&quot;width&quot;:545.7070866141732}"/>
</p:tagLst>
</file>

<file path=ppt/tags/tag71.xml><?xml version="1.0" encoding="utf-8"?>
<p:tagLst xmlns:p="http://schemas.openxmlformats.org/presentationml/2006/main">
  <p:tag name="KSO_WM_DIAGRAM_VIRTUALLY_FRAME" val="{&quot;height&quot;:225.2155905511811,&quot;left&quot;:48.75779527559055,&quot;top&quot;:271.0026771653543,&quot;width&quot;:545.7070866141732}"/>
</p:tagLst>
</file>

<file path=ppt/tags/tag72.xml><?xml version="1.0" encoding="utf-8"?>
<p:tagLst xmlns:p="http://schemas.openxmlformats.org/presentationml/2006/main">
  <p:tag name="KSO_WM_DIAGRAM_VIRTUALLY_FRAME" val="{&quot;height&quot;:225.2155905511811,&quot;left&quot;:48.75779527559055,&quot;top&quot;:271.0026771653543,&quot;width&quot;:545.7070866141732}"/>
</p:tagLst>
</file>

<file path=ppt/tags/tag73.xml><?xml version="1.0" encoding="utf-8"?>
<p:tagLst xmlns:p="http://schemas.openxmlformats.org/presentationml/2006/main">
  <p:tag name="KSO_WM_DIAGRAM_VIRTUALLY_FRAME" val="{&quot;height&quot;:225.2155905511811,&quot;left&quot;:48.75779527559055,&quot;top&quot;:271.0026771653543,&quot;width&quot;:545.7070866141732}"/>
</p:tagLst>
</file>

<file path=ppt/tags/tag74.xml><?xml version="1.0" encoding="utf-8"?>
<p:tagLst xmlns:p="http://schemas.openxmlformats.org/presentationml/2006/main">
  <p:tag name="KSO_WM_DIAGRAM_VIRTUALLY_FRAME" val="{&quot;height&quot;:225.2155905511811,&quot;left&quot;:48.75779527559055,&quot;top&quot;:271.0026771653543,&quot;width&quot;:545.7070866141732}"/>
</p:tagLst>
</file>

<file path=ppt/tags/tag75.xml><?xml version="1.0" encoding="utf-8"?>
<p:tagLst xmlns:p="http://schemas.openxmlformats.org/presentationml/2006/main">
  <p:tag name="KSO_WM_DIAGRAM_VIRTUALLY_FRAME" val="{&quot;height&quot;:225.2155905511811,&quot;left&quot;:48.75779527559055,&quot;top&quot;:271.0026771653543,&quot;width&quot;:545.7070866141732}"/>
</p:tagLst>
</file>

<file path=ppt/tags/tag76.xml><?xml version="1.0" encoding="utf-8"?>
<p:tagLst xmlns:p="http://schemas.openxmlformats.org/presentationml/2006/main">
  <p:tag name="KSO_WM_DIAGRAM_VIRTUALLY_FRAME" val="{&quot;height&quot;:225.2155905511811,&quot;left&quot;:48.75779527559055,&quot;top&quot;:271.0026771653543,&quot;width&quot;:545.7070866141732}"/>
</p:tagLst>
</file>

<file path=ppt/tags/tag77.xml><?xml version="1.0" encoding="utf-8"?>
<p:tagLst xmlns:p="http://schemas.openxmlformats.org/presentationml/2006/main">
  <p:tag name="KSO_WM_DIAGRAM_VIRTUALLY_FRAME" val="{&quot;height&quot;:253.18,&quot;left&quot;:361.73622047244095,&quot;top&quot;:136.89866141732284,&quot;width&quot;:545.263779527559}"/>
</p:tagLst>
</file>

<file path=ppt/tags/tag78.xml><?xml version="1.0" encoding="utf-8"?>
<p:tagLst xmlns:p="http://schemas.openxmlformats.org/presentationml/2006/main">
  <p:tag name="KSO_WM_DIAGRAM_VIRTUALLY_FRAME" val="{&quot;height&quot;:225.2155905511811,&quot;left&quot;:48.75779527559055,&quot;top&quot;:271.0026771653543,&quot;width&quot;:545.7070866141732}"/>
</p:tagLst>
</file>

<file path=ppt/tags/tag79.xml><?xml version="1.0" encoding="utf-8"?>
<p:tagLst xmlns:p="http://schemas.openxmlformats.org/presentationml/2006/main">
  <p:tag name="KSO_WM_DIAGRAM_VIRTUALLY_FRAME" val="{&quot;height&quot;:225.2155905511811,&quot;left&quot;:48.75779527559055,&quot;top&quot;:271.0026771653543,&quot;width&quot;:545.7070866141732}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DIAGRAM_VIRTUALLY_FRAME" val="{&quot;height&quot;:225.2155905511811,&quot;left&quot;:48.75779527559055,&quot;top&quot;:271.0026771653543,&quot;width&quot;:545.7070866141732}"/>
</p:tagLst>
</file>

<file path=ppt/tags/tag81.xml><?xml version="1.0" encoding="utf-8"?>
<p:tagLst xmlns:p="http://schemas.openxmlformats.org/presentationml/2006/main">
  <p:tag name="KSO_WM_DIAGRAM_VIRTUALLY_FRAME" val="{&quot;height&quot;:225.2155905511811,&quot;left&quot;:48.75779527559055,&quot;top&quot;:271.0026771653543,&quot;width&quot;:545.7070866141732}"/>
</p:tagLst>
</file>

<file path=ppt/tags/tag82.xml><?xml version="1.0" encoding="utf-8"?>
<p:tagLst xmlns:p="http://schemas.openxmlformats.org/presentationml/2006/main">
  <p:tag name="KSO_WM_DIAGRAM_VIRTUALLY_FRAME" val="{&quot;height&quot;:253.18,&quot;left&quot;:361.73622047244095,&quot;top&quot;:136.89866141732284,&quot;width&quot;:545.263779527559}"/>
</p:tagLst>
</file>

<file path=ppt/tags/tag83.xml><?xml version="1.0" encoding="utf-8"?>
<p:tagLst xmlns:p="http://schemas.openxmlformats.org/presentationml/2006/main">
  <p:tag name="KSO_WM_DIAGRAM_VIRTUALLY_FRAME" val="{&quot;height&quot;:225.2155905511811,&quot;left&quot;:48.75779527559055,&quot;top&quot;:271.0026771653543,&quot;width&quot;:545.7070866141732}"/>
</p:tagLst>
</file>

<file path=ppt/tags/tag84.xml><?xml version="1.0" encoding="utf-8"?>
<p:tagLst xmlns:p="http://schemas.openxmlformats.org/presentationml/2006/main">
  <p:tag name="KSO_WM_DIAGRAM_VIRTUALLY_FRAME" val="{&quot;height&quot;:225.2155905511811,&quot;left&quot;:48.75779527559055,&quot;top&quot;:271.0026771653543,&quot;width&quot;:545.7070866141732}"/>
</p:tagLst>
</file>

<file path=ppt/tags/tag85.xml><?xml version="1.0" encoding="utf-8"?>
<p:tagLst xmlns:p="http://schemas.openxmlformats.org/presentationml/2006/main">
  <p:tag name="KSO_WM_DIAGRAM_VIRTUALLY_FRAME" val="{&quot;height&quot;:225.2155905511811,&quot;left&quot;:48.75779527559055,&quot;top&quot;:271.0026771653543,&quot;width&quot;:545.7070866141732}"/>
</p:tagLst>
</file>

<file path=ppt/tags/tag86.xml><?xml version="1.0" encoding="utf-8"?>
<p:tagLst xmlns:p="http://schemas.openxmlformats.org/presentationml/2006/main">
  <p:tag name="KSO_WM_DIAGRAM_VIRTUALLY_FRAME" val="{&quot;height&quot;:225.2155905511811,&quot;left&quot;:48.75779527559055,&quot;top&quot;:271.0026771653543,&quot;width&quot;:545.7070866141732}"/>
</p:tagLst>
</file>

<file path=ppt/tags/tag87.xml><?xml version="1.0" encoding="utf-8"?>
<p:tagLst xmlns:p="http://schemas.openxmlformats.org/presentationml/2006/main">
  <p:tag name="KSO_WM_DIAGRAM_VIRTUALLY_FRAME" val="{&quot;height&quot;:253.18,&quot;left&quot;:361.73622047244095,&quot;top&quot;:136.89866141732284,&quot;width&quot;:545.263779527559}"/>
</p:tagLst>
</file>

<file path=ppt/tags/tag88.xml><?xml version="1.0" encoding="utf-8"?>
<p:tagLst xmlns:p="http://schemas.openxmlformats.org/presentationml/2006/main">
  <p:tag name="KSO_WM_DIAGRAM_VIRTUALLY_FRAME" val="{&quot;height&quot;:225.2155905511811,&quot;left&quot;:48.75779527559055,&quot;top&quot;:271.0026771653543,&quot;width&quot;:545.7070866141732}"/>
</p:tagLst>
</file>

<file path=ppt/tags/tag89.xml><?xml version="1.0" encoding="utf-8"?>
<p:tagLst xmlns:p="http://schemas.openxmlformats.org/presentationml/2006/main">
  <p:tag name="KSO_WM_DIAGRAM_VIRTUALLY_FRAME" val="{&quot;height&quot;:225.2155905511811,&quot;left&quot;:48.75779527559055,&quot;top&quot;:271.0026771653543,&quot;width&quot;:545.7070866141732}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91.xml><?xml version="1.0" encoding="utf-8"?>
<p:tagLst xmlns:p="http://schemas.openxmlformats.org/presentationml/2006/main">
  <p:tag name="KSO_WM_DIAGRAM_VIRTUALLY_FRAME" val="{&quot;height&quot;:253.18,&quot;left&quot;:361.73622047244095,&quot;top&quot;:136.89866141732284,&quot;width&quot;:545.263779527559}"/>
</p:tagLst>
</file>

<file path=ppt/tags/tag92.xml><?xml version="1.0" encoding="utf-8"?>
<p:tagLst xmlns:p="http://schemas.openxmlformats.org/presentationml/2006/main">
  <p:tag name="KSO_WM_DIAGRAM_VIRTUALLY_FRAME" val="{&quot;height&quot;:253.18,&quot;left&quot;:361.73622047244095,&quot;top&quot;:136.89866141732284,&quot;width&quot;:545.263779527559}"/>
</p:tagLst>
</file>

<file path=ppt/tags/tag93.xml><?xml version="1.0" encoding="utf-8"?>
<p:tagLst xmlns:p="http://schemas.openxmlformats.org/presentationml/2006/main">
  <p:tag name="KSO_WM_DIAGRAM_VIRTUALLY_FRAME" val="{&quot;height&quot;:253.18,&quot;left&quot;:361.73622047244095,&quot;top&quot;:136.89866141732284,&quot;width&quot;:545.263779527559}"/>
</p:tagLst>
</file>

<file path=ppt/tags/tag9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95.xml><?xml version="1.0" encoding="utf-8"?>
<p:tagLst xmlns:p="http://schemas.openxmlformats.org/presentationml/2006/main">
  <p:tag name="KSO_WM_DIAGRAM_VIRTUALLY_FRAME" val="{&quot;height&quot;:253.18,&quot;left&quot;:361.73622047244095,&quot;top&quot;:136.89866141732284,&quot;width&quot;:545.263779527559}"/>
</p:tagLst>
</file>

<file path=ppt/tags/tag96.xml><?xml version="1.0" encoding="utf-8"?>
<p:tagLst xmlns:p="http://schemas.openxmlformats.org/presentationml/2006/main">
  <p:tag name="KSO_WM_DIAGRAM_VIRTUALLY_FRAME" val="{&quot;height&quot;:253.18,&quot;left&quot;:361.73622047244095,&quot;top&quot;:136.89866141732284,&quot;width&quot;:545.263779527559}"/>
</p:tagLst>
</file>

<file path=ppt/tags/tag97.xml><?xml version="1.0" encoding="utf-8"?>
<p:tagLst xmlns:p="http://schemas.openxmlformats.org/presentationml/2006/main">
  <p:tag name="KSO_WM_DIAGRAM_VIRTUALLY_FRAME" val="{&quot;height&quot;:253.18,&quot;left&quot;:361.73622047244095,&quot;top&quot;:136.89866141732284,&quot;width&quot;:545.263779527559}"/>
</p:tagLst>
</file>

<file path=ppt/tags/tag98.xml><?xml version="1.0" encoding="utf-8"?>
<p:tagLst xmlns:p="http://schemas.openxmlformats.org/presentationml/2006/main">
  <p:tag name="KSO_WM_DIAGRAM_VIRTUALLY_FRAME" val="{&quot;height&quot;:253.18,&quot;left&quot;:361.73622047244095,&quot;top&quot;:136.89866141732284,&quot;width&quot;:545.263779527559}"/>
</p:tagLst>
</file>

<file path=ppt/tags/tag99.xml><?xml version="1.0" encoding="utf-8"?>
<p:tagLst xmlns:p="http://schemas.openxmlformats.org/presentationml/2006/main">
  <p:tag name="KSO_WM_DIAGRAM_VIRTUALLY_FRAME" val="{&quot;height&quot;:253.18,&quot;left&quot;:361.73622047244095,&quot;top&quot;:136.89866141732284,&quot;width&quot;:545.263779527559}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2200</Words>
  <Application>WPS 演示</Application>
  <PresentationFormat>宽屏</PresentationFormat>
  <Paragraphs>361</Paragraphs>
  <Slides>28</Slides>
  <Notes>0</Notes>
  <HiddenSlides>0</HiddenSlides>
  <MMClips>1</MMClips>
  <ScaleCrop>false</ScaleCrop>
  <HeadingPairs>
    <vt:vector size="6" baseType="variant">
      <vt:variant>
        <vt:lpstr>已用的字体</vt:lpstr>
      </vt:variant>
      <vt:variant>
        <vt:i4>20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28</vt:i4>
      </vt:variant>
    </vt:vector>
  </HeadingPairs>
  <TitlesOfParts>
    <vt:vector size="49" baseType="lpstr">
      <vt:lpstr>Arial</vt:lpstr>
      <vt:lpstr>宋体</vt:lpstr>
      <vt:lpstr>Wingdings</vt:lpstr>
      <vt:lpstr>Wingdings</vt:lpstr>
      <vt:lpstr>书体坊郭沫若字体</vt:lpstr>
      <vt:lpstr>华文楷体</vt:lpstr>
      <vt:lpstr>Adobe 楷体 Std R</vt:lpstr>
      <vt:lpstr>黑体</vt:lpstr>
      <vt:lpstr>楷体</vt:lpstr>
      <vt:lpstr>竹刻书法字体</vt:lpstr>
      <vt:lpstr>Times New Roman</vt:lpstr>
      <vt:lpstr>Gen Jyuu Gothic L Monospace Ex</vt:lpstr>
      <vt:lpstr>Calibri</vt:lpstr>
      <vt:lpstr>微软雅黑</vt:lpstr>
      <vt:lpstr>Arial Unicode MS</vt:lpstr>
      <vt:lpstr>等线</vt:lpstr>
      <vt:lpstr>OPPOSans B</vt:lpstr>
      <vt:lpstr>OPPOSans M</vt:lpstr>
      <vt:lpstr>MS PMincho</vt:lpstr>
      <vt:lpstr>等线 Light</vt:lpstr>
      <vt:lpstr>WPS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>宝石</dc:creator>
  <cp:lastModifiedBy>Jaccy</cp:lastModifiedBy>
  <cp:revision>292</cp:revision>
  <dcterms:created xsi:type="dcterms:W3CDTF">2019-06-19T02:08:00Z</dcterms:created>
  <dcterms:modified xsi:type="dcterms:W3CDTF">2025-10-29T13:56:37Z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2052-12.1.0.23125</vt:lpwstr>
  </property>
  <property fmtid="{D5CDD505-2E9C-101B-9397-08002B2CF9AE}" pid="3" name="ICV">
    <vt:lpwstr>CE99D7BA493B41AABE2AE99E4098B5D8_11</vt:lpwstr>
  </property>
</Properties>
</file>