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1151" r:id="rId3"/>
    <p:sldId id="1419" r:id="rId4"/>
    <p:sldId id="1420" r:id="rId5"/>
    <p:sldId id="1421" r:id="rId6"/>
    <p:sldId id="1167" r:id="rId7"/>
    <p:sldId id="1273" r:id="rId8"/>
    <p:sldId id="1250" r:id="rId9"/>
    <p:sldId id="1252" r:id="rId10"/>
    <p:sldId id="1274" r:id="rId11"/>
    <p:sldId id="1276" r:id="rId12"/>
    <p:sldId id="1277" r:id="rId13"/>
    <p:sldId id="1422" r:id="rId14"/>
    <p:sldId id="1278" r:id="rId15"/>
    <p:sldId id="1360" r:id="rId16"/>
    <p:sldId id="1424" r:id="rId17"/>
    <p:sldId id="1425" r:id="rId18"/>
    <p:sldId id="1426" r:id="rId19"/>
    <p:sldId id="1427" r:id="rId20"/>
    <p:sldId id="1428" r:id="rId21"/>
    <p:sldId id="1429" r:id="rId22"/>
    <p:sldId id="1361" r:id="rId23"/>
    <p:sldId id="1362" r:id="rId24"/>
    <p:sldId id="1363" r:id="rId25"/>
    <p:sldId id="1379" r:id="rId26"/>
    <p:sldId id="1380" r:id="rId27"/>
    <p:sldId id="1263" r:id="rId28"/>
    <p:sldId id="1320" r:id="rId29"/>
  </p:sldIdLst>
  <p:sldSz cx="9144000" cy="5143500" type="screen16x9"/>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0" clrIdx="0"/>
  <p:cmAuthor id="2" name="Administrator" initials="" lastIdx="0" clrIdx="1"/>
  <p:cmAuthor id="7" name="Yi Su" initials="Y" lastIdx="0" clrIdx="4"/>
  <p:cmAuthor id="8" name="ming qiu" initials="m" lastIdx="0" clrIdx="1"/>
  <p:cmAuthor id="3" name="Mia Vida Villanueva" initials="M" lastIdx="0" clrIdx="0"/>
  <p:cmAuthor id="4" name="1206988966@qq.com" initials="1" lastIdx="0" clrIdx="2"/>
  <p:cmAuthor id="5" name="姜伟光" initials="姜" lastIdx="0" clrIdx="0"/>
  <p:cmAuthor id="6" name="Microsoft Office 用户" initials="M" lastIdx="0"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714" autoAdjust="0"/>
  </p:normalViewPr>
  <p:slideViewPr>
    <p:cSldViewPr>
      <p:cViewPr varScale="1">
        <p:scale>
          <a:sx n="147" d="100"/>
          <a:sy n="147" d="100"/>
        </p:scale>
        <p:origin x="600" y="126"/>
      </p:cViewPr>
      <p:guideLst>
        <p:guide orient="horz" pos="1526"/>
        <p:guide pos="2924"/>
      </p:guideLst>
    </p:cSldViewPr>
  </p:slideViewPr>
  <p:outlineViewPr>
    <p:cViewPr>
      <p:scale>
        <a:sx n="33" d="100"/>
        <a:sy n="33" d="100"/>
      </p:scale>
      <p:origin x="0" y="1674"/>
    </p:cViewPr>
  </p:outlineViewPr>
  <p:notesTextViewPr>
    <p:cViewPr>
      <p:scale>
        <a:sx n="1" d="1"/>
        <a:sy n="1" d="1"/>
      </p:scale>
      <p:origin x="0" y="0"/>
    </p:cViewPr>
  </p:notesTextViewPr>
  <p:notesViewPr>
    <p:cSldViewPr>
      <p:cViewPr varScale="1">
        <p:scale>
          <a:sx n="68" d="100"/>
          <a:sy n="68" d="100"/>
        </p:scale>
        <p:origin x="-2856" y="-108"/>
      </p:cViewPr>
      <p:guideLst>
        <p:guide orient="horz" pos="2713"/>
        <p:guide pos="2193"/>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tags" Target="tags/tag31.xml"/><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handoutMaster" Target="handoutMasters/handoutMaster1.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33FA5A-66A3-4316-878E-E77A88EE2E73}"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068CAC-6640-417F-821E-54E16AA235F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200151"/>
            <a:ext cx="4038600" cy="3394472"/>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4648200" y="1200150"/>
            <a:ext cx="4038600" cy="1639491"/>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4648200" y="2953942"/>
            <a:ext cx="4038600" cy="1640681"/>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5"/>
          <p:cNvSpPr>
            <a:spLocks noGrp="1"/>
          </p:cNvSpPr>
          <p:nvPr>
            <p:ph type="dt" sz="half" idx="10"/>
          </p:nvPr>
        </p:nvSpPr>
        <p:spPr>
          <a:xfrm>
            <a:off x="457200" y="4683919"/>
            <a:ext cx="2133600" cy="357188"/>
          </a:xfrm>
          <a:prstGeom prst="rect">
            <a:avLst/>
          </a:prstGeom>
        </p:spPr>
        <p:txBody>
          <a:bodyPr/>
          <a:lstStyle>
            <a:lvl1pPr fontAlgn="auto">
              <a:spcBef>
                <a:spcPct val="0"/>
              </a:spcBef>
              <a:spcAft>
                <a:spcPct val="0"/>
              </a:spcAft>
              <a:defRPr sz="1350">
                <a:latin typeface="+mn-lt"/>
                <a:ea typeface="+mn-ea"/>
              </a:defRPr>
            </a:lvl1pPr>
          </a:lstStyle>
          <a:p>
            <a:pPr>
              <a:defRPr/>
            </a:pPr>
            <a:endParaRPr lang="en-US" altLang="zh-CN"/>
          </a:p>
        </p:txBody>
      </p:sp>
      <p:sp>
        <p:nvSpPr>
          <p:cNvPr id="7" name="页脚占位符 6"/>
          <p:cNvSpPr>
            <a:spLocks noGrp="1"/>
          </p:cNvSpPr>
          <p:nvPr>
            <p:ph type="ftr" sz="quarter" idx="11"/>
          </p:nvPr>
        </p:nvSpPr>
        <p:spPr>
          <a:xfrm>
            <a:off x="3124200" y="4683919"/>
            <a:ext cx="2895600" cy="357188"/>
          </a:xfrm>
          <a:prstGeom prst="rect">
            <a:avLst/>
          </a:prstGeom>
        </p:spPr>
        <p:txBody>
          <a:bodyPr/>
          <a:lstStyle>
            <a:lvl1pPr fontAlgn="auto">
              <a:spcBef>
                <a:spcPct val="0"/>
              </a:spcBef>
              <a:spcAft>
                <a:spcPct val="0"/>
              </a:spcAft>
              <a:defRPr sz="1350">
                <a:latin typeface="+mn-lt"/>
                <a:ea typeface="+mn-ea"/>
              </a:defRPr>
            </a:lvl1pPr>
          </a:lstStyle>
          <a:p>
            <a:pPr>
              <a:defRPr/>
            </a:pPr>
            <a:endParaRPr lang="en-US" altLang="zh-CN"/>
          </a:p>
        </p:txBody>
      </p:sp>
      <p:sp>
        <p:nvSpPr>
          <p:cNvPr id="8" name="灯片编号占位符 7"/>
          <p:cNvSpPr>
            <a:spLocks noGrp="1"/>
          </p:cNvSpPr>
          <p:nvPr>
            <p:ph type="sldNum" sz="quarter" idx="12"/>
          </p:nvPr>
        </p:nvSpPr>
        <p:spPr>
          <a:xfrm>
            <a:off x="6553200" y="4683919"/>
            <a:ext cx="2133600" cy="357188"/>
          </a:xfrm>
          <a:prstGeom prst="rect">
            <a:avLst/>
          </a:prstGeom>
        </p:spPr>
        <p:txBody>
          <a:bodyPr/>
          <a:lstStyle>
            <a:lvl1pPr fontAlgn="auto">
              <a:spcBef>
                <a:spcPct val="0"/>
              </a:spcBef>
              <a:spcAft>
                <a:spcPct val="0"/>
              </a:spcAft>
              <a:defRPr sz="1350">
                <a:latin typeface="+mn-lt"/>
                <a:ea typeface="+mn-ea"/>
              </a:defRPr>
            </a:lvl1pPr>
          </a:lstStyle>
          <a:p>
            <a:pPr>
              <a:defRPr/>
            </a:pPr>
            <a:fld id="{416B3185-152A-4D21-A480-52B16A24AC90}" type="slidenum">
              <a:rPr lang="en-US" altLang="zh-CN"/>
            </a:fld>
            <a:endParaRPr lang="en-US" alt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3CE5F053-0BB9-4B57-BA99-AB7E8392471C}" type="datetimeFigureOut">
              <a:rPr lang="zh-CN" altLang="en-US" smtClean="0"/>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89A6AB45-3966-4D32-B4E8-73F6394005E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10000">
        <p:random/>
      </p:transition>
    </mc:Choice>
    <mc:Fallback>
      <p:transition spd="slow" advTm="10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98450" y="171450"/>
            <a:ext cx="854075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200151"/>
            <a:ext cx="8153400" cy="3374231"/>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250"/>
          <p:cNvSpPr>
            <a:spLocks noGrp="1" noChangeArrowheads="1"/>
          </p:cNvSpPr>
          <p:nvPr>
            <p:ph type="dt" sz="half" idx="10"/>
          </p:nvPr>
        </p:nvSpPr>
        <p:spPr>
          <a:xfrm>
            <a:off x="298451" y="4683919"/>
            <a:ext cx="2289175" cy="357188"/>
          </a:xfrm>
          <a:prstGeom prst="rect">
            <a:avLst/>
          </a:prstGeom>
        </p:spPr>
        <p:txBody>
          <a:bodyPr/>
          <a:lstStyle>
            <a:lvl1pPr>
              <a:defRPr/>
            </a:lvl1pPr>
          </a:lstStyle>
          <a:p>
            <a:pPr>
              <a:defRPr/>
            </a:pPr>
            <a:endParaRPr lang="en-US" altLang="zh-CN"/>
          </a:p>
        </p:txBody>
      </p:sp>
      <p:sp>
        <p:nvSpPr>
          <p:cNvPr id="5" name="Rectangle 251"/>
          <p:cNvSpPr>
            <a:spLocks noGrp="1" noChangeArrowheads="1"/>
          </p:cNvSpPr>
          <p:nvPr>
            <p:ph type="ftr" sz="quarter" idx="11"/>
          </p:nvPr>
        </p:nvSpPr>
        <p:spPr>
          <a:xfrm>
            <a:off x="3121025" y="4683919"/>
            <a:ext cx="2895600" cy="357188"/>
          </a:xfrm>
          <a:prstGeom prst="rect">
            <a:avLst/>
          </a:prstGeom>
        </p:spPr>
        <p:txBody>
          <a:bodyPr/>
          <a:lstStyle>
            <a:lvl1pPr>
              <a:defRPr/>
            </a:lvl1pPr>
          </a:lstStyle>
          <a:p>
            <a:pPr>
              <a:defRPr/>
            </a:pPr>
            <a:endParaRPr lang="en-US" altLang="zh-CN"/>
          </a:p>
        </p:txBody>
      </p:sp>
      <p:sp>
        <p:nvSpPr>
          <p:cNvPr id="6" name="Rectangle 252"/>
          <p:cNvSpPr>
            <a:spLocks noGrp="1" noChangeArrowheads="1"/>
          </p:cNvSpPr>
          <p:nvPr>
            <p:ph type="sldNum" sz="quarter" idx="12"/>
          </p:nvPr>
        </p:nvSpPr>
        <p:spPr>
          <a:xfrm>
            <a:off x="6550025" y="4683919"/>
            <a:ext cx="2289175" cy="357188"/>
          </a:xfrm>
          <a:prstGeom prst="rect">
            <a:avLst/>
          </a:prstGeom>
        </p:spPr>
        <p:txBody>
          <a:bodyPr/>
          <a:lstStyle>
            <a:lvl1pPr>
              <a:defRPr/>
            </a:lvl1pPr>
          </a:lstStyle>
          <a:p>
            <a:pPr>
              <a:defRPr/>
            </a:pPr>
            <a:fld id="{95784E14-E0E3-47DD-AD26-8FAC2AAC677D}" type="slidenum">
              <a:rPr lang="en-US" altLang="zh-CN"/>
            </a:fld>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
        <p:nvSpPr>
          <p:cNvPr id="301" name="任意形状 300"/>
          <p:cNvSpPr/>
          <p:nvPr userDrawn="1">
            <p:custDataLst>
              <p:tags r:id="rId2"/>
            </p:custDataLst>
          </p:nvPr>
        </p:nvSpPr>
        <p:spPr>
          <a:xfrm>
            <a:off x="0" y="3332987"/>
            <a:ext cx="9143999" cy="809578"/>
          </a:xfrm>
          <a:custGeom>
            <a:avLst/>
            <a:gdLst>
              <a:gd name="connsiteX0" fmla="*/ 10439343 w 10873408"/>
              <a:gd name="connsiteY0" fmla="*/ 17 h 1822005"/>
              <a:gd name="connsiteX1" fmla="*/ 10823807 w 10873408"/>
              <a:gd name="connsiteY1" fmla="*/ 160670 h 1822005"/>
              <a:gd name="connsiteX2" fmla="*/ 10873408 w 10873408"/>
              <a:gd name="connsiteY2" fmla="*/ 184273 h 1822005"/>
              <a:gd name="connsiteX3" fmla="*/ 10873408 w 10873408"/>
              <a:gd name="connsiteY3" fmla="*/ 1327582 h 1822005"/>
              <a:gd name="connsiteX4" fmla="*/ 10843181 w 10873408"/>
              <a:gd name="connsiteY4" fmla="*/ 1332070 h 1822005"/>
              <a:gd name="connsiteX5" fmla="*/ 10732453 w 10873408"/>
              <a:gd name="connsiteY5" fmla="*/ 1325792 h 1822005"/>
              <a:gd name="connsiteX6" fmla="*/ 10399944 w 10873408"/>
              <a:gd name="connsiteY6" fmla="*/ 1090264 h 1822005"/>
              <a:gd name="connsiteX7" fmla="*/ 10247544 w 10873408"/>
              <a:gd name="connsiteY7" fmla="*/ 1298083 h 1822005"/>
              <a:gd name="connsiteX8" fmla="*/ 10039726 w 10873408"/>
              <a:gd name="connsiteY8" fmla="*/ 1256519 h 1822005"/>
              <a:gd name="connsiteX9" fmla="*/ 9471690 w 10873408"/>
              <a:gd name="connsiteY9" fmla="*/ 1353501 h 1822005"/>
              <a:gd name="connsiteX10" fmla="*/ 9139181 w 10873408"/>
              <a:gd name="connsiteY10" fmla="*/ 1145683 h 1822005"/>
              <a:gd name="connsiteX11" fmla="*/ 8751253 w 10873408"/>
              <a:gd name="connsiteY11" fmla="*/ 1187246 h 1822005"/>
              <a:gd name="connsiteX12" fmla="*/ 8501872 w 10873408"/>
              <a:gd name="connsiteY12" fmla="*/ 1381210 h 1822005"/>
              <a:gd name="connsiteX13" fmla="*/ 8127799 w 10873408"/>
              <a:gd name="connsiteY13" fmla="*/ 1547464 h 1822005"/>
              <a:gd name="connsiteX14" fmla="*/ 7753726 w 10873408"/>
              <a:gd name="connsiteY14" fmla="*/ 1450483 h 1822005"/>
              <a:gd name="connsiteX15" fmla="*/ 7268817 w 10873408"/>
              <a:gd name="connsiteY15" fmla="*/ 1422773 h 1822005"/>
              <a:gd name="connsiteX16" fmla="*/ 6853181 w 10873408"/>
              <a:gd name="connsiteY16" fmla="*/ 1505901 h 1822005"/>
              <a:gd name="connsiteX17" fmla="*/ 6437544 w 10873408"/>
              <a:gd name="connsiteY17" fmla="*/ 1381210 h 1822005"/>
              <a:gd name="connsiteX18" fmla="*/ 5689399 w 10873408"/>
              <a:gd name="connsiteY18" fmla="*/ 1395064 h 1822005"/>
              <a:gd name="connsiteX19" fmla="*/ 5135217 w 10873408"/>
              <a:gd name="connsiteY19" fmla="*/ 1242664 h 1822005"/>
              <a:gd name="connsiteX20" fmla="*/ 4608744 w 10873408"/>
              <a:gd name="connsiteY20" fmla="*/ 1173392 h 1822005"/>
              <a:gd name="connsiteX21" fmla="*/ 4220817 w 10873408"/>
              <a:gd name="connsiteY21" fmla="*/ 854737 h 1822005"/>
              <a:gd name="connsiteX22" fmla="*/ 3874453 w 10873408"/>
              <a:gd name="connsiteY22" fmla="*/ 1034846 h 1822005"/>
              <a:gd name="connsiteX23" fmla="*/ 3500381 w 10873408"/>
              <a:gd name="connsiteY23" fmla="*/ 1020992 h 1822005"/>
              <a:gd name="connsiteX24" fmla="*/ 3403399 w 10873408"/>
              <a:gd name="connsiteY24" fmla="*/ 1173392 h 1822005"/>
              <a:gd name="connsiteX25" fmla="*/ 3209435 w 10873408"/>
              <a:gd name="connsiteY25" fmla="*/ 1311937 h 1822005"/>
              <a:gd name="connsiteX26" fmla="*/ 3098599 w 10873408"/>
              <a:gd name="connsiteY26" fmla="*/ 1311937 h 1822005"/>
              <a:gd name="connsiteX27" fmla="*/ 2890781 w 10873408"/>
              <a:gd name="connsiteY27" fmla="*/ 1408919 h 1822005"/>
              <a:gd name="connsiteX28" fmla="*/ 2669108 w 10873408"/>
              <a:gd name="connsiteY28" fmla="*/ 1381210 h 1822005"/>
              <a:gd name="connsiteX29" fmla="*/ 2405872 w 10873408"/>
              <a:gd name="connsiteY29" fmla="*/ 1602883 h 1822005"/>
              <a:gd name="connsiteX30" fmla="*/ 2239617 w 10873408"/>
              <a:gd name="connsiteY30" fmla="*/ 1505901 h 1822005"/>
              <a:gd name="connsiteX31" fmla="*/ 1976381 w 10873408"/>
              <a:gd name="connsiteY31" fmla="*/ 1616737 h 1822005"/>
              <a:gd name="connsiteX32" fmla="*/ 1837835 w 10873408"/>
              <a:gd name="connsiteY32" fmla="*/ 1533610 h 1822005"/>
              <a:gd name="connsiteX33" fmla="*/ 1671581 w 10873408"/>
              <a:gd name="connsiteY33" fmla="*/ 1686010 h 1822005"/>
              <a:gd name="connsiteX34" fmla="*/ 1533035 w 10873408"/>
              <a:gd name="connsiteY34" fmla="*/ 1796846 h 1822005"/>
              <a:gd name="connsiteX35" fmla="*/ 1283653 w 10873408"/>
              <a:gd name="connsiteY35" fmla="*/ 1810701 h 1822005"/>
              <a:gd name="connsiteX36" fmla="*/ 1145108 w 10873408"/>
              <a:gd name="connsiteY36" fmla="*/ 1658301 h 1822005"/>
              <a:gd name="connsiteX37" fmla="*/ 881872 w 10873408"/>
              <a:gd name="connsiteY37" fmla="*/ 1561319 h 1822005"/>
              <a:gd name="connsiteX38" fmla="*/ 493944 w 10873408"/>
              <a:gd name="connsiteY38" fmla="*/ 1367355 h 1822005"/>
              <a:gd name="connsiteX39" fmla="*/ 216853 w 10873408"/>
              <a:gd name="connsiteY39" fmla="*/ 1311937 h 1822005"/>
              <a:gd name="connsiteX40" fmla="*/ 57661 w 10873408"/>
              <a:gd name="connsiteY40" fmla="*/ 1092632 h 1822005"/>
              <a:gd name="connsiteX41" fmla="*/ 0 w 10873408"/>
              <a:gd name="connsiteY41" fmla="*/ 999795 h 1822005"/>
              <a:gd name="connsiteX42" fmla="*/ 0 w 10873408"/>
              <a:gd name="connsiteY42" fmla="*/ 123606 h 1822005"/>
              <a:gd name="connsiteX43" fmla="*/ 36623 w 10873408"/>
              <a:gd name="connsiteY43" fmla="*/ 196714 h 1822005"/>
              <a:gd name="connsiteX44" fmla="*/ 286126 w 10873408"/>
              <a:gd name="connsiteY44" fmla="*/ 619210 h 1822005"/>
              <a:gd name="connsiteX45" fmla="*/ 798744 w 10873408"/>
              <a:gd name="connsiteY45" fmla="*/ 882446 h 1822005"/>
              <a:gd name="connsiteX46" fmla="*/ 978853 w 10873408"/>
              <a:gd name="connsiteY46" fmla="*/ 1020992 h 1822005"/>
              <a:gd name="connsiteX47" fmla="*/ 1283653 w 10873408"/>
              <a:gd name="connsiteY47" fmla="*/ 896301 h 1822005"/>
              <a:gd name="connsiteX48" fmla="*/ 1907108 w 10873408"/>
              <a:gd name="connsiteY48" fmla="*/ 536083 h 1822005"/>
              <a:gd name="connsiteX49" fmla="*/ 2488999 w 10873408"/>
              <a:gd name="connsiteY49" fmla="*/ 314410 h 1822005"/>
              <a:gd name="connsiteX50" fmla="*/ 3320272 w 10873408"/>
              <a:gd name="connsiteY50" fmla="*/ 466810 h 1822005"/>
              <a:gd name="connsiteX51" fmla="*/ 3916017 w 10873408"/>
              <a:gd name="connsiteY51" fmla="*/ 619210 h 1822005"/>
              <a:gd name="connsiteX52" fmla="*/ 4137690 w 10873408"/>
              <a:gd name="connsiteY52" fmla="*/ 702337 h 1822005"/>
              <a:gd name="connsiteX53" fmla="*/ 4442490 w 10873408"/>
              <a:gd name="connsiteY53" fmla="*/ 799319 h 1822005"/>
              <a:gd name="connsiteX54" fmla="*/ 4622599 w 10873408"/>
              <a:gd name="connsiteY54" fmla="*/ 979428 h 1822005"/>
              <a:gd name="connsiteX55" fmla="*/ 4955108 w 10873408"/>
              <a:gd name="connsiteY55" fmla="*/ 1062555 h 1822005"/>
              <a:gd name="connsiteX56" fmla="*/ 5287617 w 10873408"/>
              <a:gd name="connsiteY56" fmla="*/ 896301 h 1822005"/>
              <a:gd name="connsiteX57" fmla="*/ 5675544 w 10873408"/>
              <a:gd name="connsiteY57" fmla="*/ 993283 h 1822005"/>
              <a:gd name="connsiteX58" fmla="*/ 5938781 w 10873408"/>
              <a:gd name="connsiteY58" fmla="*/ 743901 h 1822005"/>
              <a:gd name="connsiteX59" fmla="*/ 6188162 w 10873408"/>
              <a:gd name="connsiteY59" fmla="*/ 702337 h 1822005"/>
              <a:gd name="connsiteX60" fmla="*/ 6645362 w 10873408"/>
              <a:gd name="connsiteY60" fmla="*/ 342119 h 1822005"/>
              <a:gd name="connsiteX61" fmla="*/ 6950162 w 10873408"/>
              <a:gd name="connsiteY61" fmla="*/ 605355 h 1822005"/>
              <a:gd name="connsiteX62" fmla="*/ 7227253 w 10873408"/>
              <a:gd name="connsiteY62" fmla="*/ 799319 h 1822005"/>
              <a:gd name="connsiteX63" fmla="*/ 7532053 w 10873408"/>
              <a:gd name="connsiteY63" fmla="*/ 1104119 h 1822005"/>
              <a:gd name="connsiteX64" fmla="*/ 8030817 w 10873408"/>
              <a:gd name="connsiteY64" fmla="*/ 882446 h 1822005"/>
              <a:gd name="connsiteX65" fmla="*/ 8557290 w 10873408"/>
              <a:gd name="connsiteY65" fmla="*/ 910155 h 1822005"/>
              <a:gd name="connsiteX66" fmla="*/ 8834381 w 10873408"/>
              <a:gd name="connsiteY66" fmla="*/ 1034846 h 1822005"/>
              <a:gd name="connsiteX67" fmla="*/ 9319290 w 10873408"/>
              <a:gd name="connsiteY67" fmla="*/ 577646 h 1822005"/>
              <a:gd name="connsiteX68" fmla="*/ 9804199 w 10873408"/>
              <a:gd name="connsiteY68" fmla="*/ 494519 h 1822005"/>
              <a:gd name="connsiteX69" fmla="*/ 10372235 w 10873408"/>
              <a:gd name="connsiteY69" fmla="*/ 9610 h 1822005"/>
              <a:gd name="connsiteX70" fmla="*/ 10439343 w 10873408"/>
              <a:gd name="connsiteY70" fmla="*/ 17 h 1822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0873408" h="1822005">
                <a:moveTo>
                  <a:pt x="10439343" y="17"/>
                </a:moveTo>
                <a:cubicBezTo>
                  <a:pt x="10572693" y="-1471"/>
                  <a:pt x="10700848" y="95917"/>
                  <a:pt x="10823807" y="160670"/>
                </a:cubicBezTo>
                <a:lnTo>
                  <a:pt x="10873408" y="184273"/>
                </a:lnTo>
                <a:lnTo>
                  <a:pt x="10873408" y="1327582"/>
                </a:lnTo>
                <a:lnTo>
                  <a:pt x="10843181" y="1332070"/>
                </a:lnTo>
                <a:cubicBezTo>
                  <a:pt x="10803169" y="1335606"/>
                  <a:pt x="10765357" y="1335029"/>
                  <a:pt x="10732453" y="1325792"/>
                </a:cubicBezTo>
                <a:cubicBezTo>
                  <a:pt x="10600835" y="1288847"/>
                  <a:pt x="10480762" y="1094882"/>
                  <a:pt x="10399944" y="1090264"/>
                </a:cubicBezTo>
                <a:cubicBezTo>
                  <a:pt x="10319126" y="1085646"/>
                  <a:pt x="10307580" y="1270374"/>
                  <a:pt x="10247544" y="1298083"/>
                </a:cubicBezTo>
                <a:cubicBezTo>
                  <a:pt x="10187508" y="1325792"/>
                  <a:pt x="10169035" y="1247283"/>
                  <a:pt x="10039726" y="1256519"/>
                </a:cubicBezTo>
                <a:cubicBezTo>
                  <a:pt x="9910417" y="1265755"/>
                  <a:pt x="9621781" y="1371974"/>
                  <a:pt x="9471690" y="1353501"/>
                </a:cubicBezTo>
                <a:cubicBezTo>
                  <a:pt x="9321599" y="1335028"/>
                  <a:pt x="9259254" y="1173392"/>
                  <a:pt x="9139181" y="1145683"/>
                </a:cubicBezTo>
                <a:cubicBezTo>
                  <a:pt x="9019108" y="1117974"/>
                  <a:pt x="8857471" y="1147992"/>
                  <a:pt x="8751253" y="1187246"/>
                </a:cubicBezTo>
                <a:cubicBezTo>
                  <a:pt x="8645035" y="1226500"/>
                  <a:pt x="8605781" y="1321174"/>
                  <a:pt x="8501872" y="1381210"/>
                </a:cubicBezTo>
                <a:cubicBezTo>
                  <a:pt x="8397963" y="1441246"/>
                  <a:pt x="8252490" y="1535919"/>
                  <a:pt x="8127799" y="1547464"/>
                </a:cubicBezTo>
                <a:cubicBezTo>
                  <a:pt x="8003108" y="1559009"/>
                  <a:pt x="7896890" y="1471265"/>
                  <a:pt x="7753726" y="1450483"/>
                </a:cubicBezTo>
                <a:cubicBezTo>
                  <a:pt x="7610562" y="1429701"/>
                  <a:pt x="7418908" y="1413537"/>
                  <a:pt x="7268817" y="1422773"/>
                </a:cubicBezTo>
                <a:cubicBezTo>
                  <a:pt x="7118726" y="1432009"/>
                  <a:pt x="6991727" y="1512828"/>
                  <a:pt x="6853181" y="1505901"/>
                </a:cubicBezTo>
                <a:cubicBezTo>
                  <a:pt x="6714636" y="1498974"/>
                  <a:pt x="6631508" y="1399683"/>
                  <a:pt x="6437544" y="1381210"/>
                </a:cubicBezTo>
                <a:cubicBezTo>
                  <a:pt x="6243580" y="1362737"/>
                  <a:pt x="5906453" y="1418155"/>
                  <a:pt x="5689399" y="1395064"/>
                </a:cubicBezTo>
                <a:cubicBezTo>
                  <a:pt x="5472345" y="1371973"/>
                  <a:pt x="5315326" y="1279609"/>
                  <a:pt x="5135217" y="1242664"/>
                </a:cubicBezTo>
                <a:cubicBezTo>
                  <a:pt x="4955108" y="1205719"/>
                  <a:pt x="4761144" y="1238047"/>
                  <a:pt x="4608744" y="1173392"/>
                </a:cubicBezTo>
                <a:cubicBezTo>
                  <a:pt x="4456344" y="1108737"/>
                  <a:pt x="4343199" y="877828"/>
                  <a:pt x="4220817" y="854737"/>
                </a:cubicBezTo>
                <a:cubicBezTo>
                  <a:pt x="4098435" y="831646"/>
                  <a:pt x="3994526" y="1007137"/>
                  <a:pt x="3874453" y="1034846"/>
                </a:cubicBezTo>
                <a:cubicBezTo>
                  <a:pt x="3754380" y="1062555"/>
                  <a:pt x="3578890" y="997901"/>
                  <a:pt x="3500381" y="1020992"/>
                </a:cubicBezTo>
                <a:cubicBezTo>
                  <a:pt x="3421872" y="1044083"/>
                  <a:pt x="3451890" y="1124901"/>
                  <a:pt x="3403399" y="1173392"/>
                </a:cubicBezTo>
                <a:cubicBezTo>
                  <a:pt x="3354908" y="1221883"/>
                  <a:pt x="3260235" y="1288846"/>
                  <a:pt x="3209435" y="1311937"/>
                </a:cubicBezTo>
                <a:cubicBezTo>
                  <a:pt x="3158635" y="1335028"/>
                  <a:pt x="3151708" y="1295773"/>
                  <a:pt x="3098599" y="1311937"/>
                </a:cubicBezTo>
                <a:cubicBezTo>
                  <a:pt x="3045490" y="1328101"/>
                  <a:pt x="2962363" y="1397373"/>
                  <a:pt x="2890781" y="1408919"/>
                </a:cubicBezTo>
                <a:cubicBezTo>
                  <a:pt x="2819199" y="1420465"/>
                  <a:pt x="2749926" y="1348883"/>
                  <a:pt x="2669108" y="1381210"/>
                </a:cubicBezTo>
                <a:cubicBezTo>
                  <a:pt x="2588290" y="1413537"/>
                  <a:pt x="2477454" y="1582101"/>
                  <a:pt x="2405872" y="1602883"/>
                </a:cubicBezTo>
                <a:cubicBezTo>
                  <a:pt x="2334290" y="1623665"/>
                  <a:pt x="2311199" y="1503592"/>
                  <a:pt x="2239617" y="1505901"/>
                </a:cubicBezTo>
                <a:cubicBezTo>
                  <a:pt x="2168035" y="1508210"/>
                  <a:pt x="2043345" y="1612119"/>
                  <a:pt x="1976381" y="1616737"/>
                </a:cubicBezTo>
                <a:cubicBezTo>
                  <a:pt x="1909417" y="1621355"/>
                  <a:pt x="1888635" y="1522064"/>
                  <a:pt x="1837835" y="1533610"/>
                </a:cubicBezTo>
                <a:cubicBezTo>
                  <a:pt x="1787035" y="1545156"/>
                  <a:pt x="1722381" y="1642137"/>
                  <a:pt x="1671581" y="1686010"/>
                </a:cubicBezTo>
                <a:cubicBezTo>
                  <a:pt x="1620781" y="1729883"/>
                  <a:pt x="1597690" y="1776064"/>
                  <a:pt x="1533035" y="1796846"/>
                </a:cubicBezTo>
                <a:cubicBezTo>
                  <a:pt x="1468380" y="1817628"/>
                  <a:pt x="1348307" y="1833792"/>
                  <a:pt x="1283653" y="1810701"/>
                </a:cubicBezTo>
                <a:cubicBezTo>
                  <a:pt x="1218999" y="1787610"/>
                  <a:pt x="1212072" y="1699865"/>
                  <a:pt x="1145108" y="1658301"/>
                </a:cubicBezTo>
                <a:cubicBezTo>
                  <a:pt x="1078145" y="1616737"/>
                  <a:pt x="990399" y="1609810"/>
                  <a:pt x="881872" y="1561319"/>
                </a:cubicBezTo>
                <a:cubicBezTo>
                  <a:pt x="773345" y="1512828"/>
                  <a:pt x="604780" y="1408919"/>
                  <a:pt x="493944" y="1367355"/>
                </a:cubicBezTo>
                <a:cubicBezTo>
                  <a:pt x="383108" y="1325791"/>
                  <a:pt x="329998" y="1415846"/>
                  <a:pt x="216853" y="1311937"/>
                </a:cubicBezTo>
                <a:cubicBezTo>
                  <a:pt x="174424" y="1272971"/>
                  <a:pt x="116733" y="1186597"/>
                  <a:pt x="57661" y="1092632"/>
                </a:cubicBezTo>
                <a:lnTo>
                  <a:pt x="0" y="999795"/>
                </a:lnTo>
                <a:lnTo>
                  <a:pt x="0" y="123606"/>
                </a:lnTo>
                <a:lnTo>
                  <a:pt x="36623" y="196714"/>
                </a:lnTo>
                <a:cubicBezTo>
                  <a:pt x="126366" y="381626"/>
                  <a:pt x="215988" y="591501"/>
                  <a:pt x="286126" y="619210"/>
                </a:cubicBezTo>
                <a:cubicBezTo>
                  <a:pt x="473162" y="693101"/>
                  <a:pt x="683290" y="815482"/>
                  <a:pt x="798744" y="882446"/>
                </a:cubicBezTo>
                <a:cubicBezTo>
                  <a:pt x="914198" y="949410"/>
                  <a:pt x="898035" y="1018683"/>
                  <a:pt x="978853" y="1020992"/>
                </a:cubicBezTo>
                <a:cubicBezTo>
                  <a:pt x="1059671" y="1023301"/>
                  <a:pt x="1128944" y="977119"/>
                  <a:pt x="1283653" y="896301"/>
                </a:cubicBezTo>
                <a:cubicBezTo>
                  <a:pt x="1438362" y="815483"/>
                  <a:pt x="1706217" y="633065"/>
                  <a:pt x="1907108" y="536083"/>
                </a:cubicBezTo>
                <a:cubicBezTo>
                  <a:pt x="2107999" y="439101"/>
                  <a:pt x="2253472" y="325956"/>
                  <a:pt x="2488999" y="314410"/>
                </a:cubicBezTo>
                <a:cubicBezTo>
                  <a:pt x="2724526" y="302864"/>
                  <a:pt x="3082436" y="416010"/>
                  <a:pt x="3320272" y="466810"/>
                </a:cubicBezTo>
                <a:cubicBezTo>
                  <a:pt x="3558108" y="517610"/>
                  <a:pt x="3779781" y="579956"/>
                  <a:pt x="3916017" y="619210"/>
                </a:cubicBezTo>
                <a:cubicBezTo>
                  <a:pt x="4052253" y="658464"/>
                  <a:pt x="4049945" y="672319"/>
                  <a:pt x="4137690" y="702337"/>
                </a:cubicBezTo>
                <a:cubicBezTo>
                  <a:pt x="4225435" y="732355"/>
                  <a:pt x="4361672" y="753137"/>
                  <a:pt x="4442490" y="799319"/>
                </a:cubicBezTo>
                <a:cubicBezTo>
                  <a:pt x="4523308" y="845501"/>
                  <a:pt x="4537163" y="935555"/>
                  <a:pt x="4622599" y="979428"/>
                </a:cubicBezTo>
                <a:cubicBezTo>
                  <a:pt x="4708035" y="1023301"/>
                  <a:pt x="4844272" y="1076409"/>
                  <a:pt x="4955108" y="1062555"/>
                </a:cubicBezTo>
                <a:cubicBezTo>
                  <a:pt x="5065944" y="1048701"/>
                  <a:pt x="5167544" y="907846"/>
                  <a:pt x="5287617" y="896301"/>
                </a:cubicBezTo>
                <a:cubicBezTo>
                  <a:pt x="5407690" y="884756"/>
                  <a:pt x="5567017" y="1018683"/>
                  <a:pt x="5675544" y="993283"/>
                </a:cubicBezTo>
                <a:cubicBezTo>
                  <a:pt x="5784071" y="967883"/>
                  <a:pt x="5853345" y="792392"/>
                  <a:pt x="5938781" y="743901"/>
                </a:cubicBezTo>
                <a:cubicBezTo>
                  <a:pt x="6024217" y="695410"/>
                  <a:pt x="6070399" y="769301"/>
                  <a:pt x="6188162" y="702337"/>
                </a:cubicBezTo>
                <a:cubicBezTo>
                  <a:pt x="6305926" y="635373"/>
                  <a:pt x="6518362" y="358283"/>
                  <a:pt x="6645362" y="342119"/>
                </a:cubicBezTo>
                <a:cubicBezTo>
                  <a:pt x="6772362" y="325955"/>
                  <a:pt x="6853180" y="529155"/>
                  <a:pt x="6950162" y="605355"/>
                </a:cubicBezTo>
                <a:cubicBezTo>
                  <a:pt x="7047144" y="681555"/>
                  <a:pt x="7130271" y="716192"/>
                  <a:pt x="7227253" y="799319"/>
                </a:cubicBezTo>
                <a:cubicBezTo>
                  <a:pt x="7324235" y="882446"/>
                  <a:pt x="7398126" y="1090264"/>
                  <a:pt x="7532053" y="1104119"/>
                </a:cubicBezTo>
                <a:cubicBezTo>
                  <a:pt x="7665980" y="1117974"/>
                  <a:pt x="7859944" y="914773"/>
                  <a:pt x="8030817" y="882446"/>
                </a:cubicBezTo>
                <a:cubicBezTo>
                  <a:pt x="8201690" y="850119"/>
                  <a:pt x="8423363" y="884755"/>
                  <a:pt x="8557290" y="910155"/>
                </a:cubicBezTo>
                <a:cubicBezTo>
                  <a:pt x="8691217" y="935555"/>
                  <a:pt x="8707381" y="1090264"/>
                  <a:pt x="8834381" y="1034846"/>
                </a:cubicBezTo>
                <a:cubicBezTo>
                  <a:pt x="8961381" y="979428"/>
                  <a:pt x="9157654" y="667700"/>
                  <a:pt x="9319290" y="577646"/>
                </a:cubicBezTo>
                <a:cubicBezTo>
                  <a:pt x="9480926" y="487592"/>
                  <a:pt x="9628708" y="589192"/>
                  <a:pt x="9804199" y="494519"/>
                </a:cubicBezTo>
                <a:cubicBezTo>
                  <a:pt x="9979690" y="399846"/>
                  <a:pt x="10192126" y="60410"/>
                  <a:pt x="10372235" y="9610"/>
                </a:cubicBezTo>
                <a:cubicBezTo>
                  <a:pt x="10394749" y="3260"/>
                  <a:pt x="10417118" y="266"/>
                  <a:pt x="10439343" y="17"/>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296" name="任意形状 295"/>
          <p:cNvSpPr/>
          <p:nvPr userDrawn="1">
            <p:custDataLst>
              <p:tags r:id="rId3"/>
            </p:custDataLst>
          </p:nvPr>
        </p:nvSpPr>
        <p:spPr>
          <a:xfrm>
            <a:off x="1" y="3959018"/>
            <a:ext cx="4307404" cy="591635"/>
          </a:xfrm>
          <a:custGeom>
            <a:avLst/>
            <a:gdLst>
              <a:gd name="connsiteX0" fmla="*/ 4276235 w 5122065"/>
              <a:gd name="connsiteY0" fmla="*/ 0 h 1331509"/>
              <a:gd name="connsiteX1" fmla="*/ 4622599 w 5122065"/>
              <a:gd name="connsiteY1" fmla="*/ 263236 h 1331509"/>
              <a:gd name="connsiteX2" fmla="*/ 4959438 w 5122065"/>
              <a:gd name="connsiteY2" fmla="*/ 365414 h 1331509"/>
              <a:gd name="connsiteX3" fmla="*/ 5122065 w 5122065"/>
              <a:gd name="connsiteY3" fmla="*/ 413482 h 1331509"/>
              <a:gd name="connsiteX4" fmla="*/ 5089500 w 5122065"/>
              <a:gd name="connsiteY4" fmla="*/ 440694 h 1331509"/>
              <a:gd name="connsiteX5" fmla="*/ 4844272 w 5122065"/>
              <a:gd name="connsiteY5" fmla="*/ 665018 h 1331509"/>
              <a:gd name="connsiteX6" fmla="*/ 4345508 w 5122065"/>
              <a:gd name="connsiteY6" fmla="*/ 886691 h 1331509"/>
              <a:gd name="connsiteX7" fmla="*/ 4151544 w 5122065"/>
              <a:gd name="connsiteY7" fmla="*/ 1080654 h 1331509"/>
              <a:gd name="connsiteX8" fmla="*/ 3971435 w 5122065"/>
              <a:gd name="connsiteY8" fmla="*/ 1080654 h 1331509"/>
              <a:gd name="connsiteX9" fmla="*/ 3486526 w 5122065"/>
              <a:gd name="connsiteY9" fmla="*/ 1108364 h 1331509"/>
              <a:gd name="connsiteX10" fmla="*/ 3223290 w 5122065"/>
              <a:gd name="connsiteY10" fmla="*/ 1108364 h 1331509"/>
              <a:gd name="connsiteX11" fmla="*/ 2530562 w 5122065"/>
              <a:gd name="connsiteY11" fmla="*/ 1149927 h 1331509"/>
              <a:gd name="connsiteX12" fmla="*/ 2142635 w 5122065"/>
              <a:gd name="connsiteY12" fmla="*/ 997527 h 1331509"/>
              <a:gd name="connsiteX13" fmla="*/ 2017944 w 5122065"/>
              <a:gd name="connsiteY13" fmla="*/ 1039091 h 1331509"/>
              <a:gd name="connsiteX14" fmla="*/ 1726999 w 5122065"/>
              <a:gd name="connsiteY14" fmla="*/ 928254 h 1331509"/>
              <a:gd name="connsiteX15" fmla="*/ 1131253 w 5122065"/>
              <a:gd name="connsiteY15" fmla="*/ 969818 h 1331509"/>
              <a:gd name="connsiteX16" fmla="*/ 895726 w 5122065"/>
              <a:gd name="connsiteY16" fmla="*/ 1108364 h 1331509"/>
              <a:gd name="connsiteX17" fmla="*/ 535508 w 5122065"/>
              <a:gd name="connsiteY17" fmla="*/ 1191491 h 1331509"/>
              <a:gd name="connsiteX18" fmla="*/ 189144 w 5122065"/>
              <a:gd name="connsiteY18" fmla="*/ 1330036 h 1331509"/>
              <a:gd name="connsiteX19" fmla="*/ 38476 w 5122065"/>
              <a:gd name="connsiteY19" fmla="*/ 1267149 h 1331509"/>
              <a:gd name="connsiteX20" fmla="*/ 0 w 5122065"/>
              <a:gd name="connsiteY20" fmla="*/ 1238995 h 1331509"/>
              <a:gd name="connsiteX21" fmla="*/ 0 w 5122065"/>
              <a:gd name="connsiteY21" fmla="*/ 121717 h 1331509"/>
              <a:gd name="connsiteX22" fmla="*/ 19548 w 5122065"/>
              <a:gd name="connsiteY22" fmla="*/ 121309 h 1331509"/>
              <a:gd name="connsiteX23" fmla="*/ 466235 w 5122065"/>
              <a:gd name="connsiteY23" fmla="*/ 193964 h 1331509"/>
              <a:gd name="connsiteX24" fmla="*/ 729472 w 5122065"/>
              <a:gd name="connsiteY24" fmla="*/ 512618 h 1331509"/>
              <a:gd name="connsiteX25" fmla="*/ 923435 w 5122065"/>
              <a:gd name="connsiteY25" fmla="*/ 484909 h 1331509"/>
              <a:gd name="connsiteX26" fmla="*/ 1477617 w 5122065"/>
              <a:gd name="connsiteY26" fmla="*/ 678873 h 1331509"/>
              <a:gd name="connsiteX27" fmla="*/ 2419726 w 5122065"/>
              <a:gd name="connsiteY27" fmla="*/ 512618 h 1331509"/>
              <a:gd name="connsiteX28" fmla="*/ 3389544 w 5122065"/>
              <a:gd name="connsiteY28" fmla="*/ 290945 h 1331509"/>
              <a:gd name="connsiteX29" fmla="*/ 3514235 w 5122065"/>
              <a:gd name="connsiteY29" fmla="*/ 415636 h 1331509"/>
              <a:gd name="connsiteX30" fmla="*/ 3929872 w 5122065"/>
              <a:gd name="connsiteY30" fmla="*/ 263236 h 1331509"/>
              <a:gd name="connsiteX31" fmla="*/ 4276235 w 5122065"/>
              <a:gd name="connsiteY31" fmla="*/ 0 h 133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22065" h="1331509">
                <a:moveTo>
                  <a:pt x="4276235" y="0"/>
                </a:moveTo>
                <a:cubicBezTo>
                  <a:pt x="4391689" y="0"/>
                  <a:pt x="4449417" y="180109"/>
                  <a:pt x="4622599" y="263236"/>
                </a:cubicBezTo>
                <a:cubicBezTo>
                  <a:pt x="4709190" y="304800"/>
                  <a:pt x="4832726" y="332509"/>
                  <a:pt x="4959438" y="365414"/>
                </a:cubicBezTo>
                <a:lnTo>
                  <a:pt x="5122065" y="413482"/>
                </a:lnTo>
                <a:lnTo>
                  <a:pt x="5089500" y="440694"/>
                </a:lnTo>
                <a:cubicBezTo>
                  <a:pt x="5010238" y="513665"/>
                  <a:pt x="4938079" y="608734"/>
                  <a:pt x="4844272" y="665018"/>
                </a:cubicBezTo>
                <a:cubicBezTo>
                  <a:pt x="4694181" y="755072"/>
                  <a:pt x="4460963" y="817418"/>
                  <a:pt x="4345508" y="886691"/>
                </a:cubicBezTo>
                <a:cubicBezTo>
                  <a:pt x="4230053" y="955964"/>
                  <a:pt x="4213889" y="1048327"/>
                  <a:pt x="4151544" y="1080654"/>
                </a:cubicBezTo>
                <a:cubicBezTo>
                  <a:pt x="4089199" y="1112981"/>
                  <a:pt x="4082271" y="1076036"/>
                  <a:pt x="3971435" y="1080654"/>
                </a:cubicBezTo>
                <a:cubicBezTo>
                  <a:pt x="3860599" y="1085272"/>
                  <a:pt x="3611217" y="1103746"/>
                  <a:pt x="3486526" y="1108364"/>
                </a:cubicBezTo>
                <a:cubicBezTo>
                  <a:pt x="3361835" y="1112982"/>
                  <a:pt x="3382617" y="1101437"/>
                  <a:pt x="3223290" y="1108364"/>
                </a:cubicBezTo>
                <a:cubicBezTo>
                  <a:pt x="3063963" y="1115291"/>
                  <a:pt x="2710671" y="1168400"/>
                  <a:pt x="2530562" y="1149927"/>
                </a:cubicBezTo>
                <a:cubicBezTo>
                  <a:pt x="2350453" y="1131454"/>
                  <a:pt x="2228071" y="1016000"/>
                  <a:pt x="2142635" y="997527"/>
                </a:cubicBezTo>
                <a:cubicBezTo>
                  <a:pt x="2057199" y="979054"/>
                  <a:pt x="2087217" y="1050636"/>
                  <a:pt x="2017944" y="1039091"/>
                </a:cubicBezTo>
                <a:cubicBezTo>
                  <a:pt x="1948671" y="1027546"/>
                  <a:pt x="1874781" y="939800"/>
                  <a:pt x="1726999" y="928254"/>
                </a:cubicBezTo>
                <a:cubicBezTo>
                  <a:pt x="1579217" y="916708"/>
                  <a:pt x="1269798" y="939800"/>
                  <a:pt x="1131253" y="969818"/>
                </a:cubicBezTo>
                <a:cubicBezTo>
                  <a:pt x="992708" y="999836"/>
                  <a:pt x="995017" y="1071419"/>
                  <a:pt x="895726" y="1108364"/>
                </a:cubicBezTo>
                <a:cubicBezTo>
                  <a:pt x="796435" y="1145309"/>
                  <a:pt x="653272" y="1154546"/>
                  <a:pt x="535508" y="1191491"/>
                </a:cubicBezTo>
                <a:cubicBezTo>
                  <a:pt x="417744" y="1228436"/>
                  <a:pt x="350780" y="1295400"/>
                  <a:pt x="189144" y="1330036"/>
                </a:cubicBezTo>
                <a:cubicBezTo>
                  <a:pt x="148735" y="1338695"/>
                  <a:pt x="96203" y="1308100"/>
                  <a:pt x="38476" y="1267149"/>
                </a:cubicBezTo>
                <a:lnTo>
                  <a:pt x="0" y="1238995"/>
                </a:lnTo>
                <a:lnTo>
                  <a:pt x="0" y="121717"/>
                </a:lnTo>
                <a:lnTo>
                  <a:pt x="19548" y="121309"/>
                </a:lnTo>
                <a:cubicBezTo>
                  <a:pt x="177238" y="124331"/>
                  <a:pt x="369542" y="156442"/>
                  <a:pt x="466235" y="193964"/>
                </a:cubicBezTo>
                <a:cubicBezTo>
                  <a:pt x="620944" y="254000"/>
                  <a:pt x="653272" y="464127"/>
                  <a:pt x="729472" y="512618"/>
                </a:cubicBezTo>
                <a:cubicBezTo>
                  <a:pt x="805672" y="561109"/>
                  <a:pt x="798744" y="457200"/>
                  <a:pt x="923435" y="484909"/>
                </a:cubicBezTo>
                <a:cubicBezTo>
                  <a:pt x="1048126" y="512618"/>
                  <a:pt x="1228235" y="674255"/>
                  <a:pt x="1477617" y="678873"/>
                </a:cubicBezTo>
                <a:cubicBezTo>
                  <a:pt x="1726999" y="683491"/>
                  <a:pt x="2101072" y="577273"/>
                  <a:pt x="2419726" y="512618"/>
                </a:cubicBezTo>
                <a:cubicBezTo>
                  <a:pt x="2738380" y="447963"/>
                  <a:pt x="3207126" y="307109"/>
                  <a:pt x="3389544" y="290945"/>
                </a:cubicBezTo>
                <a:cubicBezTo>
                  <a:pt x="3571962" y="274781"/>
                  <a:pt x="3424180" y="420254"/>
                  <a:pt x="3514235" y="415636"/>
                </a:cubicBezTo>
                <a:cubicBezTo>
                  <a:pt x="3604290" y="411018"/>
                  <a:pt x="3802872" y="332509"/>
                  <a:pt x="3929872" y="263236"/>
                </a:cubicBezTo>
                <a:cubicBezTo>
                  <a:pt x="4056872" y="193963"/>
                  <a:pt x="4160781" y="0"/>
                  <a:pt x="4276235"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294" name="任意形状 293"/>
          <p:cNvSpPr/>
          <p:nvPr userDrawn="1">
            <p:custDataLst>
              <p:tags r:id="rId4"/>
            </p:custDataLst>
          </p:nvPr>
        </p:nvSpPr>
        <p:spPr>
          <a:xfrm>
            <a:off x="4307404" y="4108178"/>
            <a:ext cx="2969279" cy="534431"/>
          </a:xfrm>
          <a:custGeom>
            <a:avLst/>
            <a:gdLst>
              <a:gd name="connsiteX0" fmla="*/ 239912 w 3530860"/>
              <a:gd name="connsiteY0" fmla="*/ 926 h 1202770"/>
              <a:gd name="connsiteX1" fmla="*/ 664316 w 3530860"/>
              <a:gd name="connsiteY1" fmla="*/ 93794 h 1202770"/>
              <a:gd name="connsiteX2" fmla="*/ 1606425 w 3530860"/>
              <a:gd name="connsiteY2" fmla="*/ 273903 h 1202770"/>
              <a:gd name="connsiteX3" fmla="*/ 2700934 w 3530860"/>
              <a:gd name="connsiteY3" fmla="*/ 412448 h 1202770"/>
              <a:gd name="connsiteX4" fmla="*/ 2784061 w 3530860"/>
              <a:gd name="connsiteY4" fmla="*/ 592557 h 1202770"/>
              <a:gd name="connsiteX5" fmla="*/ 3324388 w 3530860"/>
              <a:gd name="connsiteY5" fmla="*/ 564848 h 1202770"/>
              <a:gd name="connsiteX6" fmla="*/ 3483716 w 3530860"/>
              <a:gd name="connsiteY6" fmla="*/ 663562 h 1202770"/>
              <a:gd name="connsiteX7" fmla="*/ 3530860 w 3530860"/>
              <a:gd name="connsiteY7" fmla="*/ 705992 h 1202770"/>
              <a:gd name="connsiteX8" fmla="*/ 3474191 w 3530860"/>
              <a:gd name="connsiteY8" fmla="*/ 745823 h 1202770"/>
              <a:gd name="connsiteX9" fmla="*/ 3227407 w 3530860"/>
              <a:gd name="connsiteY9" fmla="*/ 897357 h 1202770"/>
              <a:gd name="connsiteX10" fmla="*/ 2700934 w 3530860"/>
              <a:gd name="connsiteY10" fmla="*/ 1008194 h 1202770"/>
              <a:gd name="connsiteX11" fmla="*/ 2174461 w 3530860"/>
              <a:gd name="connsiteY11" fmla="*/ 1202157 h 1202770"/>
              <a:gd name="connsiteX12" fmla="*/ 1537152 w 3530860"/>
              <a:gd name="connsiteY12" fmla="*/ 938921 h 1202770"/>
              <a:gd name="connsiteX13" fmla="*/ 692025 w 3530860"/>
              <a:gd name="connsiteY13" fmla="*/ 675685 h 1202770"/>
              <a:gd name="connsiteX14" fmla="*/ 193261 w 3530860"/>
              <a:gd name="connsiteY14" fmla="*/ 163067 h 1202770"/>
              <a:gd name="connsiteX15" fmla="*/ 25599 w 3530860"/>
              <a:gd name="connsiteY15" fmla="*/ 85351 h 1202770"/>
              <a:gd name="connsiteX16" fmla="*/ 0 w 3530860"/>
              <a:gd name="connsiteY16" fmla="*/ 77785 h 1202770"/>
              <a:gd name="connsiteX17" fmla="*/ 16074 w 3530860"/>
              <a:gd name="connsiteY17" fmla="*/ 64353 h 1202770"/>
              <a:gd name="connsiteX18" fmla="*/ 123988 w 3530860"/>
              <a:gd name="connsiteY18" fmla="*/ 10667 h 1202770"/>
              <a:gd name="connsiteX19" fmla="*/ 239912 w 3530860"/>
              <a:gd name="connsiteY19" fmla="*/ 926 h 12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30860" h="1202770">
                <a:moveTo>
                  <a:pt x="239912" y="926"/>
                </a:moveTo>
                <a:cubicBezTo>
                  <a:pt x="356052" y="8502"/>
                  <a:pt x="479011" y="60889"/>
                  <a:pt x="664316" y="93794"/>
                </a:cubicBezTo>
                <a:cubicBezTo>
                  <a:pt x="911389" y="137667"/>
                  <a:pt x="1266989" y="220794"/>
                  <a:pt x="1606425" y="273903"/>
                </a:cubicBezTo>
                <a:cubicBezTo>
                  <a:pt x="1945861" y="327012"/>
                  <a:pt x="2504661" y="359339"/>
                  <a:pt x="2700934" y="412448"/>
                </a:cubicBezTo>
                <a:cubicBezTo>
                  <a:pt x="2897207" y="465557"/>
                  <a:pt x="2680152" y="567157"/>
                  <a:pt x="2784061" y="592557"/>
                </a:cubicBezTo>
                <a:cubicBezTo>
                  <a:pt x="2887970" y="617957"/>
                  <a:pt x="3181224" y="534830"/>
                  <a:pt x="3324388" y="564848"/>
                </a:cubicBezTo>
                <a:cubicBezTo>
                  <a:pt x="3395970" y="579857"/>
                  <a:pt x="3439843" y="620844"/>
                  <a:pt x="3483716" y="663562"/>
                </a:cubicBezTo>
                <a:lnTo>
                  <a:pt x="3530860" y="705992"/>
                </a:lnTo>
                <a:lnTo>
                  <a:pt x="3474191" y="745823"/>
                </a:lnTo>
                <a:cubicBezTo>
                  <a:pt x="3394238" y="803839"/>
                  <a:pt x="3310534" y="863875"/>
                  <a:pt x="3227407" y="897357"/>
                </a:cubicBezTo>
                <a:cubicBezTo>
                  <a:pt x="3061153" y="964321"/>
                  <a:pt x="2876425" y="957394"/>
                  <a:pt x="2700934" y="1008194"/>
                </a:cubicBezTo>
                <a:cubicBezTo>
                  <a:pt x="2525443" y="1058994"/>
                  <a:pt x="2368425" y="1213702"/>
                  <a:pt x="2174461" y="1202157"/>
                </a:cubicBezTo>
                <a:cubicBezTo>
                  <a:pt x="1980497" y="1190612"/>
                  <a:pt x="1784225" y="1026666"/>
                  <a:pt x="1537152" y="938921"/>
                </a:cubicBezTo>
                <a:cubicBezTo>
                  <a:pt x="1290079" y="851176"/>
                  <a:pt x="916007" y="804994"/>
                  <a:pt x="692025" y="675685"/>
                </a:cubicBezTo>
                <a:cubicBezTo>
                  <a:pt x="468043" y="546376"/>
                  <a:pt x="391843" y="287758"/>
                  <a:pt x="193261" y="163067"/>
                </a:cubicBezTo>
                <a:cubicBezTo>
                  <a:pt x="143616" y="131894"/>
                  <a:pt x="86321" y="106783"/>
                  <a:pt x="25599" y="85351"/>
                </a:cubicBezTo>
                <a:lnTo>
                  <a:pt x="0" y="77785"/>
                </a:lnTo>
                <a:lnTo>
                  <a:pt x="16074" y="64353"/>
                </a:lnTo>
                <a:cubicBezTo>
                  <a:pt x="49376" y="39675"/>
                  <a:pt x="84734" y="20481"/>
                  <a:pt x="123988" y="10667"/>
                </a:cubicBezTo>
                <a:cubicBezTo>
                  <a:pt x="163243" y="854"/>
                  <a:pt x="201198" y="-1600"/>
                  <a:pt x="239912" y="926"/>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293" name="任意形状 292"/>
          <p:cNvSpPr/>
          <p:nvPr userDrawn="1">
            <p:custDataLst>
              <p:tags r:id="rId5"/>
            </p:custDataLst>
          </p:nvPr>
        </p:nvSpPr>
        <p:spPr>
          <a:xfrm>
            <a:off x="7276684" y="4300614"/>
            <a:ext cx="1432589" cy="249509"/>
          </a:xfrm>
          <a:custGeom>
            <a:avLst/>
            <a:gdLst>
              <a:gd name="connsiteX0" fmla="*/ 1125297 w 1703535"/>
              <a:gd name="connsiteY0" fmla="*/ 143 h 561535"/>
              <a:gd name="connsiteX1" fmla="*/ 1262110 w 1703535"/>
              <a:gd name="connsiteY1" fmla="*/ 20925 h 561535"/>
              <a:gd name="connsiteX2" fmla="*/ 1456074 w 1703535"/>
              <a:gd name="connsiteY2" fmla="*/ 214889 h 561535"/>
              <a:gd name="connsiteX3" fmla="*/ 1691601 w 1703535"/>
              <a:gd name="connsiteY3" fmla="*/ 394998 h 561535"/>
              <a:gd name="connsiteX4" fmla="*/ 1703535 w 1703535"/>
              <a:gd name="connsiteY4" fmla="*/ 402494 h 561535"/>
              <a:gd name="connsiteX5" fmla="*/ 1629797 w 1703535"/>
              <a:gd name="connsiteY5" fmla="*/ 437536 h 561535"/>
              <a:gd name="connsiteX6" fmla="*/ 1414510 w 1703535"/>
              <a:gd name="connsiteY6" fmla="*/ 561252 h 561535"/>
              <a:gd name="connsiteX7" fmla="*/ 1054292 w 1703535"/>
              <a:gd name="connsiteY7" fmla="*/ 436561 h 561535"/>
              <a:gd name="connsiteX8" fmla="*/ 791056 w 1703535"/>
              <a:gd name="connsiteY8" fmla="*/ 505834 h 561535"/>
              <a:gd name="connsiteX9" fmla="*/ 652510 w 1703535"/>
              <a:gd name="connsiteY9" fmla="*/ 394998 h 561535"/>
              <a:gd name="connsiteX10" fmla="*/ 112183 w 1703535"/>
              <a:gd name="connsiteY10" fmla="*/ 339580 h 561535"/>
              <a:gd name="connsiteX11" fmla="*/ 22128 w 1703535"/>
              <a:gd name="connsiteY11" fmla="*/ 292821 h 561535"/>
              <a:gd name="connsiteX12" fmla="*/ 0 w 1703535"/>
              <a:gd name="connsiteY12" fmla="*/ 272905 h 561535"/>
              <a:gd name="connsiteX13" fmla="*/ 59904 w 1703535"/>
              <a:gd name="connsiteY13" fmla="*/ 230800 h 561535"/>
              <a:gd name="connsiteX14" fmla="*/ 167601 w 1703535"/>
              <a:gd name="connsiteY14" fmla="*/ 173325 h 561535"/>
              <a:gd name="connsiteX15" fmla="*/ 513965 w 1703535"/>
              <a:gd name="connsiteY15" fmla="*/ 159470 h 561535"/>
              <a:gd name="connsiteX16" fmla="*/ 957310 w 1703535"/>
              <a:gd name="connsiteY16" fmla="*/ 20925 h 561535"/>
              <a:gd name="connsiteX17" fmla="*/ 1125297 w 1703535"/>
              <a:gd name="connsiteY17" fmla="*/ 143 h 56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03535" h="561535">
                <a:moveTo>
                  <a:pt x="1125297" y="143"/>
                </a:moveTo>
                <a:cubicBezTo>
                  <a:pt x="1175519" y="-1011"/>
                  <a:pt x="1220546" y="4762"/>
                  <a:pt x="1262110" y="20925"/>
                </a:cubicBezTo>
                <a:cubicBezTo>
                  <a:pt x="1345237" y="53252"/>
                  <a:pt x="1384492" y="152544"/>
                  <a:pt x="1456074" y="214889"/>
                </a:cubicBezTo>
                <a:cubicBezTo>
                  <a:pt x="1527656" y="277234"/>
                  <a:pt x="1555365" y="309562"/>
                  <a:pt x="1691601" y="394998"/>
                </a:cubicBezTo>
                <a:lnTo>
                  <a:pt x="1703535" y="402494"/>
                </a:lnTo>
                <a:lnTo>
                  <a:pt x="1629797" y="437536"/>
                </a:lnTo>
                <a:cubicBezTo>
                  <a:pt x="1550891" y="488516"/>
                  <a:pt x="1497637" y="556057"/>
                  <a:pt x="1414510" y="561252"/>
                </a:cubicBezTo>
                <a:cubicBezTo>
                  <a:pt x="1303674" y="568179"/>
                  <a:pt x="1158201" y="445797"/>
                  <a:pt x="1054292" y="436561"/>
                </a:cubicBezTo>
                <a:cubicBezTo>
                  <a:pt x="950383" y="427325"/>
                  <a:pt x="858020" y="512761"/>
                  <a:pt x="791056" y="505834"/>
                </a:cubicBezTo>
                <a:cubicBezTo>
                  <a:pt x="724092" y="498907"/>
                  <a:pt x="765656" y="422707"/>
                  <a:pt x="652510" y="394998"/>
                </a:cubicBezTo>
                <a:cubicBezTo>
                  <a:pt x="539364" y="367289"/>
                  <a:pt x="255347" y="383453"/>
                  <a:pt x="112183" y="339580"/>
                </a:cubicBezTo>
                <a:cubicBezTo>
                  <a:pt x="76392" y="328612"/>
                  <a:pt x="47528" y="312015"/>
                  <a:pt x="22128" y="292821"/>
                </a:cubicBezTo>
                <a:lnTo>
                  <a:pt x="0" y="272905"/>
                </a:lnTo>
                <a:lnTo>
                  <a:pt x="59904" y="230800"/>
                </a:lnTo>
                <a:cubicBezTo>
                  <a:pt x="97462" y="206374"/>
                  <a:pt x="133542" y="186025"/>
                  <a:pt x="167601" y="173325"/>
                </a:cubicBezTo>
                <a:cubicBezTo>
                  <a:pt x="303837" y="122525"/>
                  <a:pt x="382347" y="184870"/>
                  <a:pt x="513965" y="159470"/>
                </a:cubicBezTo>
                <a:cubicBezTo>
                  <a:pt x="645583" y="134070"/>
                  <a:pt x="832619" y="44016"/>
                  <a:pt x="957310" y="20925"/>
                </a:cubicBezTo>
                <a:cubicBezTo>
                  <a:pt x="1019656" y="9380"/>
                  <a:pt x="1075074" y="1298"/>
                  <a:pt x="1125297" y="143"/>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292" name="任意形状 291"/>
          <p:cNvSpPr/>
          <p:nvPr userDrawn="1">
            <p:custDataLst>
              <p:tags r:id="rId6"/>
            </p:custDataLst>
          </p:nvPr>
        </p:nvSpPr>
        <p:spPr>
          <a:xfrm>
            <a:off x="8709272" y="4440712"/>
            <a:ext cx="434728" cy="171431"/>
          </a:xfrm>
          <a:custGeom>
            <a:avLst/>
            <a:gdLst>
              <a:gd name="connsiteX0" fmla="*/ 516948 w 516948"/>
              <a:gd name="connsiteY0" fmla="*/ 0 h 385814"/>
              <a:gd name="connsiteX1" fmla="*/ 516948 w 516948"/>
              <a:gd name="connsiteY1" fmla="*/ 385814 h 385814"/>
              <a:gd name="connsiteX2" fmla="*/ 415392 w 516948"/>
              <a:gd name="connsiteY2" fmla="*/ 335249 h 385814"/>
              <a:gd name="connsiteX3" fmla="*/ 44134 w 516948"/>
              <a:gd name="connsiteY3" fmla="*/ 114916 h 385814"/>
              <a:gd name="connsiteX4" fmla="*/ 0 w 516948"/>
              <a:gd name="connsiteY4" fmla="*/ 87194 h 385814"/>
              <a:gd name="connsiteX5" fmla="*/ 15775 w 516948"/>
              <a:gd name="connsiteY5" fmla="*/ 79698 h 385814"/>
              <a:gd name="connsiteX6" fmla="*/ 480132 w 516948"/>
              <a:gd name="connsiteY6" fmla="*/ 11033 h 385814"/>
              <a:gd name="connsiteX7" fmla="*/ 516948 w 516948"/>
              <a:gd name="connsiteY7" fmla="*/ 0 h 385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6948" h="385814">
                <a:moveTo>
                  <a:pt x="516948" y="0"/>
                </a:moveTo>
                <a:lnTo>
                  <a:pt x="516948" y="385814"/>
                </a:lnTo>
                <a:lnTo>
                  <a:pt x="415392" y="335249"/>
                </a:lnTo>
                <a:cubicBezTo>
                  <a:pt x="282619" y="263722"/>
                  <a:pt x="145336" y="178439"/>
                  <a:pt x="44134" y="114916"/>
                </a:cubicBezTo>
                <a:lnTo>
                  <a:pt x="0" y="87194"/>
                </a:lnTo>
                <a:lnTo>
                  <a:pt x="15775" y="79698"/>
                </a:lnTo>
                <a:cubicBezTo>
                  <a:pt x="134981" y="43330"/>
                  <a:pt x="353191" y="40551"/>
                  <a:pt x="480132" y="11033"/>
                </a:cubicBezTo>
                <a:lnTo>
                  <a:pt x="51694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263" name="任意形状 262"/>
          <p:cNvSpPr/>
          <p:nvPr userDrawn="1">
            <p:custDataLst>
              <p:tags r:id="rId7"/>
            </p:custDataLst>
          </p:nvPr>
        </p:nvSpPr>
        <p:spPr>
          <a:xfrm>
            <a:off x="0" y="3711848"/>
            <a:ext cx="9143999" cy="767608"/>
          </a:xfrm>
          <a:custGeom>
            <a:avLst/>
            <a:gdLst>
              <a:gd name="connsiteX0" fmla="*/ 4175722 w 10873408"/>
              <a:gd name="connsiteY0" fmla="*/ 2061 h 1727548"/>
              <a:gd name="connsiteX1" fmla="*/ 4220817 w 10873408"/>
              <a:gd name="connsiteY1" fmla="*/ 2088 h 1727548"/>
              <a:gd name="connsiteX2" fmla="*/ 4608744 w 10873408"/>
              <a:gd name="connsiteY2" fmla="*/ 320743 h 1727548"/>
              <a:gd name="connsiteX3" fmla="*/ 5135217 w 10873408"/>
              <a:gd name="connsiteY3" fmla="*/ 390015 h 1727548"/>
              <a:gd name="connsiteX4" fmla="*/ 5689399 w 10873408"/>
              <a:gd name="connsiteY4" fmla="*/ 542415 h 1727548"/>
              <a:gd name="connsiteX5" fmla="*/ 6437544 w 10873408"/>
              <a:gd name="connsiteY5" fmla="*/ 528561 h 1727548"/>
              <a:gd name="connsiteX6" fmla="*/ 6853181 w 10873408"/>
              <a:gd name="connsiteY6" fmla="*/ 653252 h 1727548"/>
              <a:gd name="connsiteX7" fmla="*/ 7268817 w 10873408"/>
              <a:gd name="connsiteY7" fmla="*/ 570124 h 1727548"/>
              <a:gd name="connsiteX8" fmla="*/ 7753726 w 10873408"/>
              <a:gd name="connsiteY8" fmla="*/ 597834 h 1727548"/>
              <a:gd name="connsiteX9" fmla="*/ 8127799 w 10873408"/>
              <a:gd name="connsiteY9" fmla="*/ 694815 h 1727548"/>
              <a:gd name="connsiteX10" fmla="*/ 8501872 w 10873408"/>
              <a:gd name="connsiteY10" fmla="*/ 528561 h 1727548"/>
              <a:gd name="connsiteX11" fmla="*/ 8751253 w 10873408"/>
              <a:gd name="connsiteY11" fmla="*/ 334597 h 1727548"/>
              <a:gd name="connsiteX12" fmla="*/ 9139181 w 10873408"/>
              <a:gd name="connsiteY12" fmla="*/ 293034 h 1727548"/>
              <a:gd name="connsiteX13" fmla="*/ 9471690 w 10873408"/>
              <a:gd name="connsiteY13" fmla="*/ 500852 h 1727548"/>
              <a:gd name="connsiteX14" fmla="*/ 10039726 w 10873408"/>
              <a:gd name="connsiteY14" fmla="*/ 403870 h 1727548"/>
              <a:gd name="connsiteX15" fmla="*/ 10247544 w 10873408"/>
              <a:gd name="connsiteY15" fmla="*/ 445434 h 1727548"/>
              <a:gd name="connsiteX16" fmla="*/ 10399944 w 10873408"/>
              <a:gd name="connsiteY16" fmla="*/ 237615 h 1727548"/>
              <a:gd name="connsiteX17" fmla="*/ 10732453 w 10873408"/>
              <a:gd name="connsiteY17" fmla="*/ 473143 h 1727548"/>
              <a:gd name="connsiteX18" fmla="*/ 10843181 w 10873408"/>
              <a:gd name="connsiteY18" fmla="*/ 479421 h 1727548"/>
              <a:gd name="connsiteX19" fmla="*/ 10873408 w 10873408"/>
              <a:gd name="connsiteY19" fmla="*/ 474933 h 1727548"/>
              <a:gd name="connsiteX20" fmla="*/ 10873408 w 10873408"/>
              <a:gd name="connsiteY20" fmla="*/ 1640354 h 1727548"/>
              <a:gd name="connsiteX21" fmla="*/ 10836592 w 10873408"/>
              <a:gd name="connsiteY21" fmla="*/ 1651387 h 1727548"/>
              <a:gd name="connsiteX22" fmla="*/ 10372235 w 10873408"/>
              <a:gd name="connsiteY22" fmla="*/ 1720052 h 1727548"/>
              <a:gd name="connsiteX23" fmla="*/ 10356460 w 10873408"/>
              <a:gd name="connsiteY23" fmla="*/ 1727548 h 1727548"/>
              <a:gd name="connsiteX24" fmla="*/ 10344526 w 10873408"/>
              <a:gd name="connsiteY24" fmla="*/ 1720052 h 1727548"/>
              <a:gd name="connsiteX25" fmla="*/ 10108999 w 10873408"/>
              <a:gd name="connsiteY25" fmla="*/ 1539943 h 1727548"/>
              <a:gd name="connsiteX26" fmla="*/ 9915035 w 10873408"/>
              <a:gd name="connsiteY26" fmla="*/ 1345979 h 1727548"/>
              <a:gd name="connsiteX27" fmla="*/ 9610235 w 10873408"/>
              <a:gd name="connsiteY27" fmla="*/ 1345979 h 1727548"/>
              <a:gd name="connsiteX28" fmla="*/ 9166890 w 10873408"/>
              <a:gd name="connsiteY28" fmla="*/ 1484524 h 1727548"/>
              <a:gd name="connsiteX29" fmla="*/ 8820526 w 10873408"/>
              <a:gd name="connsiteY29" fmla="*/ 1498379 h 1727548"/>
              <a:gd name="connsiteX30" fmla="*/ 8712829 w 10873408"/>
              <a:gd name="connsiteY30" fmla="*/ 1555854 h 1727548"/>
              <a:gd name="connsiteX31" fmla="*/ 8652925 w 10873408"/>
              <a:gd name="connsiteY31" fmla="*/ 1597959 h 1727548"/>
              <a:gd name="connsiteX32" fmla="*/ 8605781 w 10873408"/>
              <a:gd name="connsiteY32" fmla="*/ 1555529 h 1727548"/>
              <a:gd name="connsiteX33" fmla="*/ 8446453 w 10873408"/>
              <a:gd name="connsiteY33" fmla="*/ 1456815 h 1727548"/>
              <a:gd name="connsiteX34" fmla="*/ 7906126 w 10873408"/>
              <a:gd name="connsiteY34" fmla="*/ 1484524 h 1727548"/>
              <a:gd name="connsiteX35" fmla="*/ 7822999 w 10873408"/>
              <a:gd name="connsiteY35" fmla="*/ 1304415 h 1727548"/>
              <a:gd name="connsiteX36" fmla="*/ 6728490 w 10873408"/>
              <a:gd name="connsiteY36" fmla="*/ 1165870 h 1727548"/>
              <a:gd name="connsiteX37" fmla="*/ 5786381 w 10873408"/>
              <a:gd name="connsiteY37" fmla="*/ 985761 h 1727548"/>
              <a:gd name="connsiteX38" fmla="*/ 5246053 w 10873408"/>
              <a:gd name="connsiteY38" fmla="*/ 902634 h 1727548"/>
              <a:gd name="connsiteX39" fmla="*/ 5138139 w 10873408"/>
              <a:gd name="connsiteY39" fmla="*/ 956320 h 1727548"/>
              <a:gd name="connsiteX40" fmla="*/ 5122065 w 10873408"/>
              <a:gd name="connsiteY40" fmla="*/ 969752 h 1727548"/>
              <a:gd name="connsiteX41" fmla="*/ 4959438 w 10873408"/>
              <a:gd name="connsiteY41" fmla="*/ 921684 h 1727548"/>
              <a:gd name="connsiteX42" fmla="*/ 4622599 w 10873408"/>
              <a:gd name="connsiteY42" fmla="*/ 819506 h 1727548"/>
              <a:gd name="connsiteX43" fmla="*/ 4276235 w 10873408"/>
              <a:gd name="connsiteY43" fmla="*/ 556270 h 1727548"/>
              <a:gd name="connsiteX44" fmla="*/ 3929872 w 10873408"/>
              <a:gd name="connsiteY44" fmla="*/ 819506 h 1727548"/>
              <a:gd name="connsiteX45" fmla="*/ 3514235 w 10873408"/>
              <a:gd name="connsiteY45" fmla="*/ 971906 h 1727548"/>
              <a:gd name="connsiteX46" fmla="*/ 3389544 w 10873408"/>
              <a:gd name="connsiteY46" fmla="*/ 847215 h 1727548"/>
              <a:gd name="connsiteX47" fmla="*/ 2419726 w 10873408"/>
              <a:gd name="connsiteY47" fmla="*/ 1068888 h 1727548"/>
              <a:gd name="connsiteX48" fmla="*/ 1477617 w 10873408"/>
              <a:gd name="connsiteY48" fmla="*/ 1235143 h 1727548"/>
              <a:gd name="connsiteX49" fmla="*/ 923435 w 10873408"/>
              <a:gd name="connsiteY49" fmla="*/ 1041179 h 1727548"/>
              <a:gd name="connsiteX50" fmla="*/ 729472 w 10873408"/>
              <a:gd name="connsiteY50" fmla="*/ 1068888 h 1727548"/>
              <a:gd name="connsiteX51" fmla="*/ 466235 w 10873408"/>
              <a:gd name="connsiteY51" fmla="*/ 750234 h 1727548"/>
              <a:gd name="connsiteX52" fmla="*/ 19548 w 10873408"/>
              <a:gd name="connsiteY52" fmla="*/ 677579 h 1727548"/>
              <a:gd name="connsiteX53" fmla="*/ 0 w 10873408"/>
              <a:gd name="connsiteY53" fmla="*/ 677987 h 1727548"/>
              <a:gd name="connsiteX54" fmla="*/ 0 w 10873408"/>
              <a:gd name="connsiteY54" fmla="*/ 147146 h 1727548"/>
              <a:gd name="connsiteX55" fmla="*/ 57661 w 10873408"/>
              <a:gd name="connsiteY55" fmla="*/ 239983 h 1727548"/>
              <a:gd name="connsiteX56" fmla="*/ 216853 w 10873408"/>
              <a:gd name="connsiteY56" fmla="*/ 459288 h 1727548"/>
              <a:gd name="connsiteX57" fmla="*/ 493944 w 10873408"/>
              <a:gd name="connsiteY57" fmla="*/ 514706 h 1727548"/>
              <a:gd name="connsiteX58" fmla="*/ 881872 w 10873408"/>
              <a:gd name="connsiteY58" fmla="*/ 708670 h 1727548"/>
              <a:gd name="connsiteX59" fmla="*/ 1145108 w 10873408"/>
              <a:gd name="connsiteY59" fmla="*/ 805652 h 1727548"/>
              <a:gd name="connsiteX60" fmla="*/ 1283653 w 10873408"/>
              <a:gd name="connsiteY60" fmla="*/ 958052 h 1727548"/>
              <a:gd name="connsiteX61" fmla="*/ 1533035 w 10873408"/>
              <a:gd name="connsiteY61" fmla="*/ 944197 h 1727548"/>
              <a:gd name="connsiteX62" fmla="*/ 1671581 w 10873408"/>
              <a:gd name="connsiteY62" fmla="*/ 833361 h 1727548"/>
              <a:gd name="connsiteX63" fmla="*/ 1837835 w 10873408"/>
              <a:gd name="connsiteY63" fmla="*/ 680961 h 1727548"/>
              <a:gd name="connsiteX64" fmla="*/ 1976381 w 10873408"/>
              <a:gd name="connsiteY64" fmla="*/ 764088 h 1727548"/>
              <a:gd name="connsiteX65" fmla="*/ 2239617 w 10873408"/>
              <a:gd name="connsiteY65" fmla="*/ 653252 h 1727548"/>
              <a:gd name="connsiteX66" fmla="*/ 2405872 w 10873408"/>
              <a:gd name="connsiteY66" fmla="*/ 750234 h 1727548"/>
              <a:gd name="connsiteX67" fmla="*/ 2669108 w 10873408"/>
              <a:gd name="connsiteY67" fmla="*/ 528561 h 1727548"/>
              <a:gd name="connsiteX68" fmla="*/ 2890781 w 10873408"/>
              <a:gd name="connsiteY68" fmla="*/ 556270 h 1727548"/>
              <a:gd name="connsiteX69" fmla="*/ 3098599 w 10873408"/>
              <a:gd name="connsiteY69" fmla="*/ 459288 h 1727548"/>
              <a:gd name="connsiteX70" fmla="*/ 3209435 w 10873408"/>
              <a:gd name="connsiteY70" fmla="*/ 459288 h 1727548"/>
              <a:gd name="connsiteX71" fmla="*/ 3403399 w 10873408"/>
              <a:gd name="connsiteY71" fmla="*/ 320743 h 1727548"/>
              <a:gd name="connsiteX72" fmla="*/ 3500381 w 10873408"/>
              <a:gd name="connsiteY72" fmla="*/ 168343 h 1727548"/>
              <a:gd name="connsiteX73" fmla="*/ 3874453 w 10873408"/>
              <a:gd name="connsiteY73" fmla="*/ 182197 h 1727548"/>
              <a:gd name="connsiteX74" fmla="*/ 4175722 w 10873408"/>
              <a:gd name="connsiteY74" fmla="*/ 2061 h 17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873408" h="1727548">
                <a:moveTo>
                  <a:pt x="4175722" y="2061"/>
                </a:moveTo>
                <a:cubicBezTo>
                  <a:pt x="4190510" y="-582"/>
                  <a:pt x="4205519" y="-798"/>
                  <a:pt x="4220817" y="2088"/>
                </a:cubicBezTo>
                <a:cubicBezTo>
                  <a:pt x="4343199" y="25179"/>
                  <a:pt x="4456344" y="256088"/>
                  <a:pt x="4608744" y="320743"/>
                </a:cubicBezTo>
                <a:cubicBezTo>
                  <a:pt x="4761144" y="385398"/>
                  <a:pt x="4955108" y="353070"/>
                  <a:pt x="5135217" y="390015"/>
                </a:cubicBezTo>
                <a:cubicBezTo>
                  <a:pt x="5315326" y="426960"/>
                  <a:pt x="5472345" y="519324"/>
                  <a:pt x="5689399" y="542415"/>
                </a:cubicBezTo>
                <a:cubicBezTo>
                  <a:pt x="5906453" y="565506"/>
                  <a:pt x="6243580" y="510088"/>
                  <a:pt x="6437544" y="528561"/>
                </a:cubicBezTo>
                <a:cubicBezTo>
                  <a:pt x="6631508" y="547034"/>
                  <a:pt x="6714636" y="646325"/>
                  <a:pt x="6853181" y="653252"/>
                </a:cubicBezTo>
                <a:cubicBezTo>
                  <a:pt x="6991727" y="660179"/>
                  <a:pt x="7118726" y="579360"/>
                  <a:pt x="7268817" y="570124"/>
                </a:cubicBezTo>
                <a:cubicBezTo>
                  <a:pt x="7418908" y="560888"/>
                  <a:pt x="7610562" y="577052"/>
                  <a:pt x="7753726" y="597834"/>
                </a:cubicBezTo>
                <a:cubicBezTo>
                  <a:pt x="7896890" y="618616"/>
                  <a:pt x="8003108" y="706360"/>
                  <a:pt x="8127799" y="694815"/>
                </a:cubicBezTo>
                <a:cubicBezTo>
                  <a:pt x="8252490" y="683270"/>
                  <a:pt x="8397963" y="588597"/>
                  <a:pt x="8501872" y="528561"/>
                </a:cubicBezTo>
                <a:cubicBezTo>
                  <a:pt x="8605781" y="468525"/>
                  <a:pt x="8645035" y="373851"/>
                  <a:pt x="8751253" y="334597"/>
                </a:cubicBezTo>
                <a:cubicBezTo>
                  <a:pt x="8857471" y="295343"/>
                  <a:pt x="9019108" y="265325"/>
                  <a:pt x="9139181" y="293034"/>
                </a:cubicBezTo>
                <a:cubicBezTo>
                  <a:pt x="9259254" y="320743"/>
                  <a:pt x="9321599" y="482379"/>
                  <a:pt x="9471690" y="500852"/>
                </a:cubicBezTo>
                <a:cubicBezTo>
                  <a:pt x="9621781" y="519325"/>
                  <a:pt x="9910417" y="413106"/>
                  <a:pt x="10039726" y="403870"/>
                </a:cubicBezTo>
                <a:cubicBezTo>
                  <a:pt x="10169035" y="394634"/>
                  <a:pt x="10187508" y="473143"/>
                  <a:pt x="10247544" y="445434"/>
                </a:cubicBezTo>
                <a:cubicBezTo>
                  <a:pt x="10307580" y="417725"/>
                  <a:pt x="10319126" y="232997"/>
                  <a:pt x="10399944" y="237615"/>
                </a:cubicBezTo>
                <a:cubicBezTo>
                  <a:pt x="10480762" y="242233"/>
                  <a:pt x="10600835" y="436198"/>
                  <a:pt x="10732453" y="473143"/>
                </a:cubicBezTo>
                <a:cubicBezTo>
                  <a:pt x="10765357" y="482380"/>
                  <a:pt x="10803169" y="482957"/>
                  <a:pt x="10843181" y="479421"/>
                </a:cubicBezTo>
                <a:lnTo>
                  <a:pt x="10873408" y="474933"/>
                </a:lnTo>
                <a:lnTo>
                  <a:pt x="10873408" y="1640354"/>
                </a:lnTo>
                <a:lnTo>
                  <a:pt x="10836592" y="1651387"/>
                </a:lnTo>
                <a:cubicBezTo>
                  <a:pt x="10709651" y="1680905"/>
                  <a:pt x="10491441" y="1683684"/>
                  <a:pt x="10372235" y="1720052"/>
                </a:cubicBezTo>
                <a:lnTo>
                  <a:pt x="10356460" y="1727548"/>
                </a:lnTo>
                <a:lnTo>
                  <a:pt x="10344526" y="1720052"/>
                </a:lnTo>
                <a:cubicBezTo>
                  <a:pt x="10208290" y="1634616"/>
                  <a:pt x="10180581" y="1602288"/>
                  <a:pt x="10108999" y="1539943"/>
                </a:cubicBezTo>
                <a:cubicBezTo>
                  <a:pt x="10037417" y="1477598"/>
                  <a:pt x="9998162" y="1378306"/>
                  <a:pt x="9915035" y="1345979"/>
                </a:cubicBezTo>
                <a:cubicBezTo>
                  <a:pt x="9831908" y="1313652"/>
                  <a:pt x="9734926" y="1322888"/>
                  <a:pt x="9610235" y="1345979"/>
                </a:cubicBezTo>
                <a:cubicBezTo>
                  <a:pt x="9485544" y="1369070"/>
                  <a:pt x="9298508" y="1459124"/>
                  <a:pt x="9166890" y="1484524"/>
                </a:cubicBezTo>
                <a:cubicBezTo>
                  <a:pt x="9035272" y="1509924"/>
                  <a:pt x="8956762" y="1447579"/>
                  <a:pt x="8820526" y="1498379"/>
                </a:cubicBezTo>
                <a:cubicBezTo>
                  <a:pt x="8786467" y="1511079"/>
                  <a:pt x="8750387" y="1531428"/>
                  <a:pt x="8712829" y="1555854"/>
                </a:cubicBezTo>
                <a:lnTo>
                  <a:pt x="8652925" y="1597959"/>
                </a:lnTo>
                <a:lnTo>
                  <a:pt x="8605781" y="1555529"/>
                </a:lnTo>
                <a:cubicBezTo>
                  <a:pt x="8561908" y="1512811"/>
                  <a:pt x="8518035" y="1471824"/>
                  <a:pt x="8446453" y="1456815"/>
                </a:cubicBezTo>
                <a:cubicBezTo>
                  <a:pt x="8303289" y="1426797"/>
                  <a:pt x="8010035" y="1509924"/>
                  <a:pt x="7906126" y="1484524"/>
                </a:cubicBezTo>
                <a:cubicBezTo>
                  <a:pt x="7802217" y="1459124"/>
                  <a:pt x="8019272" y="1357524"/>
                  <a:pt x="7822999" y="1304415"/>
                </a:cubicBezTo>
                <a:cubicBezTo>
                  <a:pt x="7626726" y="1251306"/>
                  <a:pt x="7067926" y="1218979"/>
                  <a:pt x="6728490" y="1165870"/>
                </a:cubicBezTo>
                <a:cubicBezTo>
                  <a:pt x="6389054" y="1112761"/>
                  <a:pt x="6033454" y="1029634"/>
                  <a:pt x="5786381" y="985761"/>
                </a:cubicBezTo>
                <a:cubicBezTo>
                  <a:pt x="5539308" y="941888"/>
                  <a:pt x="5403071" y="863380"/>
                  <a:pt x="5246053" y="902634"/>
                </a:cubicBezTo>
                <a:cubicBezTo>
                  <a:pt x="5206799" y="912448"/>
                  <a:pt x="5171441" y="931642"/>
                  <a:pt x="5138139" y="956320"/>
                </a:cubicBezTo>
                <a:lnTo>
                  <a:pt x="5122065" y="969752"/>
                </a:lnTo>
                <a:lnTo>
                  <a:pt x="4959438" y="921684"/>
                </a:lnTo>
                <a:cubicBezTo>
                  <a:pt x="4832726" y="888779"/>
                  <a:pt x="4709190" y="861070"/>
                  <a:pt x="4622599" y="819506"/>
                </a:cubicBezTo>
                <a:cubicBezTo>
                  <a:pt x="4449417" y="736379"/>
                  <a:pt x="4391689" y="556270"/>
                  <a:pt x="4276235" y="556270"/>
                </a:cubicBezTo>
                <a:cubicBezTo>
                  <a:pt x="4160781" y="556270"/>
                  <a:pt x="4056872" y="750233"/>
                  <a:pt x="3929872" y="819506"/>
                </a:cubicBezTo>
                <a:cubicBezTo>
                  <a:pt x="3802872" y="888779"/>
                  <a:pt x="3604290" y="967288"/>
                  <a:pt x="3514235" y="971906"/>
                </a:cubicBezTo>
                <a:cubicBezTo>
                  <a:pt x="3424180" y="976524"/>
                  <a:pt x="3571962" y="831051"/>
                  <a:pt x="3389544" y="847215"/>
                </a:cubicBezTo>
                <a:cubicBezTo>
                  <a:pt x="3207126" y="863379"/>
                  <a:pt x="2738380" y="1004233"/>
                  <a:pt x="2419726" y="1068888"/>
                </a:cubicBezTo>
                <a:cubicBezTo>
                  <a:pt x="2101072" y="1133543"/>
                  <a:pt x="1726999" y="1239761"/>
                  <a:pt x="1477617" y="1235143"/>
                </a:cubicBezTo>
                <a:cubicBezTo>
                  <a:pt x="1228235" y="1230525"/>
                  <a:pt x="1048126" y="1068888"/>
                  <a:pt x="923435" y="1041179"/>
                </a:cubicBezTo>
                <a:cubicBezTo>
                  <a:pt x="798744" y="1013470"/>
                  <a:pt x="805672" y="1117379"/>
                  <a:pt x="729472" y="1068888"/>
                </a:cubicBezTo>
                <a:cubicBezTo>
                  <a:pt x="653272" y="1020397"/>
                  <a:pt x="620944" y="810270"/>
                  <a:pt x="466235" y="750234"/>
                </a:cubicBezTo>
                <a:cubicBezTo>
                  <a:pt x="369542" y="712712"/>
                  <a:pt x="177238" y="680601"/>
                  <a:pt x="19548" y="677579"/>
                </a:cubicBezTo>
                <a:lnTo>
                  <a:pt x="0" y="677987"/>
                </a:lnTo>
                <a:lnTo>
                  <a:pt x="0" y="147146"/>
                </a:lnTo>
                <a:lnTo>
                  <a:pt x="57661" y="239983"/>
                </a:lnTo>
                <a:cubicBezTo>
                  <a:pt x="116733" y="333948"/>
                  <a:pt x="174424" y="420322"/>
                  <a:pt x="216853" y="459288"/>
                </a:cubicBezTo>
                <a:cubicBezTo>
                  <a:pt x="329998" y="563197"/>
                  <a:pt x="383108" y="473142"/>
                  <a:pt x="493944" y="514706"/>
                </a:cubicBezTo>
                <a:cubicBezTo>
                  <a:pt x="604780" y="556270"/>
                  <a:pt x="773345" y="660179"/>
                  <a:pt x="881872" y="708670"/>
                </a:cubicBezTo>
                <a:cubicBezTo>
                  <a:pt x="990399" y="757161"/>
                  <a:pt x="1078145" y="764088"/>
                  <a:pt x="1145108" y="805652"/>
                </a:cubicBezTo>
                <a:cubicBezTo>
                  <a:pt x="1212072" y="847216"/>
                  <a:pt x="1218999" y="934961"/>
                  <a:pt x="1283653" y="958052"/>
                </a:cubicBezTo>
                <a:cubicBezTo>
                  <a:pt x="1348307" y="981143"/>
                  <a:pt x="1468380" y="964979"/>
                  <a:pt x="1533035" y="944197"/>
                </a:cubicBezTo>
                <a:cubicBezTo>
                  <a:pt x="1597690" y="923415"/>
                  <a:pt x="1620781" y="877234"/>
                  <a:pt x="1671581" y="833361"/>
                </a:cubicBezTo>
                <a:cubicBezTo>
                  <a:pt x="1722381" y="789488"/>
                  <a:pt x="1787035" y="692507"/>
                  <a:pt x="1837835" y="680961"/>
                </a:cubicBezTo>
                <a:cubicBezTo>
                  <a:pt x="1888635" y="669415"/>
                  <a:pt x="1909417" y="768706"/>
                  <a:pt x="1976381" y="764088"/>
                </a:cubicBezTo>
                <a:cubicBezTo>
                  <a:pt x="2043345" y="759470"/>
                  <a:pt x="2168035" y="655561"/>
                  <a:pt x="2239617" y="653252"/>
                </a:cubicBezTo>
                <a:cubicBezTo>
                  <a:pt x="2311199" y="650943"/>
                  <a:pt x="2334290" y="771016"/>
                  <a:pt x="2405872" y="750234"/>
                </a:cubicBezTo>
                <a:cubicBezTo>
                  <a:pt x="2477454" y="729452"/>
                  <a:pt x="2588290" y="560888"/>
                  <a:pt x="2669108" y="528561"/>
                </a:cubicBezTo>
                <a:cubicBezTo>
                  <a:pt x="2749926" y="496234"/>
                  <a:pt x="2819199" y="567816"/>
                  <a:pt x="2890781" y="556270"/>
                </a:cubicBezTo>
                <a:cubicBezTo>
                  <a:pt x="2962363" y="544724"/>
                  <a:pt x="3045490" y="475452"/>
                  <a:pt x="3098599" y="459288"/>
                </a:cubicBezTo>
                <a:cubicBezTo>
                  <a:pt x="3151708" y="443124"/>
                  <a:pt x="3158635" y="482379"/>
                  <a:pt x="3209435" y="459288"/>
                </a:cubicBezTo>
                <a:cubicBezTo>
                  <a:pt x="3260235" y="436197"/>
                  <a:pt x="3354908" y="369234"/>
                  <a:pt x="3403399" y="320743"/>
                </a:cubicBezTo>
                <a:cubicBezTo>
                  <a:pt x="3451890" y="272252"/>
                  <a:pt x="3421872" y="191434"/>
                  <a:pt x="3500381" y="168343"/>
                </a:cubicBezTo>
                <a:cubicBezTo>
                  <a:pt x="3578890" y="145252"/>
                  <a:pt x="3754380" y="209906"/>
                  <a:pt x="3874453" y="182197"/>
                </a:cubicBezTo>
                <a:cubicBezTo>
                  <a:pt x="3979517" y="157952"/>
                  <a:pt x="4072205" y="20561"/>
                  <a:pt x="4175722" y="2061"/>
                </a:cubicBez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311" name="文本占位符 310"/>
          <p:cNvSpPr>
            <a:spLocks noGrp="1"/>
          </p:cNvSpPr>
          <p:nvPr userDrawn="1">
            <p:ph type="body" sz="quarter" idx="10"/>
            <p:custDataLst>
              <p:tags r:id="rId8"/>
            </p:custDataLst>
          </p:nvPr>
        </p:nvSpPr>
        <p:spPr>
          <a:xfrm>
            <a:off x="1725821" y="986714"/>
            <a:ext cx="5692356" cy="774665"/>
          </a:xfrm>
          <a:prstGeom prst="rect">
            <a:avLst/>
          </a:prstGeom>
        </p:spPr>
        <p:txBody>
          <a:bodyPr/>
          <a:lstStyle>
            <a:lvl1pPr marL="0" indent="0" algn="ctr">
              <a:buNone/>
              <a:defRPr sz="5400" b="1">
                <a:ln w="38100">
                  <a:noFill/>
                </a:ln>
                <a:solidFill>
                  <a:schemeClr val="accent1"/>
                </a:solidFill>
              </a:defRPr>
            </a:lvl1pPr>
          </a:lstStyle>
          <a:p>
            <a:pPr lvl="0"/>
            <a:endParaRPr kumimoji="1" lang="zh-CN" altLang="en-US"/>
          </a:p>
        </p:txBody>
      </p:sp>
      <p:sp>
        <p:nvSpPr>
          <p:cNvPr id="319" name="任意形状 318"/>
          <p:cNvSpPr/>
          <p:nvPr userDrawn="1">
            <p:custDataLst>
              <p:tags r:id="rId9"/>
            </p:custDataLst>
          </p:nvPr>
        </p:nvSpPr>
        <p:spPr>
          <a:xfrm>
            <a:off x="0" y="4142741"/>
            <a:ext cx="9143999" cy="1000759"/>
          </a:xfrm>
          <a:custGeom>
            <a:avLst/>
            <a:gdLst>
              <a:gd name="connsiteX0" fmla="*/ 2847466 w 12191999"/>
              <a:gd name="connsiteY0" fmla="*/ 1046402 h 1334345"/>
              <a:gd name="connsiteX1" fmla="*/ 2891951 w 12191999"/>
              <a:gd name="connsiteY1" fmla="*/ 1059437 h 1334345"/>
              <a:gd name="connsiteX2" fmla="*/ 2931128 w 12191999"/>
              <a:gd name="connsiteY2" fmla="*/ 1072321 h 1334345"/>
              <a:gd name="connsiteX3" fmla="*/ 2891953 w 12191999"/>
              <a:gd name="connsiteY3" fmla="*/ 1059438 h 1334345"/>
              <a:gd name="connsiteX4" fmla="*/ 2673480 w 12191999"/>
              <a:gd name="connsiteY4" fmla="*/ 1012610 h 1334345"/>
              <a:gd name="connsiteX5" fmla="*/ 2481271 w 12191999"/>
              <a:gd name="connsiteY5" fmla="*/ 1061188 h 1334345"/>
              <a:gd name="connsiteX6" fmla="*/ 2438898 w 12191999"/>
              <a:gd name="connsiteY6" fmla="*/ 1067709 h 1334345"/>
              <a:gd name="connsiteX7" fmla="*/ 2419283 w 12191999"/>
              <a:gd name="connsiteY7" fmla="*/ 1063157 h 1334345"/>
              <a:gd name="connsiteX8" fmla="*/ 2438897 w 12191999"/>
              <a:gd name="connsiteY8" fmla="*/ 1067709 h 1334345"/>
              <a:gd name="connsiteX9" fmla="*/ 2438898 w 12191999"/>
              <a:gd name="connsiteY9" fmla="*/ 1067709 h 1334345"/>
              <a:gd name="connsiteX10" fmla="*/ 2438898 w 12191999"/>
              <a:gd name="connsiteY10" fmla="*/ 1067709 h 1334345"/>
              <a:gd name="connsiteX11" fmla="*/ 2590271 w 12191999"/>
              <a:gd name="connsiteY11" fmla="*/ 1020751 h 1334345"/>
              <a:gd name="connsiteX12" fmla="*/ 2673481 w 12191999"/>
              <a:gd name="connsiteY12" fmla="*/ 1012610 h 1334345"/>
              <a:gd name="connsiteX13" fmla="*/ 2692964 w 12191999"/>
              <a:gd name="connsiteY13" fmla="*/ 1014492 h 1334345"/>
              <a:gd name="connsiteX14" fmla="*/ 2734057 w 12191999"/>
              <a:gd name="connsiteY14" fmla="*/ 1018461 h 1334345"/>
              <a:gd name="connsiteX15" fmla="*/ 2734056 w 12191999"/>
              <a:gd name="connsiteY15" fmla="*/ 1018461 h 1334345"/>
              <a:gd name="connsiteX16" fmla="*/ 2692964 w 12191999"/>
              <a:gd name="connsiteY16" fmla="*/ 1014492 h 1334345"/>
              <a:gd name="connsiteX17" fmla="*/ 2673482 w 12191999"/>
              <a:gd name="connsiteY17" fmla="*/ 1012610 h 1334345"/>
              <a:gd name="connsiteX18" fmla="*/ 2673481 w 12191999"/>
              <a:gd name="connsiteY18" fmla="*/ 1012610 h 1334345"/>
              <a:gd name="connsiteX19" fmla="*/ 344633 w 12191999"/>
              <a:gd name="connsiteY19" fmla="*/ 863663 h 1334345"/>
              <a:gd name="connsiteX20" fmla="*/ 419394 w 12191999"/>
              <a:gd name="connsiteY20" fmla="*/ 878925 h 1334345"/>
              <a:gd name="connsiteX21" fmla="*/ 714553 w 12191999"/>
              <a:gd name="connsiteY21" fmla="*/ 895341 h 1334345"/>
              <a:gd name="connsiteX22" fmla="*/ 739734 w 12191999"/>
              <a:gd name="connsiteY22" fmla="*/ 900282 h 1334345"/>
              <a:gd name="connsiteX23" fmla="*/ 777297 w 12191999"/>
              <a:gd name="connsiteY23" fmla="*/ 907653 h 1334345"/>
              <a:gd name="connsiteX24" fmla="*/ 788191 w 12191999"/>
              <a:gd name="connsiteY24" fmla="*/ 910703 h 1334345"/>
              <a:gd name="connsiteX25" fmla="*/ 777298 w 12191999"/>
              <a:gd name="connsiteY25" fmla="*/ 907653 h 1334345"/>
              <a:gd name="connsiteX26" fmla="*/ 739734 w 12191999"/>
              <a:gd name="connsiteY26" fmla="*/ 900282 h 1334345"/>
              <a:gd name="connsiteX27" fmla="*/ 714551 w 12191999"/>
              <a:gd name="connsiteY27" fmla="*/ 895340 h 1334345"/>
              <a:gd name="connsiteX28" fmla="*/ 419392 w 12191999"/>
              <a:gd name="connsiteY28" fmla="*/ 878924 h 1334345"/>
              <a:gd name="connsiteX29" fmla="*/ 1631096 w 12191999"/>
              <a:gd name="connsiteY29" fmla="*/ 788636 h 1334345"/>
              <a:gd name="connsiteX30" fmla="*/ 1289333 w 12191999"/>
              <a:gd name="connsiteY30" fmla="*/ 870716 h 1334345"/>
              <a:gd name="connsiteX31" fmla="*/ 1025245 w 12191999"/>
              <a:gd name="connsiteY31" fmla="*/ 895340 h 1334345"/>
              <a:gd name="connsiteX32" fmla="*/ 932036 w 12191999"/>
              <a:gd name="connsiteY32" fmla="*/ 944588 h 1334345"/>
              <a:gd name="connsiteX33" fmla="*/ 888223 w 12191999"/>
              <a:gd name="connsiteY33" fmla="*/ 938432 h 1334345"/>
              <a:gd name="connsiteX34" fmla="*/ 885869 w 12191999"/>
              <a:gd name="connsiteY34" fmla="*/ 937786 h 1334345"/>
              <a:gd name="connsiteX35" fmla="*/ 888224 w 12191999"/>
              <a:gd name="connsiteY35" fmla="*/ 938433 h 1334345"/>
              <a:gd name="connsiteX36" fmla="*/ 932037 w 12191999"/>
              <a:gd name="connsiteY36" fmla="*/ 944589 h 1334345"/>
              <a:gd name="connsiteX37" fmla="*/ 1025246 w 12191999"/>
              <a:gd name="connsiteY37" fmla="*/ 895341 h 1334345"/>
              <a:gd name="connsiteX38" fmla="*/ 1289335 w 12191999"/>
              <a:gd name="connsiteY38" fmla="*/ 870716 h 1334345"/>
              <a:gd name="connsiteX39" fmla="*/ 1541652 w 12191999"/>
              <a:gd name="connsiteY39" fmla="*/ 798383 h 1334345"/>
              <a:gd name="connsiteX40" fmla="*/ 1631097 w 12191999"/>
              <a:gd name="connsiteY40" fmla="*/ 788636 h 1334345"/>
              <a:gd name="connsiteX41" fmla="*/ 1676425 w 12191999"/>
              <a:gd name="connsiteY41" fmla="*/ 791618 h 1334345"/>
              <a:gd name="connsiteX42" fmla="*/ 1676426 w 12191999"/>
              <a:gd name="connsiteY42" fmla="*/ 791618 h 1334345"/>
              <a:gd name="connsiteX43" fmla="*/ 1631097 w 12191999"/>
              <a:gd name="connsiteY43" fmla="*/ 788636 h 1334345"/>
              <a:gd name="connsiteX44" fmla="*/ 1631097 w 12191999"/>
              <a:gd name="connsiteY44" fmla="*/ 788636 h 1334345"/>
              <a:gd name="connsiteX45" fmla="*/ 5743206 w 12191999"/>
              <a:gd name="connsiteY45" fmla="*/ 0 h 1334345"/>
              <a:gd name="connsiteX46" fmla="*/ 5771910 w 12191999"/>
              <a:gd name="connsiteY46" fmla="*/ 4482 h 1334345"/>
              <a:gd name="connsiteX47" fmla="*/ 5959903 w 12191999"/>
              <a:gd name="connsiteY47" fmla="*/ 50525 h 1334345"/>
              <a:gd name="connsiteX48" fmla="*/ 6519150 w 12191999"/>
              <a:gd name="connsiteY48" fmla="*/ 354223 h 1334345"/>
              <a:gd name="connsiteX49" fmla="*/ 7466764 w 12191999"/>
              <a:gd name="connsiteY49" fmla="*/ 510176 h 1334345"/>
              <a:gd name="connsiteX50" fmla="*/ 8181358 w 12191999"/>
              <a:gd name="connsiteY50" fmla="*/ 666129 h 1334345"/>
              <a:gd name="connsiteX51" fmla="*/ 8771675 w 12191999"/>
              <a:gd name="connsiteY51" fmla="*/ 551216 h 1334345"/>
              <a:gd name="connsiteX52" fmla="*/ 9361992 w 12191999"/>
              <a:gd name="connsiteY52" fmla="*/ 485551 h 1334345"/>
              <a:gd name="connsiteX53" fmla="*/ 9638702 w 12191999"/>
              <a:gd name="connsiteY53" fmla="*/ 395776 h 1334345"/>
              <a:gd name="connsiteX54" fmla="*/ 9702244 w 12191999"/>
              <a:gd name="connsiteY54" fmla="*/ 372178 h 1334345"/>
              <a:gd name="connsiteX55" fmla="*/ 9727055 w 12191999"/>
              <a:gd name="connsiteY55" fmla="*/ 383977 h 1334345"/>
              <a:gd name="connsiteX56" fmla="*/ 9828031 w 12191999"/>
              <a:gd name="connsiteY56" fmla="*/ 411680 h 1334345"/>
              <a:gd name="connsiteX57" fmla="*/ 10433882 w 12191999"/>
              <a:gd name="connsiteY57" fmla="*/ 444512 h 1334345"/>
              <a:gd name="connsiteX58" fmla="*/ 10589229 w 12191999"/>
              <a:gd name="connsiteY58" fmla="*/ 510176 h 1334345"/>
              <a:gd name="connsiteX59" fmla="*/ 10884387 w 12191999"/>
              <a:gd name="connsiteY59" fmla="*/ 469135 h 1334345"/>
              <a:gd name="connsiteX60" fmla="*/ 11288288 w 12191999"/>
              <a:gd name="connsiteY60" fmla="*/ 543008 h 1334345"/>
              <a:gd name="connsiteX61" fmla="*/ 11529682 w 12191999"/>
              <a:gd name="connsiteY61" fmla="*/ 469713 h 1334345"/>
              <a:gd name="connsiteX62" fmla="*/ 11612362 w 12191999"/>
              <a:gd name="connsiteY62" fmla="*/ 448952 h 1334345"/>
              <a:gd name="connsiteX63" fmla="*/ 11661848 w 12191999"/>
              <a:gd name="connsiteY63" fmla="*/ 465376 h 1334345"/>
              <a:gd name="connsiteX64" fmla="*/ 12078128 w 12191999"/>
              <a:gd name="connsiteY64" fmla="*/ 595911 h 1334345"/>
              <a:gd name="connsiteX65" fmla="*/ 12191999 w 12191999"/>
              <a:gd name="connsiteY65" fmla="*/ 625868 h 1334345"/>
              <a:gd name="connsiteX66" fmla="*/ 12191999 w 12191999"/>
              <a:gd name="connsiteY66" fmla="*/ 1072321 h 1334345"/>
              <a:gd name="connsiteX67" fmla="*/ 12191999 w 12191999"/>
              <a:gd name="connsiteY67" fmla="*/ 1334345 h 1334345"/>
              <a:gd name="connsiteX68" fmla="*/ 0 w 12191999"/>
              <a:gd name="connsiteY68" fmla="*/ 1334345 h 1334345"/>
              <a:gd name="connsiteX69" fmla="*/ 0 w 12191999"/>
              <a:gd name="connsiteY69" fmla="*/ 1072321 h 1334345"/>
              <a:gd name="connsiteX70" fmla="*/ 1 w 12191999"/>
              <a:gd name="connsiteY70" fmla="*/ 1072321 h 1334345"/>
              <a:gd name="connsiteX71" fmla="*/ 1 w 12191999"/>
              <a:gd name="connsiteY71" fmla="*/ 813658 h 1334345"/>
              <a:gd name="connsiteX72" fmla="*/ 20711 w 12191999"/>
              <a:gd name="connsiteY72" fmla="*/ 812426 h 1334345"/>
              <a:gd name="connsiteX73" fmla="*/ 22430 w 12191999"/>
              <a:gd name="connsiteY73" fmla="*/ 812443 h 1334345"/>
              <a:gd name="connsiteX74" fmla="*/ 108700 w 12191999"/>
              <a:gd name="connsiteY74" fmla="*/ 813260 h 1334345"/>
              <a:gd name="connsiteX75" fmla="*/ 170240 w 12191999"/>
              <a:gd name="connsiteY75" fmla="*/ 821105 h 1334345"/>
              <a:gd name="connsiteX76" fmla="*/ 192198 w 12191999"/>
              <a:gd name="connsiteY76" fmla="*/ 823904 h 1334345"/>
              <a:gd name="connsiteX77" fmla="*/ 192199 w 12191999"/>
              <a:gd name="connsiteY77" fmla="*/ 823904 h 1334345"/>
              <a:gd name="connsiteX78" fmla="*/ 170240 w 12191999"/>
              <a:gd name="connsiteY78" fmla="*/ 821105 h 1334345"/>
              <a:gd name="connsiteX79" fmla="*/ 108699 w 12191999"/>
              <a:gd name="connsiteY79" fmla="*/ 813259 h 1334345"/>
              <a:gd name="connsiteX80" fmla="*/ 22430 w 12191999"/>
              <a:gd name="connsiteY80" fmla="*/ 812443 h 1334345"/>
              <a:gd name="connsiteX81" fmla="*/ 20711 w 12191999"/>
              <a:gd name="connsiteY81" fmla="*/ 812426 h 1334345"/>
              <a:gd name="connsiteX82" fmla="*/ 20711 w 12191999"/>
              <a:gd name="connsiteY82" fmla="*/ 812426 h 1334345"/>
              <a:gd name="connsiteX83" fmla="*/ 20710 w 12191999"/>
              <a:gd name="connsiteY83" fmla="*/ 812426 h 1334345"/>
              <a:gd name="connsiteX84" fmla="*/ 0 w 12191999"/>
              <a:gd name="connsiteY84" fmla="*/ 813658 h 1334345"/>
              <a:gd name="connsiteX85" fmla="*/ 0 w 12191999"/>
              <a:gd name="connsiteY85" fmla="*/ 489071 h 1334345"/>
              <a:gd name="connsiteX86" fmla="*/ 43142 w 12191999"/>
              <a:gd name="connsiteY86" fmla="*/ 505751 h 1334345"/>
              <a:gd name="connsiteX87" fmla="*/ 212081 w 12191999"/>
              <a:gd name="connsiteY87" fmla="*/ 543008 h 1334345"/>
              <a:gd name="connsiteX88" fmla="*/ 600448 w 12191999"/>
              <a:gd name="connsiteY88" fmla="*/ 460927 h 1334345"/>
              <a:gd name="connsiteX89" fmla="*/ 1004349 w 12191999"/>
              <a:gd name="connsiteY89" fmla="*/ 411680 h 1334345"/>
              <a:gd name="connsiteX90" fmla="*/ 1268437 w 12191999"/>
              <a:gd name="connsiteY90" fmla="*/ 329598 h 1334345"/>
              <a:gd name="connsiteX91" fmla="*/ 1936428 w 12191999"/>
              <a:gd name="connsiteY91" fmla="*/ 304974 h 1334345"/>
              <a:gd name="connsiteX92" fmla="*/ 2262655 w 12191999"/>
              <a:gd name="connsiteY92" fmla="*/ 370639 h 1334345"/>
              <a:gd name="connsiteX93" fmla="*/ 2402467 w 12191999"/>
              <a:gd name="connsiteY93" fmla="*/ 346015 h 1334345"/>
              <a:gd name="connsiteX94" fmla="*/ 2837437 w 12191999"/>
              <a:gd name="connsiteY94" fmla="*/ 436303 h 1334345"/>
              <a:gd name="connsiteX95" fmla="*/ 3614171 w 12191999"/>
              <a:gd name="connsiteY95" fmla="*/ 411680 h 1334345"/>
              <a:gd name="connsiteX96" fmla="*/ 3909329 w 12191999"/>
              <a:gd name="connsiteY96" fmla="*/ 411680 h 1334345"/>
              <a:gd name="connsiteX97" fmla="*/ 4453042 w 12191999"/>
              <a:gd name="connsiteY97" fmla="*/ 395263 h 1334345"/>
              <a:gd name="connsiteX98" fmla="*/ 4654993 w 12191999"/>
              <a:gd name="connsiteY98" fmla="*/ 395263 h 1334345"/>
              <a:gd name="connsiteX99" fmla="*/ 4872478 w 12191999"/>
              <a:gd name="connsiteY99" fmla="*/ 280350 h 1334345"/>
              <a:gd name="connsiteX100" fmla="*/ 5431725 w 12191999"/>
              <a:gd name="connsiteY100" fmla="*/ 149021 h 1334345"/>
              <a:gd name="connsiteX101" fmla="*/ 5706691 w 12191999"/>
              <a:gd name="connsiteY101" fmla="*/ 16122 h 13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191999" h="1334345">
                <a:moveTo>
                  <a:pt x="2847466" y="1046402"/>
                </a:moveTo>
                <a:lnTo>
                  <a:pt x="2891951" y="1059437"/>
                </a:lnTo>
                <a:lnTo>
                  <a:pt x="2931128" y="1072321"/>
                </a:lnTo>
                <a:lnTo>
                  <a:pt x="2891953" y="1059438"/>
                </a:lnTo>
                <a:close/>
                <a:moveTo>
                  <a:pt x="2673480" y="1012610"/>
                </a:moveTo>
                <a:cubicBezTo>
                  <a:pt x="2576552" y="1010281"/>
                  <a:pt x="2524921" y="1045805"/>
                  <a:pt x="2481271" y="1061188"/>
                </a:cubicBezTo>
                <a:lnTo>
                  <a:pt x="2438898" y="1067709"/>
                </a:lnTo>
                <a:lnTo>
                  <a:pt x="2419283" y="1063157"/>
                </a:lnTo>
                <a:lnTo>
                  <a:pt x="2438897" y="1067709"/>
                </a:lnTo>
                <a:lnTo>
                  <a:pt x="2438898" y="1067709"/>
                </a:lnTo>
                <a:lnTo>
                  <a:pt x="2438898" y="1067709"/>
                </a:lnTo>
                <a:cubicBezTo>
                  <a:pt x="2481376" y="1072198"/>
                  <a:pt x="2519394" y="1037214"/>
                  <a:pt x="2590271" y="1020751"/>
                </a:cubicBezTo>
                <a:lnTo>
                  <a:pt x="2673481" y="1012610"/>
                </a:lnTo>
                <a:lnTo>
                  <a:pt x="2692964" y="1014492"/>
                </a:lnTo>
                <a:lnTo>
                  <a:pt x="2734057" y="1018461"/>
                </a:lnTo>
                <a:lnTo>
                  <a:pt x="2734056" y="1018461"/>
                </a:lnTo>
                <a:lnTo>
                  <a:pt x="2692964" y="1014492"/>
                </a:lnTo>
                <a:lnTo>
                  <a:pt x="2673482" y="1012610"/>
                </a:lnTo>
                <a:lnTo>
                  <a:pt x="2673481" y="1012610"/>
                </a:lnTo>
                <a:close/>
                <a:moveTo>
                  <a:pt x="344633" y="863663"/>
                </a:moveTo>
                <a:cubicBezTo>
                  <a:pt x="369391" y="870033"/>
                  <a:pt x="394150" y="875504"/>
                  <a:pt x="419394" y="878925"/>
                </a:cubicBezTo>
                <a:cubicBezTo>
                  <a:pt x="520369" y="892605"/>
                  <a:pt x="629112" y="884396"/>
                  <a:pt x="714553" y="895341"/>
                </a:cubicBezTo>
                <a:lnTo>
                  <a:pt x="739734" y="900282"/>
                </a:lnTo>
                <a:lnTo>
                  <a:pt x="777297" y="907653"/>
                </a:lnTo>
                <a:lnTo>
                  <a:pt x="788191" y="910703"/>
                </a:lnTo>
                <a:lnTo>
                  <a:pt x="777298" y="907653"/>
                </a:lnTo>
                <a:lnTo>
                  <a:pt x="739734" y="900282"/>
                </a:lnTo>
                <a:lnTo>
                  <a:pt x="714551" y="895340"/>
                </a:lnTo>
                <a:cubicBezTo>
                  <a:pt x="629111" y="884396"/>
                  <a:pt x="520368" y="892604"/>
                  <a:pt x="419392" y="878924"/>
                </a:cubicBezTo>
                <a:close/>
                <a:moveTo>
                  <a:pt x="1631096" y="788636"/>
                </a:moveTo>
                <a:cubicBezTo>
                  <a:pt x="1511997" y="787268"/>
                  <a:pt x="1390309" y="852932"/>
                  <a:pt x="1289333" y="870716"/>
                </a:cubicBezTo>
                <a:cubicBezTo>
                  <a:pt x="1188359" y="888500"/>
                  <a:pt x="1084794" y="883028"/>
                  <a:pt x="1025245" y="895340"/>
                </a:cubicBezTo>
                <a:cubicBezTo>
                  <a:pt x="965695" y="907653"/>
                  <a:pt x="983818" y="944588"/>
                  <a:pt x="932036" y="944588"/>
                </a:cubicBezTo>
                <a:cubicBezTo>
                  <a:pt x="919090" y="944588"/>
                  <a:pt x="904365" y="942194"/>
                  <a:pt x="888223" y="938432"/>
                </a:cubicBezTo>
                <a:lnTo>
                  <a:pt x="885869" y="937786"/>
                </a:lnTo>
                <a:lnTo>
                  <a:pt x="888224" y="938433"/>
                </a:lnTo>
                <a:cubicBezTo>
                  <a:pt x="904366" y="942195"/>
                  <a:pt x="919091" y="944589"/>
                  <a:pt x="932037" y="944589"/>
                </a:cubicBezTo>
                <a:cubicBezTo>
                  <a:pt x="983819" y="944589"/>
                  <a:pt x="965696" y="907653"/>
                  <a:pt x="1025246" y="895341"/>
                </a:cubicBezTo>
                <a:cubicBezTo>
                  <a:pt x="1084795" y="883028"/>
                  <a:pt x="1188360" y="888500"/>
                  <a:pt x="1289335" y="870716"/>
                </a:cubicBezTo>
                <a:cubicBezTo>
                  <a:pt x="1365066" y="857378"/>
                  <a:pt x="1452449" y="817107"/>
                  <a:pt x="1541652" y="798383"/>
                </a:cubicBezTo>
                <a:lnTo>
                  <a:pt x="1631097" y="788636"/>
                </a:lnTo>
                <a:lnTo>
                  <a:pt x="1676425" y="791618"/>
                </a:lnTo>
                <a:lnTo>
                  <a:pt x="1676426" y="791618"/>
                </a:lnTo>
                <a:lnTo>
                  <a:pt x="1631097" y="788636"/>
                </a:lnTo>
                <a:lnTo>
                  <a:pt x="1631097" y="788636"/>
                </a:lnTo>
                <a:close/>
                <a:moveTo>
                  <a:pt x="5743206" y="0"/>
                </a:moveTo>
                <a:lnTo>
                  <a:pt x="5771910" y="4482"/>
                </a:lnTo>
                <a:cubicBezTo>
                  <a:pt x="5839996" y="17180"/>
                  <a:pt x="5904237" y="32057"/>
                  <a:pt x="5959903" y="50525"/>
                </a:cubicBezTo>
                <a:cubicBezTo>
                  <a:pt x="6182566" y="124398"/>
                  <a:pt x="6268008" y="277615"/>
                  <a:pt x="6519150" y="354223"/>
                </a:cubicBezTo>
                <a:cubicBezTo>
                  <a:pt x="6770294" y="430831"/>
                  <a:pt x="7189729" y="458192"/>
                  <a:pt x="7466764" y="510176"/>
                </a:cubicBezTo>
                <a:cubicBezTo>
                  <a:pt x="7743799" y="562160"/>
                  <a:pt x="7963872" y="659289"/>
                  <a:pt x="8181358" y="666129"/>
                </a:cubicBezTo>
                <a:cubicBezTo>
                  <a:pt x="8398843" y="672968"/>
                  <a:pt x="8574902" y="581312"/>
                  <a:pt x="8771675" y="551216"/>
                </a:cubicBezTo>
                <a:cubicBezTo>
                  <a:pt x="8968447" y="521120"/>
                  <a:pt x="9175576" y="525224"/>
                  <a:pt x="9361992" y="485551"/>
                </a:cubicBezTo>
                <a:cubicBezTo>
                  <a:pt x="9455199" y="465715"/>
                  <a:pt x="9549054" y="430147"/>
                  <a:pt x="9638702" y="395776"/>
                </a:cubicBezTo>
                <a:lnTo>
                  <a:pt x="9702244" y="372178"/>
                </a:lnTo>
                <a:lnTo>
                  <a:pt x="9727055" y="383977"/>
                </a:lnTo>
                <a:cubicBezTo>
                  <a:pt x="9755535" y="395349"/>
                  <a:pt x="9787899" y="405181"/>
                  <a:pt x="9828031" y="411680"/>
                </a:cubicBezTo>
                <a:cubicBezTo>
                  <a:pt x="9988556" y="437672"/>
                  <a:pt x="10307015" y="428096"/>
                  <a:pt x="10433882" y="444512"/>
                </a:cubicBezTo>
                <a:cubicBezTo>
                  <a:pt x="10560749" y="460927"/>
                  <a:pt x="10514144" y="506072"/>
                  <a:pt x="10589229" y="510176"/>
                </a:cubicBezTo>
                <a:cubicBezTo>
                  <a:pt x="10664314" y="514280"/>
                  <a:pt x="10767877" y="463663"/>
                  <a:pt x="10884387" y="469135"/>
                </a:cubicBezTo>
                <a:cubicBezTo>
                  <a:pt x="11000897" y="474607"/>
                  <a:pt x="11164011" y="547112"/>
                  <a:pt x="11288288" y="543008"/>
                </a:cubicBezTo>
                <a:cubicBezTo>
                  <a:pt x="11381495" y="539930"/>
                  <a:pt x="11441207" y="499916"/>
                  <a:pt x="11529682" y="469713"/>
                </a:cubicBezTo>
                <a:lnTo>
                  <a:pt x="11612362" y="448952"/>
                </a:lnTo>
                <a:lnTo>
                  <a:pt x="11661848" y="465376"/>
                </a:lnTo>
                <a:cubicBezTo>
                  <a:pt x="11775323" y="503010"/>
                  <a:pt x="11929254" y="553535"/>
                  <a:pt x="12078128" y="595911"/>
                </a:cubicBezTo>
                <a:lnTo>
                  <a:pt x="12191999" y="625868"/>
                </a:lnTo>
                <a:lnTo>
                  <a:pt x="12191999" y="1072321"/>
                </a:lnTo>
                <a:lnTo>
                  <a:pt x="12191999" y="1334345"/>
                </a:lnTo>
                <a:lnTo>
                  <a:pt x="0" y="1334345"/>
                </a:lnTo>
                <a:lnTo>
                  <a:pt x="0" y="1072321"/>
                </a:lnTo>
                <a:lnTo>
                  <a:pt x="1" y="1072321"/>
                </a:lnTo>
                <a:lnTo>
                  <a:pt x="1" y="813658"/>
                </a:lnTo>
                <a:lnTo>
                  <a:pt x="20711" y="812426"/>
                </a:lnTo>
                <a:lnTo>
                  <a:pt x="22430" y="812443"/>
                </a:lnTo>
                <a:lnTo>
                  <a:pt x="108700" y="813260"/>
                </a:lnTo>
                <a:lnTo>
                  <a:pt x="170240" y="821105"/>
                </a:lnTo>
                <a:lnTo>
                  <a:pt x="192198" y="823904"/>
                </a:lnTo>
                <a:lnTo>
                  <a:pt x="192199" y="823904"/>
                </a:lnTo>
                <a:lnTo>
                  <a:pt x="170240" y="821105"/>
                </a:lnTo>
                <a:lnTo>
                  <a:pt x="108699" y="813259"/>
                </a:lnTo>
                <a:lnTo>
                  <a:pt x="22430" y="812443"/>
                </a:lnTo>
                <a:lnTo>
                  <a:pt x="20711" y="812426"/>
                </a:lnTo>
                <a:lnTo>
                  <a:pt x="20711" y="812426"/>
                </a:lnTo>
                <a:lnTo>
                  <a:pt x="20710" y="812426"/>
                </a:lnTo>
                <a:lnTo>
                  <a:pt x="0" y="813658"/>
                </a:lnTo>
                <a:lnTo>
                  <a:pt x="0" y="489071"/>
                </a:lnTo>
                <a:lnTo>
                  <a:pt x="43142" y="505751"/>
                </a:lnTo>
                <a:cubicBezTo>
                  <a:pt x="107870" y="530012"/>
                  <a:pt x="166772" y="548138"/>
                  <a:pt x="212081" y="543008"/>
                </a:cubicBezTo>
                <a:cubicBezTo>
                  <a:pt x="393318" y="522488"/>
                  <a:pt x="468403" y="482815"/>
                  <a:pt x="600448" y="460927"/>
                </a:cubicBezTo>
                <a:cubicBezTo>
                  <a:pt x="732493" y="439040"/>
                  <a:pt x="893017" y="433567"/>
                  <a:pt x="1004349" y="411680"/>
                </a:cubicBezTo>
                <a:cubicBezTo>
                  <a:pt x="1115680" y="389791"/>
                  <a:pt x="1113092" y="347383"/>
                  <a:pt x="1268437" y="329598"/>
                </a:cubicBezTo>
                <a:cubicBezTo>
                  <a:pt x="1423783" y="311814"/>
                  <a:pt x="1770725" y="298134"/>
                  <a:pt x="1936428" y="304974"/>
                </a:cubicBezTo>
                <a:cubicBezTo>
                  <a:pt x="2102131" y="311814"/>
                  <a:pt x="2184982" y="363799"/>
                  <a:pt x="2262655" y="370639"/>
                </a:cubicBezTo>
                <a:cubicBezTo>
                  <a:pt x="2340329" y="377479"/>
                  <a:pt x="2306671" y="335070"/>
                  <a:pt x="2402467" y="346015"/>
                </a:cubicBezTo>
                <a:cubicBezTo>
                  <a:pt x="2498264" y="356959"/>
                  <a:pt x="2635487" y="425359"/>
                  <a:pt x="2837437" y="436303"/>
                </a:cubicBezTo>
                <a:cubicBezTo>
                  <a:pt x="3039388" y="447247"/>
                  <a:pt x="3435523" y="415783"/>
                  <a:pt x="3614171" y="411680"/>
                </a:cubicBezTo>
                <a:cubicBezTo>
                  <a:pt x="3792819" y="407575"/>
                  <a:pt x="3769517" y="414416"/>
                  <a:pt x="3909329" y="411680"/>
                </a:cubicBezTo>
                <a:cubicBezTo>
                  <a:pt x="4049141" y="408943"/>
                  <a:pt x="4328764" y="397999"/>
                  <a:pt x="4453042" y="395263"/>
                </a:cubicBezTo>
                <a:cubicBezTo>
                  <a:pt x="4577318" y="392527"/>
                  <a:pt x="4585086" y="414414"/>
                  <a:pt x="4654993" y="395263"/>
                </a:cubicBezTo>
                <a:cubicBezTo>
                  <a:pt x="4724898" y="376111"/>
                  <a:pt x="4743022" y="321391"/>
                  <a:pt x="4872478" y="280350"/>
                </a:cubicBezTo>
                <a:cubicBezTo>
                  <a:pt x="5001933" y="239310"/>
                  <a:pt x="5263433" y="202374"/>
                  <a:pt x="5431725" y="149021"/>
                </a:cubicBezTo>
                <a:cubicBezTo>
                  <a:pt x="5536908" y="115676"/>
                  <a:pt x="5617817" y="59353"/>
                  <a:pt x="5706691" y="16122"/>
                </a:cubicBezTo>
                <a:close/>
              </a:path>
            </a:pathLst>
          </a:custGeom>
          <a:solidFill>
            <a:schemeClr val="accent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1" lang="zh-CN" altLang="en-US" sz="1350" b="0" i="0" u="none" strike="noStrike" kern="1200" cap="none" spc="0" normalizeH="0" baseline="0" noProof="0">
              <a:ln>
                <a:noFill/>
              </a:ln>
              <a:solidFill>
                <a:srgbClr val="FFFFFF"/>
              </a:solidFill>
              <a:effectLst/>
              <a:uLnTx/>
              <a:uFillTx/>
              <a:latin typeface="Century Gothic" panose="020B0502020202020204"/>
              <a:ea typeface="微软雅黑" panose="020B0503020204020204" charset="-122"/>
              <a:cs typeface="+mn-cs"/>
            </a:endParaRPr>
          </a:p>
        </p:txBody>
      </p:sp>
      <p:sp>
        <p:nvSpPr>
          <p:cNvPr id="320" name="文本占位符 310"/>
          <p:cNvSpPr>
            <a:spLocks noGrp="1"/>
          </p:cNvSpPr>
          <p:nvPr>
            <p:ph type="body" sz="quarter" idx="11"/>
            <p:custDataLst>
              <p:tags r:id="rId10"/>
            </p:custDataLst>
          </p:nvPr>
        </p:nvSpPr>
        <p:spPr>
          <a:xfrm>
            <a:off x="1725821" y="1845734"/>
            <a:ext cx="5692356" cy="429479"/>
          </a:xfrm>
          <a:prstGeom prst="rect">
            <a:avLst/>
          </a:prstGeom>
        </p:spPr>
        <p:txBody>
          <a:bodyPr/>
          <a:lstStyle>
            <a:lvl1pPr marL="0" indent="0" algn="ctr">
              <a:buNone/>
              <a:defRPr sz="2100" b="0">
                <a:ln w="38100">
                  <a:noFill/>
                </a:ln>
                <a:solidFill>
                  <a:schemeClr val="accent1"/>
                </a:solidFill>
              </a:defRPr>
            </a:lvl1pPr>
          </a:lstStyle>
          <a:p>
            <a:pPr lvl="0"/>
            <a:endParaRPr kumimoji="1" lang="zh-CN" altLang="en-US"/>
          </a:p>
        </p:txBody>
      </p:sp>
      <p:sp>
        <p:nvSpPr>
          <p:cNvPr id="322" name="文本占位符 310"/>
          <p:cNvSpPr>
            <a:spLocks noGrp="1"/>
          </p:cNvSpPr>
          <p:nvPr>
            <p:ph type="body" sz="quarter" idx="12"/>
            <p:custDataLst>
              <p:tags r:id="rId11"/>
            </p:custDataLst>
          </p:nvPr>
        </p:nvSpPr>
        <p:spPr>
          <a:xfrm>
            <a:off x="1725821" y="2654072"/>
            <a:ext cx="5692356" cy="393731"/>
          </a:xfrm>
          <a:prstGeom prst="rect">
            <a:avLst/>
          </a:prstGeom>
        </p:spPr>
        <p:txBody>
          <a:bodyPr/>
          <a:lstStyle>
            <a:lvl1pPr marL="0" indent="0" algn="ctr">
              <a:lnSpc>
                <a:spcPct val="130000"/>
              </a:lnSpc>
              <a:buNone/>
              <a:defRPr sz="1050" b="0">
                <a:ln w="38100">
                  <a:noFill/>
                </a:ln>
                <a:solidFill>
                  <a:schemeClr val="accent1"/>
                </a:solidFill>
              </a:defRPr>
            </a:lvl1pPr>
          </a:lstStyle>
          <a:p>
            <a:pPr lvl="0"/>
            <a:endParaRPr kumimoji="1"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file:///D:\qq&#25991;&#20214;\712321467\Image\C2C\Image2\%7b75232B38-A165-1FB7-499C-2E1C792CACB5%7d.png" TargetMode="Externa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nvPicPr>
        <p:blipFill>
          <a:blip r:embed="rId9" r:link="rId1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tags" Target="../tags/tag30.xml"/><Relationship Id="rId4" Type="http://schemas.microsoft.com/office/2007/relationships/hdphoto" Target="../media/image22.wdp"/><Relationship Id="rId3" Type="http://schemas.openxmlformats.org/officeDocument/2006/relationships/image" Target="../media/image21.png"/><Relationship Id="rId2" Type="http://schemas.openxmlformats.org/officeDocument/2006/relationships/tags" Target="../tags/tag29.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GIF"/><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13.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tags" Target="../tags/tag15.xml"/><Relationship Id="rId4" Type="http://schemas.openxmlformats.org/officeDocument/2006/relationships/image" Target="../media/image7.png"/><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9" Type="http://schemas.openxmlformats.org/officeDocument/2006/relationships/image" Target="../media/image12.jpeg"/><Relationship Id="rId8" Type="http://schemas.openxmlformats.org/officeDocument/2006/relationships/image" Target="../media/image11.jpeg"/><Relationship Id="rId7" Type="http://schemas.openxmlformats.org/officeDocument/2006/relationships/image" Target="../media/image10.jpeg"/><Relationship Id="rId6" Type="http://schemas.openxmlformats.org/officeDocument/2006/relationships/image" Target="../media/image9.jpeg"/><Relationship Id="rId5" Type="http://schemas.openxmlformats.org/officeDocument/2006/relationships/tags" Target="../tags/tag19.xml"/><Relationship Id="rId4" Type="http://schemas.openxmlformats.org/officeDocument/2006/relationships/image" Target="../media/image7.png"/><Relationship Id="rId3" Type="http://schemas.openxmlformats.org/officeDocument/2006/relationships/tags" Target="../tags/tag18.xml"/><Relationship Id="rId2" Type="http://schemas.openxmlformats.org/officeDocument/2006/relationships/tags" Target="../tags/tag17.xml"/><Relationship Id="rId11" Type="http://schemas.openxmlformats.org/officeDocument/2006/relationships/slideLayout" Target="../slideLayouts/slideLayout4.xml"/><Relationship Id="rId10" Type="http://schemas.openxmlformats.org/officeDocument/2006/relationships/tags" Target="../tags/tag20.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标题 4"/>
          <p:cNvSpPr>
            <a:spLocks noGrp="1"/>
          </p:cNvSpPr>
          <p:nvPr>
            <p:ph type="ctrTitle"/>
          </p:nvPr>
        </p:nvSpPr>
        <p:spPr>
          <a:xfrm>
            <a:off x="457200" y="1569324"/>
            <a:ext cx="8229600" cy="857250"/>
          </a:xfrm>
        </p:spPr>
        <p:txBody>
          <a:bodyPr/>
          <a:lstStyle/>
          <a:p>
            <a:r>
              <a:rPr lang="en-US" sz="6000">
                <a:latin typeface="华文新魏" panose="02010800040101010101" pitchFamily="2" charset="-122"/>
                <a:ea typeface="华文新魏" panose="02010800040101010101" pitchFamily="2" charset="-122"/>
              </a:rPr>
              <a:t>17.</a:t>
            </a:r>
            <a:r>
              <a:rPr lang="zh-CN" altLang="en-US" sz="6000">
                <a:latin typeface="华文新魏" panose="02010800040101010101" pitchFamily="2" charset="-122"/>
                <a:ea typeface="华文新魏" panose="02010800040101010101" pitchFamily="2" charset="-122"/>
              </a:rPr>
              <a:t>动物笑谈</a:t>
            </a:r>
            <a:endParaRPr lang="zh-CN" altLang="en-US" sz="6000">
              <a:latin typeface="华文新魏" panose="02010800040101010101" pitchFamily="2" charset="-122"/>
              <a:ea typeface="华文新魏" panose="02010800040101010101" pitchFamily="2" charset="-122"/>
            </a:endParaRPr>
          </a:p>
        </p:txBody>
      </p:sp>
      <p:sp>
        <p:nvSpPr>
          <p:cNvPr id="6" name="副标题 5"/>
          <p:cNvSpPr/>
          <p:nvPr>
            <p:ph type="subTitle" idx="1"/>
          </p:nvPr>
        </p:nvSpPr>
        <p:spPr>
          <a:xfrm>
            <a:off x="2991485" y="2787650"/>
            <a:ext cx="3225165" cy="583565"/>
          </a:xfrm>
        </p:spPr>
        <p:txBody>
          <a:bodyPr/>
          <a:lstStyle/>
          <a:p>
            <a:pPr marL="0" indent="0">
              <a:buNone/>
            </a:pPr>
            <a:r>
              <a:rPr lang="zh-CN" altLang="en-US">
                <a:solidFill>
                  <a:schemeClr val="tx1"/>
                </a:solidFill>
                <a:latin typeface="方正楷体_GBK" panose="03000509000000000000" charset="-122"/>
                <a:ea typeface="方正楷体_GBK" panose="03000509000000000000" charset="-122"/>
              </a:rPr>
              <a:t>康拉</a:t>
            </a:r>
            <a:r>
              <a:rPr lang="zh-CN" altLang="en-US">
                <a:latin typeface="方正楷体_GBK" panose="03000509000000000000" charset="-122"/>
                <a:ea typeface="方正楷体_GBK" panose="03000509000000000000" charset="-122"/>
                <a:sym typeface="+mn-ea"/>
              </a:rPr>
              <a:t>德</a:t>
            </a:r>
            <a:r>
              <a:rPr lang="en-US" altLang="zh-CN">
                <a:solidFill>
                  <a:schemeClr val="tx1"/>
                </a:solidFill>
                <a:latin typeface="方正楷体_GBK" panose="03000509000000000000" charset="-122"/>
                <a:ea typeface="方正楷体_GBK" panose="03000509000000000000" charset="-122"/>
              </a:rPr>
              <a:t>·</a:t>
            </a:r>
            <a:r>
              <a:rPr lang="zh-CN" altLang="en-US">
                <a:solidFill>
                  <a:schemeClr val="tx1"/>
                </a:solidFill>
                <a:latin typeface="方正楷体_GBK" panose="03000509000000000000" charset="-122"/>
                <a:ea typeface="方正楷体_GBK" panose="03000509000000000000" charset="-122"/>
              </a:rPr>
              <a:t>劳伦兹</a:t>
            </a:r>
            <a:endParaRPr lang="zh-CN" altLang="en-US">
              <a:solidFill>
                <a:schemeClr val="tx1"/>
              </a:solidFill>
              <a:latin typeface="方正楷体_GBK" panose="03000509000000000000" charset="-122"/>
              <a:ea typeface="方正楷体_GBK" panose="03000509000000000000"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圆角矩形 20"/>
          <p:cNvSpPr/>
          <p:nvPr/>
        </p:nvSpPr>
        <p:spPr>
          <a:xfrm>
            <a:off x="283210" y="1035875"/>
            <a:ext cx="2845435" cy="673355"/>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numCol="1" spcCol="0" rtlCol="0" fromWordArt="0" anchor="ctr" anchorCtr="0" forceAA="0" compatLnSpc="1">
            <a:spAutoFit/>
          </a:bodyPr>
          <a:lstStyle/>
          <a:p>
            <a:pPr lvl="0" algn="l">
              <a:lnSpc>
                <a:spcPct val="120000"/>
              </a:lnSpc>
              <a:buClrTx/>
              <a:buSzTx/>
              <a:buFontTx/>
              <a:defRPr/>
            </a:pPr>
            <a:r>
              <a:rPr lang="zh-CN" altLang="en-US" sz="2800">
                <a:latin typeface="楷体" panose="02010609060101010101" pitchFamily="49" charset="-122"/>
                <a:ea typeface="楷体" panose="02010609060101010101" pitchFamily="49" charset="-122"/>
                <a:cs typeface="楷体" panose="02010609060101010101" pitchFamily="49" charset="-122"/>
                <a:sym typeface="+mn-ea"/>
              </a:rPr>
              <a:t>第一部分(1)</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2" name="圆角矩形 21"/>
          <p:cNvSpPr/>
          <p:nvPr/>
        </p:nvSpPr>
        <p:spPr>
          <a:xfrm>
            <a:off x="323215" y="2499189"/>
            <a:ext cx="2844800" cy="673443"/>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numCol="1" spcCol="0" rtlCol="0" fromWordArt="0" anchor="ctr" anchorCtr="0" forceAA="0" compatLnSpc="1">
            <a:spAutoFit/>
          </a:bodyPr>
          <a:lstStyle/>
          <a:p>
            <a:pPr lvl="0" algn="l">
              <a:lnSpc>
                <a:spcPct val="120000"/>
              </a:lnSpc>
              <a:buClrTx/>
              <a:buSzTx/>
              <a:buFontTx/>
              <a:defRPr/>
            </a:pPr>
            <a:r>
              <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第二部分(2-9)</a:t>
            </a:r>
            <a:endPar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4" name="圆角矩形 23"/>
          <p:cNvSpPr/>
          <p:nvPr/>
        </p:nvSpPr>
        <p:spPr>
          <a:xfrm>
            <a:off x="3366770" y="746402"/>
            <a:ext cx="5379085" cy="1251667"/>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numCol="1" spcCol="0" rtlCol="0" fromWordArt="0" anchor="ctr" anchorCtr="0" forceAA="0" compatLnSpc="1">
            <a:spAutoFit/>
          </a:bodyPr>
          <a:lstStyle/>
          <a:p>
            <a:pPr fontAlgn="auto">
              <a:lnSpc>
                <a:spcPct val="120000"/>
              </a:lnSpc>
              <a:defRPr/>
            </a:pPr>
            <a:r>
              <a:rPr lang="zh-CN" altLang="en-US" sz="2800">
                <a:latin typeface="楷体" panose="02010609060101010101" pitchFamily="49" charset="-122"/>
                <a:ea typeface="楷体" panose="02010609060101010101" pitchFamily="49" charset="-122"/>
                <a:cs typeface="楷体" panose="02010609060101010101" pitchFamily="49" charset="-122"/>
                <a:sym typeface="+mn-ea"/>
              </a:rPr>
              <a:t>总写“我”研究动物的行为时的方法怪诞，被大家当作“疯子”。</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5" name="圆角矩形 24"/>
          <p:cNvSpPr/>
          <p:nvPr/>
        </p:nvSpPr>
        <p:spPr>
          <a:xfrm>
            <a:off x="3366770" y="2433030"/>
            <a:ext cx="5379720" cy="1051257"/>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l"/>
            <a:r>
              <a:rPr lang="zh-CN" altLang="en-US" sz="2800">
                <a:latin typeface="楷体" panose="02010609060101010101" pitchFamily="49" charset="-122"/>
                <a:ea typeface="楷体" panose="02010609060101010101" pitchFamily="49" charset="-122"/>
                <a:cs typeface="楷体" panose="02010609060101010101" pitchFamily="49" charset="-122"/>
                <a:sym typeface="+mn-ea"/>
              </a:rPr>
              <a:t>分写，“我”进行小凫实验的趣事。</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3" name="文本框 2"/>
          <p:cNvSpPr txBox="1"/>
          <p:nvPr/>
        </p:nvSpPr>
        <p:spPr>
          <a:xfrm>
            <a:off x="3707765" y="51435"/>
            <a:ext cx="1694180" cy="521970"/>
          </a:xfrm>
          <a:prstGeom prst="rect">
            <a:avLst/>
          </a:prstGeom>
          <a:noFill/>
        </p:spPr>
        <p:txBody>
          <a:bodyPr wrap="square" rtlCol="0">
            <a:spAutoFit/>
          </a:bodyPr>
          <a:lstStyle/>
          <a:p>
            <a:r>
              <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rPr>
              <a:t>划分层次</a:t>
            </a:r>
            <a:endPar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endParaRPr>
          </a:p>
        </p:txBody>
      </p:sp>
      <p:sp>
        <p:nvSpPr>
          <p:cNvPr id="2" name="圆角矩形 1"/>
          <p:cNvSpPr/>
          <p:nvPr/>
        </p:nvSpPr>
        <p:spPr>
          <a:xfrm>
            <a:off x="323215" y="3795224"/>
            <a:ext cx="2844800" cy="673443"/>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numCol="1" spcCol="0" rtlCol="0" fromWordArt="0" anchor="ctr" anchorCtr="0" forceAA="0" compatLnSpc="1">
            <a:spAutoFit/>
          </a:bodyPr>
          <a:p>
            <a:pPr lvl="0" algn="l">
              <a:lnSpc>
                <a:spcPct val="120000"/>
              </a:lnSpc>
              <a:buClrTx/>
              <a:buSzTx/>
              <a:buFontTx/>
              <a:defRPr/>
            </a:pPr>
            <a:r>
              <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第三部分(</a:t>
            </a:r>
            <a:r>
              <a:rPr lang="en-US" altLang="zh-CN"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10</a:t>
            </a:r>
            <a:r>
              <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9)</a:t>
            </a:r>
            <a:endPar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4" name="圆角矩形 3"/>
          <p:cNvSpPr/>
          <p:nvPr/>
        </p:nvSpPr>
        <p:spPr>
          <a:xfrm>
            <a:off x="3420110" y="3840190"/>
            <a:ext cx="5379720" cy="582950"/>
          </a:xfrm>
          <a:prstGeom prst="roundRect">
            <a:avLst/>
          </a:prstGeom>
          <a:solidFill>
            <a:srgbClr val="92D050"/>
          </a:solidFill>
          <a:ln>
            <a:noFill/>
          </a:ln>
        </p:spPr>
        <p:style>
          <a:lnRef idx="1">
            <a:schemeClr val="accent5"/>
          </a:lnRef>
          <a:fillRef idx="2">
            <a:schemeClr val="accent5"/>
          </a:fillRef>
          <a:effectRef idx="1">
            <a:schemeClr val="accent5"/>
          </a:effectRef>
          <a:fontRef idx="minor">
            <a:schemeClr val="dk1"/>
          </a:fontRef>
        </p:style>
        <p:txBody>
          <a:bodyPr wrap="square">
            <a:spAutoFit/>
          </a:bodyPr>
          <a:p>
            <a:pPr algn="l"/>
            <a:r>
              <a:rPr lang="zh-CN" altLang="en-US" sz="2800">
                <a:latin typeface="楷体" panose="02010609060101010101" pitchFamily="49" charset="-122"/>
                <a:ea typeface="楷体" panose="02010609060101010101" pitchFamily="49" charset="-122"/>
                <a:cs typeface="楷体" panose="02010609060101010101" pitchFamily="49" charset="-122"/>
                <a:sym typeface="+mn-ea"/>
              </a:rPr>
              <a:t>  分写，“我”和可可的趣事。</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2" grpId="0" bldLvl="0" animBg="1"/>
      <p:bldP spid="24" grpId="0" bldLvl="0" animBg="1"/>
      <p:bldP spid="25" grpId="0" bldLvl="0" animBg="1"/>
      <p:bldP spid="2" grpId="0" bldLvl="0" animBg="1"/>
      <p:bldP spid="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33400" y="1301750"/>
            <a:ext cx="5849620" cy="737235"/>
          </a:xfrm>
          <a:prstGeom prst="rect">
            <a:avLst/>
          </a:prstGeom>
        </p:spPr>
        <p:txBody>
          <a:bodyPr wrap="square">
            <a:spAutoFit/>
          </a:bodyPr>
          <a:lstStyle/>
          <a:p>
            <a:pPr>
              <a:lnSpc>
                <a:spcPct val="150000"/>
              </a:lnSpc>
            </a:pPr>
            <a:r>
              <a:rPr lang="en-US" altLang="zh-CN" sz="2800" kern="100">
                <a:effectLst/>
                <a:latin typeface="黑体" panose="02010609060101010101" pitchFamily="49" charset="-122"/>
                <a:ea typeface="黑体" panose="02010609060101010101" pitchFamily="49" charset="-122"/>
                <a:cs typeface="黑体" panose="02010609060101010101" pitchFamily="49" charset="-122"/>
              </a:rPr>
              <a:t>1.</a:t>
            </a:r>
            <a:r>
              <a:rPr lang="zh-CN" altLang="en-US" sz="2800" noProof="0">
                <a:effectLst/>
                <a:latin typeface="黑体" panose="02010609060101010101" pitchFamily="49" charset="-122"/>
                <a:ea typeface="黑体" panose="02010609060101010101" pitchFamily="49" charset="-122"/>
                <a:cs typeface="黑体" panose="02010609060101010101" pitchFamily="49" charset="-122"/>
                <a:sym typeface="+mn-ea"/>
              </a:rPr>
              <a:t>读课文，找一找本文的中心句。</a:t>
            </a:r>
            <a:endParaRPr lang="zh-CN" altLang="en-US" sz="2800" kern="10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1" name="圆角矩形 10"/>
          <p:cNvSpPr/>
          <p:nvPr/>
        </p:nvSpPr>
        <p:spPr>
          <a:xfrm>
            <a:off x="533400" y="2337435"/>
            <a:ext cx="8213090" cy="1603305"/>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defTabSz="914400" fontAlgn="auto">
              <a:lnSpc>
                <a:spcPct val="150000"/>
              </a:lnSpc>
              <a:buClrTx/>
              <a:buSzTx/>
              <a:buFontTx/>
              <a:buNone/>
              <a:defRPr/>
            </a:pPr>
            <a:r>
              <a:rPr lang="zh-CN" altLang="en-US" sz="2800" noProof="0">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在研究高等动物的行为时，常常会发生一些趣事，不过逗笑的主角常常不是动物，而是观察者自己。</a:t>
            </a:r>
            <a:endParaRPr lang="zh-CN" altLang="en-US" sz="280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p:cNvSpPr txBox="1"/>
          <p:nvPr/>
        </p:nvSpPr>
        <p:spPr>
          <a:xfrm>
            <a:off x="3656965" y="856615"/>
            <a:ext cx="1616710" cy="521970"/>
          </a:xfrm>
          <a:prstGeom prst="rect">
            <a:avLst/>
          </a:prstGeom>
          <a:noFill/>
        </p:spPr>
        <p:txBody>
          <a:bodyPr wrap="square" rtlCol="0">
            <a:spAutoFit/>
          </a:bodyPr>
          <a:lstStyle/>
          <a:p>
            <a:r>
              <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rPr>
              <a:t>自主探究</a:t>
            </a:r>
            <a:endPar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1" name="图片 110"/>
          <p:cNvPicPr/>
          <p:nvPr/>
        </p:nvPicPr>
        <p:blipFill>
          <a:blip r:embed="rId1"/>
          <a:stretch>
            <a:fillRect/>
          </a:stretch>
        </p:blipFill>
        <p:spPr>
          <a:xfrm>
            <a:off x="611415" y="1347434"/>
            <a:ext cx="2612571" cy="1739972"/>
          </a:xfrm>
          <a:prstGeom prst="rect">
            <a:avLst/>
          </a:prstGeom>
          <a:noFill/>
          <a:ln w="9525">
            <a:noFill/>
          </a:ln>
        </p:spPr>
      </p:pic>
      <p:sp>
        <p:nvSpPr>
          <p:cNvPr id="6" name="矩形 5"/>
          <p:cNvSpPr/>
          <p:nvPr/>
        </p:nvSpPr>
        <p:spPr>
          <a:xfrm>
            <a:off x="395605" y="55880"/>
            <a:ext cx="7819390" cy="1291590"/>
          </a:xfrm>
          <a:prstGeom prst="rect">
            <a:avLst/>
          </a:prstGeom>
        </p:spPr>
        <p:txBody>
          <a:bodyPr wrap="square">
            <a:spAutoFit/>
          </a:bodyPr>
          <a:p>
            <a:pPr lvl="0" algn="l" fontAlgn="auto">
              <a:lnSpc>
                <a:spcPct val="150000"/>
              </a:lnSpc>
              <a:buClrTx/>
              <a:buSzTx/>
              <a:buFontTx/>
            </a:pPr>
            <a:r>
              <a:rPr lang="en-US" altLang="zh-CN" sz="2600" kern="100">
                <a:effectLst/>
                <a:latin typeface="黑体" panose="02010609060101010101" pitchFamily="49" charset="-122"/>
                <a:ea typeface="黑体" panose="02010609060101010101" pitchFamily="49" charset="-122"/>
                <a:cs typeface="黑体" panose="02010609060101010101" pitchFamily="49" charset="-122"/>
                <a:sym typeface="+mn-ea"/>
              </a:rPr>
              <a:t>2.文章记叙了哪些小故事来表现“研究动物行为的科学家实验的方法怪诞不经”？</a:t>
            </a:r>
            <a:endParaRPr lang="en-US" altLang="zh-CN" sz="2600" kern="100">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755650" y="3147695"/>
            <a:ext cx="2195830" cy="491490"/>
          </a:xfrm>
          <a:prstGeom prst="rect">
            <a:avLst/>
          </a:prstGeom>
          <a:noFill/>
        </p:spPr>
        <p:txBody>
          <a:bodyPr wrap="square" rtlCol="0" anchor="t">
            <a:spAutoFit/>
          </a:bodyPr>
          <a:p>
            <a:r>
              <a:rPr lang="zh-CN" altLang="en-US" sz="2600" kern="100">
                <a:solidFill>
                  <a:srgbClr val="0070C0"/>
                </a:solidFill>
                <a:latin typeface="黑体" panose="02010609060101010101" pitchFamily="49" charset="-122"/>
                <a:ea typeface="黑体" panose="02010609060101010101" pitchFamily="49" charset="-122"/>
                <a:cs typeface="黑体" panose="02010609060101010101" pitchFamily="49" charset="-122"/>
                <a:sym typeface="+mn-ea"/>
              </a:rPr>
              <a:t>水鸭认母实验</a:t>
            </a:r>
            <a:endParaRPr lang="zh-CN" altLang="en-US" sz="2600" kern="100">
              <a:solidFill>
                <a:srgbClr val="0070C0"/>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12" name="图片 111"/>
          <p:cNvPicPr/>
          <p:nvPr/>
        </p:nvPicPr>
        <p:blipFill>
          <a:blip r:embed="rId2"/>
          <a:stretch>
            <a:fillRect/>
          </a:stretch>
        </p:blipFill>
        <p:spPr>
          <a:xfrm>
            <a:off x="3420110" y="1347470"/>
            <a:ext cx="4178300" cy="2417445"/>
          </a:xfrm>
          <a:prstGeom prst="rect">
            <a:avLst/>
          </a:prstGeom>
          <a:noFill/>
          <a:ln w="9525">
            <a:noFill/>
          </a:ln>
        </p:spPr>
      </p:pic>
      <p:sp>
        <p:nvSpPr>
          <p:cNvPr id="3" name="文本框 2"/>
          <p:cNvSpPr txBox="1"/>
          <p:nvPr/>
        </p:nvSpPr>
        <p:spPr>
          <a:xfrm>
            <a:off x="251460" y="3867785"/>
            <a:ext cx="8366760" cy="891540"/>
          </a:xfrm>
          <a:prstGeom prst="rect">
            <a:avLst/>
          </a:prstGeom>
          <a:noFill/>
        </p:spPr>
        <p:txBody>
          <a:bodyPr wrap="square" rtlCol="0" anchor="t">
            <a:spAutoFit/>
          </a:bodyPr>
          <a:p>
            <a:r>
              <a:rPr lang="zh-CN" altLang="en-US" sz="2600"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600" b="1"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600" b="1"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）验证小水鸭凭声音认领母亲</a:t>
            </a:r>
            <a:r>
              <a:rPr lang="en-US" altLang="zh-CN" sz="2600" b="1"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600" b="1"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做水鸭子的妈妈，带着那群小鸭子在园里青青的草上又蹲又爬又叫地走着。</a:t>
            </a:r>
            <a:endParaRPr lang="zh-CN" altLang="en-US" sz="2600" b="1"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67360" y="123190"/>
            <a:ext cx="7819390" cy="1291590"/>
          </a:xfrm>
          <a:prstGeom prst="rect">
            <a:avLst/>
          </a:prstGeom>
        </p:spPr>
        <p:txBody>
          <a:bodyPr wrap="square">
            <a:spAutoFit/>
          </a:bodyPr>
          <a:lstStyle/>
          <a:p>
            <a:pPr lvl="0" algn="l" fontAlgn="auto">
              <a:lnSpc>
                <a:spcPct val="150000"/>
              </a:lnSpc>
              <a:buClrTx/>
              <a:buSzTx/>
              <a:buFontTx/>
            </a:pPr>
            <a:r>
              <a:rPr lang="en-US" altLang="zh-CN" sz="2600" kern="100">
                <a:effectLst/>
                <a:latin typeface="黑体" panose="02010609060101010101" pitchFamily="49" charset="-122"/>
                <a:ea typeface="黑体" panose="02010609060101010101" pitchFamily="49" charset="-122"/>
                <a:cs typeface="黑体" panose="02010609060101010101" pitchFamily="49" charset="-122"/>
                <a:sym typeface="+mn-ea"/>
              </a:rPr>
              <a:t>2.文章记叙了哪些小故事来表现“研究动物行为的科学家实验的方法怪诞不经”？</a:t>
            </a:r>
            <a:endParaRPr lang="en-US" altLang="zh-CN" sz="2600" kern="100">
              <a:effectLst/>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1" name="矩形 10"/>
          <p:cNvSpPr/>
          <p:nvPr/>
        </p:nvSpPr>
        <p:spPr>
          <a:xfrm>
            <a:off x="323215" y="3888105"/>
            <a:ext cx="8195945" cy="650875"/>
          </a:xfrm>
          <a:prstGeom prst="rect">
            <a:avLst/>
          </a:prstGeom>
        </p:spPr>
        <p:txBody>
          <a:bodyPr wrap="square">
            <a:spAutoFit/>
          </a:bodyPr>
          <a:lstStyle/>
          <a:p>
            <a:pPr fontAlgn="auto">
              <a:lnSpc>
                <a:spcPct val="140000"/>
              </a:lnSpc>
              <a:buNone/>
            </a:pPr>
            <a:r>
              <a:rPr lang="zh-CN" altLang="en-US" sz="2600"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600"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600"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rPr>
              <a:t>）学鹦鹉叫，让长途远行的可可停止了飞翔。</a:t>
            </a:r>
            <a:endParaRPr lang="zh-CN" altLang="en-US" sz="2600" noProof="0">
              <a:solidFill>
                <a:srgbClr val="FF0000"/>
              </a:solidFill>
              <a:effectLst/>
              <a:latin typeface="楷体" panose="02010609060101010101" pitchFamily="49" charset="-122"/>
              <a:ea typeface="楷体" panose="02010609060101010101" pitchFamily="49" charset="-122"/>
              <a:cs typeface="楷体" panose="02010609060101010101" pitchFamily="49" charset="-122"/>
              <a:sym typeface="+mn-ea"/>
            </a:endParaRPr>
          </a:p>
        </p:txBody>
      </p:sp>
      <p:pic>
        <p:nvPicPr>
          <p:cNvPr id="113" name="图片 112"/>
          <p:cNvPicPr/>
          <p:nvPr/>
        </p:nvPicPr>
        <p:blipFill>
          <a:blip r:embed="rId1"/>
          <a:stretch>
            <a:fillRect/>
          </a:stretch>
        </p:blipFill>
        <p:spPr>
          <a:xfrm>
            <a:off x="971550" y="1347470"/>
            <a:ext cx="1958340" cy="2540635"/>
          </a:xfrm>
          <a:prstGeom prst="rect">
            <a:avLst/>
          </a:prstGeom>
          <a:noFill/>
          <a:ln w="9525">
            <a:noFill/>
          </a:ln>
        </p:spPr>
      </p:pic>
      <p:pic>
        <p:nvPicPr>
          <p:cNvPr id="2" name="图片 1"/>
          <p:cNvPicPr>
            <a:picLocks noChangeAspect="1"/>
          </p:cNvPicPr>
          <p:nvPr/>
        </p:nvPicPr>
        <p:blipFill>
          <a:blip r:embed="rId2"/>
          <a:stretch>
            <a:fillRect/>
          </a:stretch>
        </p:blipFill>
        <p:spPr>
          <a:xfrm>
            <a:off x="4932045" y="1635760"/>
            <a:ext cx="4027170" cy="2136140"/>
          </a:xfrm>
          <a:prstGeom prst="rect">
            <a:avLst/>
          </a:prstGeom>
        </p:spPr>
      </p:pic>
      <p:pic>
        <p:nvPicPr>
          <p:cNvPr id="3" name="图片 2"/>
          <p:cNvPicPr>
            <a:picLocks noChangeAspect="1"/>
          </p:cNvPicPr>
          <p:nvPr/>
        </p:nvPicPr>
        <p:blipFill>
          <a:blip r:embed="rId3"/>
          <a:stretch>
            <a:fillRect/>
          </a:stretch>
        </p:blipFill>
        <p:spPr>
          <a:xfrm>
            <a:off x="4860290" y="627380"/>
            <a:ext cx="843915" cy="6140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文本框 1"/>
          <p:cNvSpPr txBox="1"/>
          <p:nvPr/>
        </p:nvSpPr>
        <p:spPr>
          <a:xfrm>
            <a:off x="658813" y="1618615"/>
            <a:ext cx="7824787" cy="6451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360680" indent="-360680" algn="just">
              <a:lnSpc>
                <a:spcPct val="150000"/>
              </a:lnSpc>
            </a:pPr>
            <a:r>
              <a:rPr lang="en-US" altLang="zh-CN" sz="2400" b="1">
                <a:latin typeface="宋体" panose="02010600030101010101" pitchFamily="2" charset="-122"/>
                <a:ea typeface="宋体" panose="02010600030101010101" pitchFamily="2" charset="-122"/>
                <a:cs typeface="宋体" panose="02010600030101010101" pitchFamily="2" charset="-122"/>
              </a:rPr>
              <a:t>1.</a:t>
            </a:r>
            <a:r>
              <a:rPr lang="zh-CN" altLang="en-US" sz="2400" b="1">
                <a:latin typeface="宋体" panose="02010600030101010101" pitchFamily="2" charset="-122"/>
                <a:ea typeface="宋体" panose="02010600030101010101" pitchFamily="2" charset="-122"/>
                <a:cs typeface="宋体" panose="02010600030101010101" pitchFamily="2" charset="-122"/>
              </a:rPr>
              <a:t>第</a:t>
            </a:r>
            <a:r>
              <a:rPr lang="en-US" altLang="zh-CN" sz="2400" b="1">
                <a:latin typeface="宋体" panose="02010600030101010101" pitchFamily="2" charset="-122"/>
                <a:ea typeface="宋体" panose="02010600030101010101" pitchFamily="2" charset="-122"/>
                <a:cs typeface="宋体" panose="02010600030101010101" pitchFamily="2" charset="-122"/>
              </a:rPr>
              <a:t>1</a:t>
            </a:r>
            <a:r>
              <a:rPr lang="zh-CN" altLang="en-US" sz="2400" b="1">
                <a:latin typeface="宋体" panose="02010600030101010101" pitchFamily="2" charset="-122"/>
                <a:ea typeface="宋体" panose="02010600030101010101" pitchFamily="2" charset="-122"/>
                <a:cs typeface="宋体" panose="02010600030101010101" pitchFamily="2" charset="-122"/>
              </a:rPr>
              <a:t>段在全文中有何作用？</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659130" y="2496185"/>
            <a:ext cx="7824470" cy="1753235"/>
          </a:xfrm>
          <a:prstGeom prst="rect">
            <a:avLst/>
          </a:prstGeom>
          <a:noFill/>
          <a:ln w="9525">
            <a:noFill/>
          </a:ln>
        </p:spPr>
        <p:txBody>
          <a:bodyPr wrap="square">
            <a:spAutoFit/>
          </a:bodyPr>
          <a:lstStyle/>
          <a:p>
            <a:pPr indent="533400" algn="just">
              <a:lnSpc>
                <a:spcPct val="150000"/>
              </a:lnSpc>
            </a:pPr>
            <a:r>
              <a:rPr lang="zh-CN" altLang="en-US" sz="2400" b="1">
                <a:solidFill>
                  <a:srgbClr val="3E3D2D"/>
                </a:solidFill>
                <a:latin typeface="楷体" panose="02010609060101010101" pitchFamily="49" charset="-122"/>
                <a:ea typeface="楷体" panose="02010609060101010101" pitchFamily="49" charset="-122"/>
                <a:cs typeface="楷体" panose="02010609060101010101" pitchFamily="49" charset="-122"/>
              </a:rPr>
              <a:t>本题运用开头句</a:t>
            </a:r>
            <a:r>
              <a:rPr lang="en-US" altLang="zh-CN" sz="2400" b="1">
                <a:solidFill>
                  <a:srgbClr val="3E3D2D"/>
                </a:solidFill>
                <a:latin typeface="楷体" panose="02010609060101010101" pitchFamily="49" charset="-122"/>
                <a:ea typeface="楷体" panose="02010609060101010101" pitchFamily="49" charset="-122"/>
                <a:cs typeface="楷体" panose="02010609060101010101" pitchFamily="49" charset="-122"/>
              </a:rPr>
              <a:t>(</a:t>
            </a:r>
            <a:r>
              <a:rPr lang="zh-CN" altLang="en-US" sz="2400" b="1">
                <a:solidFill>
                  <a:srgbClr val="3E3D2D"/>
                </a:solidFill>
                <a:latin typeface="楷体" panose="02010609060101010101" pitchFamily="49" charset="-122"/>
                <a:ea typeface="楷体" panose="02010609060101010101" pitchFamily="49" charset="-122"/>
                <a:cs typeface="楷体" panose="02010609060101010101" pitchFamily="49" charset="-122"/>
              </a:rPr>
              <a:t>段</a:t>
            </a:r>
            <a:r>
              <a:rPr lang="en-US" altLang="zh-CN" sz="2400" b="1">
                <a:solidFill>
                  <a:srgbClr val="3E3D2D"/>
                </a:solidFill>
                <a:latin typeface="楷体" panose="02010609060101010101" pitchFamily="49" charset="-122"/>
                <a:ea typeface="楷体" panose="02010609060101010101" pitchFamily="49" charset="-122"/>
                <a:cs typeface="楷体" panose="02010609060101010101" pitchFamily="49" charset="-122"/>
              </a:rPr>
              <a:t>)</a:t>
            </a:r>
            <a:r>
              <a:rPr lang="zh-CN" altLang="en-US" sz="2400" b="1">
                <a:solidFill>
                  <a:srgbClr val="3E3D2D"/>
                </a:solidFill>
                <a:latin typeface="楷体" panose="02010609060101010101" pitchFamily="49" charset="-122"/>
                <a:ea typeface="楷体" panose="02010609060101010101" pitchFamily="49" charset="-122"/>
                <a:cs typeface="楷体" panose="02010609060101010101" pitchFamily="49" charset="-122"/>
              </a:rPr>
              <a:t>作用分析法。本段开篇点题，总领下文。“逗笑”是全文的文眼，后文即围绕“逗笑”讲述了两个“怪诞不经”的故事。</a:t>
            </a:r>
            <a:endParaRPr lang="zh-CN" altLang="en-US" sz="2400" b="1">
              <a:solidFill>
                <a:srgbClr val="3E3D2D"/>
              </a:solidFill>
              <a:latin typeface="楷体" panose="02010609060101010101" pitchFamily="49" charset="-122"/>
              <a:ea typeface="楷体" panose="02010609060101010101" pitchFamily="49" charset="-122"/>
              <a:cs typeface="楷体" panose="02010609060101010101" pitchFamily="49" charset="-122"/>
            </a:endParaRPr>
          </a:p>
        </p:txBody>
      </p:sp>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课文解读</a:t>
            </a:r>
            <a:endParaRPr lang="zh-CN" altLang="en-US" sz="2400" b="1">
              <a:solidFill>
                <a:schemeClr val="tx1"/>
              </a:solidFill>
              <a:latin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linds(horizont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32771"/>
          <p:cNvSpPr txBox="1"/>
          <p:nvPr>
            <p:custDataLst>
              <p:tags r:id="rId1"/>
            </p:custDataLst>
          </p:nvPr>
        </p:nvSpPr>
        <p:spPr>
          <a:xfrm>
            <a:off x="395605" y="555625"/>
            <a:ext cx="10834370" cy="645160"/>
          </a:xfrm>
          <a:prstGeom prst="rect">
            <a:avLst/>
          </a:prstGeom>
          <a:noFill/>
          <a:ln w="9525">
            <a:noFill/>
          </a:ln>
        </p:spPr>
        <p:txBody>
          <a:bodyPr wrap="square" anchor="t">
            <a:spAutoFit/>
          </a:bodyPr>
          <a:p>
            <a:pPr>
              <a:lnSpc>
                <a:spcPct val="150000"/>
              </a:lnSpc>
            </a:pP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作者为什么以“动物笑谈”为题，是什么意思呢？</a:t>
            </a:r>
            <a:endParaRPr lang="zh-CN" altLang="en-US" sz="2400" b="1">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3" name="文本框 2"/>
          <p:cNvSpPr txBox="1"/>
          <p:nvPr/>
        </p:nvSpPr>
        <p:spPr>
          <a:xfrm>
            <a:off x="3563620" y="195580"/>
            <a:ext cx="1616710" cy="521970"/>
          </a:xfrm>
          <a:prstGeom prst="rect">
            <a:avLst/>
          </a:prstGeom>
          <a:noFill/>
        </p:spPr>
        <p:txBody>
          <a:bodyPr wrap="square" rtlCol="0">
            <a:spAutoFit/>
          </a:bodyPr>
          <a:p>
            <a:r>
              <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rPr>
              <a:t>解题</a:t>
            </a:r>
            <a:endPar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endParaRPr>
          </a:p>
        </p:txBody>
      </p:sp>
      <p:sp>
        <p:nvSpPr>
          <p:cNvPr id="4" name="文本框 3"/>
          <p:cNvSpPr txBox="1"/>
          <p:nvPr/>
        </p:nvSpPr>
        <p:spPr>
          <a:xfrm>
            <a:off x="611505" y="1203325"/>
            <a:ext cx="7690485" cy="953135"/>
          </a:xfrm>
          <a:prstGeom prst="rect">
            <a:avLst/>
          </a:prstGeom>
          <a:noFill/>
        </p:spPr>
        <p:txBody>
          <a:bodyPr wrap="square" rtlCol="0" anchor="t">
            <a:spAutoFit/>
          </a:bodyPr>
          <a:p>
            <a:r>
              <a:rPr sz="280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“笑谈”指的是奇闻异事和笑话，“动物笑谈”就是关于动物的趣事、笑话。</a:t>
            </a:r>
            <a:endParaRPr lang="zh-CN" altLang="en-US" sz="280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5" name="文本框 4"/>
          <p:cNvSpPr txBox="1"/>
          <p:nvPr/>
        </p:nvSpPr>
        <p:spPr>
          <a:xfrm>
            <a:off x="549910" y="2283460"/>
            <a:ext cx="7813675" cy="52197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t">
            <a:spAutoFit/>
          </a:bodyPr>
          <a:p>
            <a:r>
              <a:rPr lang="zh-CN"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rPr>
              <a:t>①</a:t>
            </a:r>
            <a:r>
              <a:rPr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rPr>
              <a:t>作者为了研究而做出的的举动十分怪诞、滑稽。</a:t>
            </a:r>
            <a:endParaRPr lang="zh-CN" altLang="en-US"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endParaRPr>
          </a:p>
        </p:txBody>
      </p:sp>
      <p:sp>
        <p:nvSpPr>
          <p:cNvPr id="7" name="文本框 6"/>
          <p:cNvSpPr txBox="1"/>
          <p:nvPr/>
        </p:nvSpPr>
        <p:spPr>
          <a:xfrm>
            <a:off x="539750" y="3075305"/>
            <a:ext cx="7813675" cy="52197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t">
            <a:spAutoFit/>
          </a:bodyPr>
          <a:p>
            <a:r>
              <a:rPr lang="zh-CN"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rPr>
              <a:t>②由动物带来的荒诞趣事</a:t>
            </a:r>
            <a:r>
              <a:rPr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rPr>
              <a:t>。</a:t>
            </a:r>
            <a:endParaRPr lang="zh-CN" altLang="en-US" sz="2800">
              <a:solidFill>
                <a:schemeClr val="tx1"/>
              </a:solidFill>
              <a:latin typeface="黑体" panose="02010609060101010101" pitchFamily="49" charset="-122"/>
              <a:ea typeface="黑体" panose="02010609060101010101" pitchFamily="49" charset="-122"/>
              <a:cs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bldLvl="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4" name="图片 113"/>
          <p:cNvPicPr/>
          <p:nvPr/>
        </p:nvPicPr>
        <p:blipFill>
          <a:blip r:embed="rId1"/>
          <a:stretch>
            <a:fillRect/>
          </a:stretch>
        </p:blipFill>
        <p:spPr>
          <a:xfrm>
            <a:off x="35560" y="962660"/>
            <a:ext cx="2574290" cy="3630295"/>
          </a:xfrm>
          <a:prstGeom prst="rect">
            <a:avLst/>
          </a:prstGeom>
          <a:noFill/>
          <a:ln w="9525">
            <a:noFill/>
          </a:ln>
        </p:spPr>
      </p:pic>
      <p:sp>
        <p:nvSpPr>
          <p:cNvPr id="2" name="文本框 32771"/>
          <p:cNvSpPr txBox="1"/>
          <p:nvPr>
            <p:custDataLst>
              <p:tags r:id="rId2"/>
            </p:custDataLst>
          </p:nvPr>
        </p:nvSpPr>
        <p:spPr>
          <a:xfrm>
            <a:off x="323215" y="0"/>
            <a:ext cx="10834370" cy="645160"/>
          </a:xfrm>
          <a:prstGeom prst="rect">
            <a:avLst/>
          </a:prstGeom>
          <a:noFill/>
          <a:ln w="9525">
            <a:noFill/>
          </a:ln>
        </p:spPr>
        <p:txBody>
          <a:bodyPr wrap="square" anchor="t">
            <a:spAutoFit/>
          </a:bodyPr>
          <a:p>
            <a:pPr>
              <a:lnSpc>
                <a:spcPct val="150000"/>
              </a:lnSpc>
            </a:pP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作者写了哪些与可可有关的好笑的事情？好笑的原因是什么？</a:t>
            </a:r>
            <a:endParaRPr lang="zh-CN" altLang="en-US" sz="2400" b="1">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4" name="Rectangle 3"/>
          <p:cNvSpPr/>
          <p:nvPr>
            <p:custDataLst>
              <p:tags r:id="rId3"/>
            </p:custDataLst>
          </p:nvPr>
        </p:nvSpPr>
        <p:spPr>
          <a:xfrm>
            <a:off x="2710815" y="2165985"/>
            <a:ext cx="3200400" cy="11404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lnSpc>
                <a:spcPct val="150000"/>
              </a:lnSpc>
            </a:pPr>
            <a:r>
              <a:rPr lang="zh-CN" sz="2400" b="1">
                <a:solidFill>
                  <a:schemeClr val="bg1"/>
                </a:solidFill>
                <a:latin typeface="楷体" panose="02010609060101010101" pitchFamily="49" charset="-122"/>
                <a:ea typeface="楷体" panose="02010609060101010101" pitchFamily="49" charset="-122"/>
                <a:sym typeface="+mn-ea"/>
              </a:rPr>
              <a:t>鹦鹉可可把父亲身上的衣服扣子全咬下来</a:t>
            </a:r>
            <a:endParaRPr lang="zh-CN" sz="2400" b="1">
              <a:solidFill>
                <a:schemeClr val="bg1"/>
              </a:solidFill>
              <a:latin typeface="楷体" panose="02010609060101010101" pitchFamily="49" charset="-122"/>
              <a:ea typeface="楷体" panose="02010609060101010101" pitchFamily="49" charset="-122"/>
              <a:sym typeface="+mn-ea"/>
            </a:endParaRPr>
          </a:p>
        </p:txBody>
      </p:sp>
      <p:sp>
        <p:nvSpPr>
          <p:cNvPr id="10" name="Rectangle 3"/>
          <p:cNvSpPr/>
          <p:nvPr>
            <p:custDataLst>
              <p:tags r:id="rId4"/>
            </p:custDataLst>
          </p:nvPr>
        </p:nvSpPr>
        <p:spPr>
          <a:xfrm>
            <a:off x="6267450" y="1347470"/>
            <a:ext cx="2560320" cy="2776855"/>
          </a:xfrm>
          <a:prstGeom prst="rect">
            <a:avLst/>
          </a:prstGeom>
        </p:spPr>
        <p:style>
          <a:lnRef idx="2">
            <a:schemeClr val="accent3"/>
          </a:lnRef>
          <a:fillRef idx="1">
            <a:schemeClr val="lt1"/>
          </a:fillRef>
          <a:effectRef idx="0">
            <a:schemeClr val="accent3"/>
          </a:effectRef>
          <a:fontRef idx="minor">
            <a:schemeClr val="dk1"/>
          </a:fontRef>
        </p:style>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lnSpc>
                <a:spcPct val="150000"/>
              </a:lnSpc>
            </a:pPr>
            <a:r>
              <a:rPr lang="zh-CN" sz="2400" b="1">
                <a:solidFill>
                  <a:srgbClr val="FF0000"/>
                </a:solidFill>
                <a:latin typeface="黑体" panose="02010609060101010101" pitchFamily="49" charset="-122"/>
                <a:ea typeface="黑体" panose="02010609060101010101" pitchFamily="49" charset="-122"/>
                <a:sym typeface="+mn-ea"/>
              </a:rPr>
              <a:t>可可的聪明、淘气，像个淘气顽皮的小孩，做的事引人发笑。</a:t>
            </a:r>
            <a:endParaRPr lang="zh-CN" sz="2400" b="1">
              <a:solidFill>
                <a:srgbClr val="FF0000"/>
              </a:solidFill>
              <a:latin typeface="黑体" panose="02010609060101010101" pitchFamily="49" charset="-122"/>
              <a:ea typeface="黑体" panose="02010609060101010101" pitchFamily="49" charset="-122"/>
              <a:sym typeface="+mn-ea"/>
            </a:endParaRPr>
          </a:p>
        </p:txBody>
      </p:sp>
      <p:sp>
        <p:nvSpPr>
          <p:cNvPr id="18" name="Rectangle 3"/>
          <p:cNvSpPr/>
          <p:nvPr>
            <p:custDataLst>
              <p:tags r:id="rId5"/>
            </p:custDataLst>
          </p:nvPr>
        </p:nvSpPr>
        <p:spPr>
          <a:xfrm>
            <a:off x="2668905" y="3435350"/>
            <a:ext cx="3204210" cy="1157605"/>
          </a:xfrm>
          <a:prstGeom prst="rect">
            <a:avLst/>
          </a:prstGeom>
          <a:solidFill>
            <a:schemeClr val="accent6"/>
          </a:solidFill>
        </p:spPr>
        <p:style>
          <a:lnRef idx="1">
            <a:schemeClr val="accent5"/>
          </a:lnRef>
          <a:fillRef idx="3">
            <a:schemeClr val="accent5"/>
          </a:fillRef>
          <a:effectRef idx="2">
            <a:schemeClr val="accent5"/>
          </a:effectRef>
          <a:fontRef idx="minor">
            <a:schemeClr val="lt1"/>
          </a:fontRef>
        </p:style>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marL="342900" lvl="0" indent="-342900" algn="l" eaLnBrk="0" hangingPunct="0">
              <a:lnSpc>
                <a:spcPct val="150000"/>
              </a:lnSpc>
              <a:spcBef>
                <a:spcPct val="20000"/>
              </a:spcBef>
            </a:pPr>
            <a:r>
              <a:rPr lang="zh-CN" altLang="en-US" sz="2400" b="1">
                <a:solidFill>
                  <a:schemeClr val="bg1"/>
                </a:solidFill>
                <a:latin typeface="楷体" panose="02010609060101010101" pitchFamily="49" charset="-122"/>
                <a:ea typeface="楷体" panose="02010609060101010101" pitchFamily="49" charset="-122"/>
                <a:sym typeface="+mn-ea"/>
              </a:rPr>
              <a:t>鹦鹉可可把母亲的毛线缠绕在树上。</a:t>
            </a:r>
            <a:endParaRPr lang="zh-CN" altLang="en-US" sz="2400" b="1">
              <a:solidFill>
                <a:schemeClr val="bg1"/>
              </a:solidFill>
              <a:latin typeface="楷体" panose="02010609060101010101" pitchFamily="49" charset="-122"/>
              <a:ea typeface="楷体" panose="02010609060101010101" pitchFamily="49" charset="-122"/>
              <a:sym typeface="+mn-ea"/>
            </a:endParaRPr>
          </a:p>
        </p:txBody>
      </p:sp>
      <p:sp>
        <p:nvSpPr>
          <p:cNvPr id="19" name="右大括号 18"/>
          <p:cNvSpPr/>
          <p:nvPr>
            <p:custDataLst>
              <p:tags r:id="rId6"/>
            </p:custDataLst>
          </p:nvPr>
        </p:nvSpPr>
        <p:spPr>
          <a:xfrm>
            <a:off x="6012180" y="1721485"/>
            <a:ext cx="187325" cy="18002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Rectangle 3"/>
          <p:cNvSpPr/>
          <p:nvPr>
            <p:custDataLst>
              <p:tags r:id="rId7"/>
            </p:custDataLst>
          </p:nvPr>
        </p:nvSpPr>
        <p:spPr>
          <a:xfrm>
            <a:off x="2669540" y="896620"/>
            <a:ext cx="3295015" cy="11404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ctr">
              <a:lnSpc>
                <a:spcPct val="150000"/>
              </a:lnSpc>
            </a:pPr>
            <a:r>
              <a:rPr lang="zh-CN" altLang="en-US" sz="2000" b="1">
                <a:solidFill>
                  <a:schemeClr val="bg1"/>
                </a:solidFill>
                <a:latin typeface="楷体" panose="02010609060101010101" pitchFamily="49" charset="-122"/>
                <a:ea typeface="楷体" panose="02010609060101010101" pitchFamily="49" charset="-122"/>
                <a:sym typeface="+mn-ea"/>
              </a:rPr>
              <a:t>可可到处找“我”，“我” 在火车站成功唤回“可可” </a:t>
            </a:r>
            <a:endParaRPr lang="zh-CN" altLang="en-US" sz="2000" b="1">
              <a:solidFill>
                <a:schemeClr val="bg1"/>
              </a:solidFill>
              <a:latin typeface="楷体" panose="02010609060101010101" pitchFamily="49" charset="-122"/>
              <a:ea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0" grpId="0" bldLvl="0" animBg="1"/>
      <p:bldP spid="18" grpId="0" bldLvl="0" animBg="1"/>
      <p:bldP spid="3"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文本框 1"/>
          <p:cNvSpPr txBox="1"/>
          <p:nvPr/>
        </p:nvSpPr>
        <p:spPr>
          <a:xfrm>
            <a:off x="827088" y="267335"/>
            <a:ext cx="7824787" cy="6451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360680" indent="-360680" algn="just">
              <a:lnSpc>
                <a:spcPct val="150000"/>
              </a:lnSpc>
            </a:pPr>
            <a:r>
              <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rPr>
              <a:t>4.</a:t>
            </a:r>
            <a:r>
              <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rPr>
              <a:t>可可由“我”养后有什么变化?从中你看出了什么？</a:t>
            </a:r>
            <a:endPar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755650" y="1059180"/>
            <a:ext cx="7816850" cy="2122805"/>
          </a:xfrm>
          <a:prstGeom prst="rect">
            <a:avLst/>
          </a:prstGeom>
          <a:noFill/>
          <a:ln w="9525">
            <a:noFill/>
          </a:ln>
        </p:spPr>
        <p:txBody>
          <a:bodyPr wrap="square">
            <a:spAutoFit/>
          </a:bodyPr>
          <a:lstStyle/>
          <a:p>
            <a:pPr indent="533400" algn="just">
              <a:lnSpc>
                <a:spcPct val="150000"/>
              </a:lnSpc>
            </a:pPr>
            <a:r>
              <a:rPr lang="zh-CN" altLang="en-US" sz="2200" b="1">
                <a:solidFill>
                  <a:srgbClr val="FF0000"/>
                </a:solidFill>
                <a:latin typeface="黑体" panose="02010609060101010101" pitchFamily="49" charset="-122"/>
                <a:ea typeface="黑体" panose="02010609060101010101" pitchFamily="49" charset="-122"/>
                <a:cs typeface="黑体" panose="02010609060101010101" pitchFamily="49" charset="-122"/>
              </a:rPr>
              <a:t>从长期被禁锢所受的精神虐待中恢复过来；由不知道可以随意行动，想飞不敢飞，变得活泼而神采奕奕，对“我”不舍。从中可以看出“我”对它的关爱，反衬出它以前所受的精神虐待的严重。</a:t>
            </a:r>
            <a:endParaRPr lang="zh-CN" altLang="en-US" sz="22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pic>
        <p:nvPicPr>
          <p:cNvPr id="115" name="图片 114"/>
          <p:cNvPicPr/>
          <p:nvPr/>
        </p:nvPicPr>
        <p:blipFill>
          <a:blip r:embed="rId1"/>
          <a:stretch>
            <a:fillRect/>
          </a:stretch>
        </p:blipFill>
        <p:spPr>
          <a:xfrm>
            <a:off x="5363845" y="2787650"/>
            <a:ext cx="3411220" cy="194246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21970" y="1347470"/>
            <a:ext cx="8034020" cy="3415030"/>
          </a:xfrm>
          <a:prstGeom prst="rect">
            <a:avLst/>
          </a:prstGeom>
          <a:noFill/>
        </p:spPr>
        <p:txBody>
          <a:bodyPr wrap="square" rtlCol="0" anchor="t">
            <a:spAutoFit/>
          </a:bodyPr>
          <a:p>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①作者是一个细心严谨的科学家</a:t>
            </a:r>
            <a:r>
              <a:rPr lang="zh-CN" altLang="en-US" sz="2400">
                <a:latin typeface="黑体" panose="02010609060101010101" pitchFamily="49" charset="-122"/>
                <a:ea typeface="黑体" panose="02010609060101010101" pitchFamily="49" charset="-122"/>
                <a:cs typeface="黑体" panose="02010609060101010101" pitchFamily="49" charset="-122"/>
              </a:rPr>
              <a:t>，他专注于动物行为研究，为了“探求真理”，不惜放下人类的“高贵身段”，与动物们打成一片。不明原委的人很容易把他的行为视为怪诞或发疯。</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②作者仁慈而富有耐心，善待生命，</a:t>
            </a:r>
            <a:r>
              <a:rPr lang="zh-CN" altLang="en-US" sz="2400">
                <a:latin typeface="黑体" panose="02010609060101010101" pitchFamily="49" charset="-122"/>
                <a:ea typeface="黑体" panose="02010609060101010101" pitchFamily="49" charset="-122"/>
                <a:cs typeface="黑体" panose="02010609060101010101" pitchFamily="49" charset="-122"/>
              </a:rPr>
              <a:t>能够包容动物的本性，尽其所能地理解他们的生存需求。</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r>
              <a:rPr lang="en-US" altLang="zh-CN" sz="2400">
                <a:latin typeface="黑体" panose="02010609060101010101" pitchFamily="49" charset="-122"/>
                <a:ea typeface="黑体" panose="02010609060101010101" pitchFamily="49" charset="-122"/>
                <a:cs typeface="黑体" panose="02010609060101010101" pitchFamily="49" charset="-122"/>
              </a:rPr>
              <a:t>   </a:t>
            </a:r>
            <a:r>
              <a:rPr lang="zh-CN" altLang="en-US" sz="2400">
                <a:latin typeface="黑体" panose="02010609060101010101" pitchFamily="49" charset="-122"/>
                <a:ea typeface="黑体" panose="02010609060101010101" pitchFamily="49" charset="-122"/>
                <a:cs typeface="黑体" panose="02010609060101010101" pitchFamily="49" charset="-122"/>
              </a:rPr>
              <a:t>所以，科学工作者不但要承受科学研究的艰苦劳动，还要能忍受人们的误解。这体现了</a:t>
            </a:r>
            <a:r>
              <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rPr>
              <a:t>作者热爱自己的专业并对此具有忘我的精神，献身精神，专注于科学研究。</a:t>
            </a:r>
            <a:endParaRPr lang="zh-CN" altLang="en-US" sz="2400">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
        <p:nvSpPr>
          <p:cNvPr id="14339" name="文本框 1"/>
          <p:cNvSpPr txBox="1"/>
          <p:nvPr/>
        </p:nvSpPr>
        <p:spPr>
          <a:xfrm>
            <a:off x="334645" y="51435"/>
            <a:ext cx="8475345" cy="119888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p>
            <a:pPr marL="360680" indent="-360680" algn="just">
              <a:lnSpc>
                <a:spcPct val="150000"/>
              </a:lnSpc>
            </a:pPr>
            <a:r>
              <a:rPr lang="en-US" altLang="zh-CN" sz="2400" b="1">
                <a:solidFill>
                  <a:schemeClr val="tx1"/>
                </a:solidFill>
                <a:latin typeface="楷体" panose="02010609060101010101" pitchFamily="49" charset="-122"/>
                <a:ea typeface="楷体" panose="02010609060101010101" pitchFamily="49" charset="-122"/>
                <a:cs typeface="楷体" panose="02010609060101010101" pitchFamily="49" charset="-122"/>
              </a:rPr>
              <a:t>5.</a:t>
            </a:r>
            <a:r>
              <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rPr>
              <a:t>从文中所写的作者那些看似古怪的行为，你读出了作者怎样的科学态度？</a:t>
            </a:r>
            <a:endParaRPr lang="zh-CN" altLang="en-US" sz="240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454400" y="143510"/>
            <a:ext cx="2235200" cy="953135"/>
          </a:xfrm>
          <a:prstGeom prst="rect">
            <a:avLst/>
          </a:prstGeom>
          <a:noFill/>
        </p:spPr>
        <p:txBody>
          <a:bodyPr wrap="square" rtlCol="0">
            <a:spAutoFit/>
          </a:bodyPr>
          <a:p>
            <a:pPr algn="ctr"/>
            <a:r>
              <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rPr>
              <a:t>诙谐幽默的写作特点</a:t>
            </a:r>
            <a:endPar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endParaRPr>
          </a:p>
        </p:txBody>
      </p:sp>
      <p:grpSp>
        <p:nvGrpSpPr>
          <p:cNvPr id="13" name="组合 12"/>
          <p:cNvGrpSpPr/>
          <p:nvPr>
            <p:custDataLst>
              <p:tags r:id="rId1"/>
            </p:custDataLst>
          </p:nvPr>
        </p:nvGrpSpPr>
        <p:grpSpPr>
          <a:xfrm>
            <a:off x="9935256" y="143512"/>
            <a:ext cx="2009094" cy="706492"/>
            <a:chOff x="248784" y="452514"/>
            <a:chExt cx="2009094" cy="706492"/>
          </a:xfrm>
        </p:grpSpPr>
        <p:pic>
          <p:nvPicPr>
            <p:cNvPr id="14" name="图片 13"/>
            <p:cNvPicPr>
              <a:picLocks noChangeAspect="1"/>
            </p:cNvPicPr>
            <p:nvPr>
              <p:custDataLst>
                <p:tags r:id="rId2"/>
              </p:custDataLst>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flipH="1">
              <a:off x="248784" y="452514"/>
              <a:ext cx="1152686" cy="571580"/>
            </a:xfrm>
            <a:prstGeom prst="rect">
              <a:avLst/>
            </a:prstGeom>
          </p:spPr>
        </p:pic>
        <p:pic>
          <p:nvPicPr>
            <p:cNvPr id="15" name="图片 14"/>
            <p:cNvPicPr>
              <a:picLocks noChangeAspect="1"/>
            </p:cNvPicPr>
            <p:nvPr>
              <p:custDataLst>
                <p:tags r:id="rId5"/>
              </p:custDataLst>
            </p:nvPr>
          </p:nvPicPr>
          <p:blipFill>
            <a:blip r:embed="rId6">
              <a:clrChange>
                <a:clrFrom>
                  <a:srgbClr val="FFFFFF"/>
                </a:clrFrom>
                <a:clrTo>
                  <a:srgbClr val="FFFFFF">
                    <a:alpha val="0"/>
                  </a:srgbClr>
                </a:clrTo>
              </a:clrChange>
            </a:blip>
            <a:stretch>
              <a:fillRect/>
            </a:stretch>
          </p:blipFill>
          <p:spPr>
            <a:xfrm flipH="1">
              <a:off x="1105192" y="587426"/>
              <a:ext cx="1152686" cy="571580"/>
            </a:xfrm>
            <a:prstGeom prst="rect">
              <a:avLst/>
            </a:prstGeom>
          </p:spPr>
        </p:pic>
      </p:grpSp>
      <p:sp>
        <p:nvSpPr>
          <p:cNvPr id="6" name="文本框 5"/>
          <p:cNvSpPr txBox="1"/>
          <p:nvPr/>
        </p:nvSpPr>
        <p:spPr>
          <a:xfrm>
            <a:off x="753745" y="1197610"/>
            <a:ext cx="8143875" cy="460375"/>
          </a:xfrm>
          <a:prstGeom prst="rect">
            <a:avLst/>
          </a:prstGeom>
          <a:noFill/>
        </p:spPr>
        <p:txBody>
          <a:bodyPr wrap="square" rtlCol="0" anchor="t">
            <a:spAutoFit/>
          </a:bodyPr>
          <a:p>
            <a:r>
              <a:rPr lang="zh-CN" altLang="en-US" sz="2400">
                <a:latin typeface="黑体" panose="02010609060101010101" pitchFamily="49" charset="-122"/>
                <a:ea typeface="黑体" panose="02010609060101010101" pitchFamily="49" charset="-122"/>
                <a:cs typeface="黑体" panose="02010609060101010101" pitchFamily="49" charset="-122"/>
              </a:rPr>
              <a:t>(1)巧妙运用比喻、拟人、夸张等修辞手法，起幽默效果。</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
        <p:nvSpPr>
          <p:cNvPr id="10" name="文本框 9"/>
          <p:cNvSpPr txBox="1"/>
          <p:nvPr/>
        </p:nvSpPr>
        <p:spPr>
          <a:xfrm>
            <a:off x="753745" y="1664335"/>
            <a:ext cx="7920355" cy="460375"/>
          </a:xfrm>
          <a:prstGeom prst="rect">
            <a:avLst/>
          </a:prstGeom>
          <a:noFill/>
        </p:spPr>
        <p:txBody>
          <a:bodyPr wrap="square" rtlCol="0" anchor="t">
            <a:spAutoFit/>
          </a:bodyPr>
          <a:p>
            <a:r>
              <a:rPr lang="zh-CN" altLang="en-US" sz="2400">
                <a:latin typeface="黑体" panose="02010609060101010101" pitchFamily="49" charset="-122"/>
                <a:ea typeface="黑体" panose="02010609060101010101" pitchFamily="49" charset="-122"/>
                <a:cs typeface="黑体" panose="02010609060101010101" pitchFamily="49" charset="-122"/>
              </a:rPr>
              <a:t>(2)恰当运用拟声词，或大词小用、褒词贬用、贬词褒用</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
        <p:nvSpPr>
          <p:cNvPr id="12" name="文本框 11"/>
          <p:cNvSpPr txBox="1"/>
          <p:nvPr/>
        </p:nvSpPr>
        <p:spPr>
          <a:xfrm>
            <a:off x="683895" y="2124710"/>
            <a:ext cx="8511540" cy="460375"/>
          </a:xfrm>
          <a:prstGeom prst="rect">
            <a:avLst/>
          </a:prstGeom>
          <a:noFill/>
        </p:spPr>
        <p:txBody>
          <a:bodyPr wrap="square" rtlCol="0" anchor="t">
            <a:spAutoFit/>
          </a:bodyPr>
          <a:p>
            <a:r>
              <a:rPr lang="zh-CN" altLang="en-US" sz="2400">
                <a:latin typeface="黑体" panose="02010609060101010101" pitchFamily="49" charset="-122"/>
                <a:ea typeface="黑体" panose="02010609060101010101" pitchFamily="49" charset="-122"/>
                <a:cs typeface="黑体" panose="02010609060101010101" pitchFamily="49" charset="-122"/>
              </a:rPr>
              <a:t>（3)运用生动的描写，营造幽默的气氛，描绘幽默的情景，</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
        <p:nvSpPr>
          <p:cNvPr id="16" name="文本框 15"/>
          <p:cNvSpPr txBox="1"/>
          <p:nvPr/>
        </p:nvSpPr>
        <p:spPr>
          <a:xfrm>
            <a:off x="827405" y="2585085"/>
            <a:ext cx="7564120" cy="460375"/>
          </a:xfrm>
          <a:prstGeom prst="rect">
            <a:avLst/>
          </a:prstGeom>
          <a:noFill/>
        </p:spPr>
        <p:txBody>
          <a:bodyPr wrap="square" rtlCol="0" anchor="t">
            <a:spAutoFit/>
          </a:bodyPr>
          <a:p>
            <a:r>
              <a:rPr lang="zh-CN" altLang="en-US" sz="2400">
                <a:latin typeface="黑体" panose="02010609060101010101" pitchFamily="49" charset="-122"/>
                <a:ea typeface="黑体" panose="02010609060101010101" pitchFamily="49" charset="-122"/>
                <a:cs typeface="黑体" panose="02010609060101010101" pitchFamily="49" charset="-122"/>
              </a:rPr>
              <a:t>(4)恰当的自我调侃、自嘲也能收获诙谐幽默的效果。</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p:nvPr>
            <p:custDataLst>
              <p:tags r:id="rId1"/>
            </p:custDataLst>
          </p:nvPr>
        </p:nvPicPr>
        <p:blipFill>
          <a:blip r:embed="rId2"/>
          <a:stretch>
            <a:fillRect/>
          </a:stretch>
        </p:blipFill>
        <p:spPr>
          <a:xfrm>
            <a:off x="6615113" y="414338"/>
            <a:ext cx="2936081" cy="3167539"/>
          </a:xfrm>
          <a:prstGeom prst="rect">
            <a:avLst/>
          </a:prstGeom>
          <a:noFill/>
          <a:ln w="9525">
            <a:noFill/>
          </a:ln>
        </p:spPr>
      </p:pic>
      <p:pic>
        <p:nvPicPr>
          <p:cNvPr id="101" name="图片 100"/>
          <p:cNvPicPr/>
          <p:nvPr/>
        </p:nvPicPr>
        <p:blipFill>
          <a:blip r:embed="rId3"/>
          <a:stretch>
            <a:fillRect/>
          </a:stretch>
        </p:blipFill>
        <p:spPr>
          <a:xfrm>
            <a:off x="3686175" y="161925"/>
            <a:ext cx="3191828" cy="2311241"/>
          </a:xfrm>
          <a:prstGeom prst="rect">
            <a:avLst/>
          </a:prstGeom>
          <a:noFill/>
          <a:ln w="9525">
            <a:noFill/>
          </a:ln>
        </p:spPr>
      </p:pic>
      <p:pic>
        <p:nvPicPr>
          <p:cNvPr id="102" name="图片 101"/>
          <p:cNvPicPr/>
          <p:nvPr/>
        </p:nvPicPr>
        <p:blipFill>
          <a:blip r:embed="rId4"/>
          <a:stretch>
            <a:fillRect/>
          </a:stretch>
        </p:blipFill>
        <p:spPr>
          <a:xfrm>
            <a:off x="83344" y="125254"/>
            <a:ext cx="3435191" cy="2407444"/>
          </a:xfrm>
          <a:prstGeom prst="rect">
            <a:avLst/>
          </a:prstGeom>
          <a:noFill/>
          <a:ln w="9525">
            <a:noFill/>
          </a:ln>
        </p:spPr>
      </p:pic>
      <p:pic>
        <p:nvPicPr>
          <p:cNvPr id="104" name="图片 103"/>
          <p:cNvPicPr/>
          <p:nvPr/>
        </p:nvPicPr>
        <p:blipFill>
          <a:blip r:embed="rId5"/>
          <a:stretch>
            <a:fillRect/>
          </a:stretch>
        </p:blipFill>
        <p:spPr>
          <a:xfrm>
            <a:off x="83344" y="2572703"/>
            <a:ext cx="3435668" cy="2528888"/>
          </a:xfrm>
          <a:prstGeom prst="rect">
            <a:avLst/>
          </a:prstGeom>
          <a:noFill/>
          <a:ln w="9525">
            <a:noFill/>
          </a:ln>
        </p:spPr>
      </p:pic>
      <p:pic>
        <p:nvPicPr>
          <p:cNvPr id="105" name="图片 104"/>
          <p:cNvPicPr/>
          <p:nvPr/>
        </p:nvPicPr>
        <p:blipFill>
          <a:blip r:embed="rId6"/>
          <a:stretch>
            <a:fillRect/>
          </a:stretch>
        </p:blipFill>
        <p:spPr>
          <a:xfrm>
            <a:off x="3652361" y="2572703"/>
            <a:ext cx="3225641" cy="2355533"/>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454400" y="143510"/>
            <a:ext cx="2235200" cy="521970"/>
          </a:xfrm>
          <a:prstGeom prst="rect">
            <a:avLst/>
          </a:prstGeom>
          <a:noFill/>
        </p:spPr>
        <p:txBody>
          <a:bodyPr wrap="square" rtlCol="0">
            <a:spAutoFit/>
          </a:bodyPr>
          <a:p>
            <a:pPr algn="ctr"/>
            <a:r>
              <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rPr>
              <a:t>作业</a:t>
            </a:r>
            <a:endParaRPr lang="zh-CN" altLang="en-US" sz="2800" b="1">
              <a:solidFill>
                <a:srgbClr val="00B050"/>
              </a:solidFill>
              <a:latin typeface="宋体" panose="02010600030101010101" pitchFamily="2" charset="-122"/>
              <a:ea typeface="宋体" panose="02010600030101010101" pitchFamily="2" charset="-122"/>
              <a:cs typeface="楷体" panose="02010609060101010101" pitchFamily="49" charset="-122"/>
            </a:endParaRPr>
          </a:p>
        </p:txBody>
      </p:sp>
      <p:sp>
        <p:nvSpPr>
          <p:cNvPr id="6" name="文本框 5"/>
          <p:cNvSpPr txBox="1"/>
          <p:nvPr/>
        </p:nvSpPr>
        <p:spPr>
          <a:xfrm>
            <a:off x="683260" y="987425"/>
            <a:ext cx="8143875" cy="1938020"/>
          </a:xfrm>
          <a:prstGeom prst="rect">
            <a:avLst/>
          </a:prstGeom>
          <a:noFill/>
        </p:spPr>
        <p:txBody>
          <a:bodyPr wrap="square" rtlCol="0" anchor="t">
            <a:spAutoFit/>
          </a:bodyPr>
          <a:p>
            <a:pPr algn="l"/>
            <a:r>
              <a:rPr lang="zh-CN" altLang="en-US" sz="2400">
                <a:latin typeface="黑体" panose="02010609060101010101" pitchFamily="49" charset="-122"/>
                <a:ea typeface="黑体" panose="02010609060101010101" pitchFamily="49" charset="-122"/>
                <a:cs typeface="黑体" panose="02010609060101010101" pitchFamily="49" charset="-122"/>
              </a:rPr>
              <a:t>(1)学评第</a:t>
            </a:r>
            <a:r>
              <a:rPr lang="en-US" altLang="zh-CN" sz="2400">
                <a:latin typeface="黑体" panose="02010609060101010101" pitchFamily="49" charset="-122"/>
                <a:ea typeface="黑体" panose="02010609060101010101" pitchFamily="49" charset="-122"/>
                <a:cs typeface="黑体" panose="02010609060101010101" pitchFamily="49" charset="-122"/>
              </a:rPr>
              <a:t>17</a:t>
            </a:r>
            <a:r>
              <a:rPr lang="zh-CN" altLang="en-US" sz="2400">
                <a:latin typeface="黑体" panose="02010609060101010101" pitchFamily="49" charset="-122"/>
                <a:ea typeface="黑体" panose="02010609060101010101" pitchFamily="49" charset="-122"/>
                <a:cs typeface="黑体" panose="02010609060101010101" pitchFamily="49" charset="-122"/>
              </a:rPr>
              <a:t>课</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algn="l"/>
            <a:r>
              <a:rPr lang="zh-CN" altLang="en-US" sz="2400">
                <a:latin typeface="黑体" panose="02010609060101010101" pitchFamily="49" charset="-122"/>
                <a:ea typeface="黑体" panose="02010609060101010101" pitchFamily="49" charset="-122"/>
                <a:cs typeface="黑体" panose="02010609060101010101" pitchFamily="49" charset="-122"/>
              </a:rPr>
              <a:t>（</a:t>
            </a:r>
            <a:r>
              <a:rPr lang="en-US" altLang="zh-CN" sz="2400">
                <a:latin typeface="黑体" panose="02010609060101010101" pitchFamily="49" charset="-122"/>
                <a:ea typeface="黑体" panose="02010609060101010101" pitchFamily="49" charset="-122"/>
                <a:cs typeface="黑体" panose="02010609060101010101" pitchFamily="49" charset="-122"/>
              </a:rPr>
              <a:t>2</a:t>
            </a:r>
            <a:r>
              <a:rPr lang="zh-CN" altLang="en-US" sz="2400">
                <a:latin typeface="黑体" panose="02010609060101010101" pitchFamily="49" charset="-122"/>
                <a:ea typeface="黑体" panose="02010609060101010101" pitchFamily="49" charset="-122"/>
                <a:cs typeface="黑体" panose="02010609060101010101" pitchFamily="49" charset="-122"/>
              </a:rPr>
              <a:t>）作者对小水鸭的刻画及其传神，请找出喜欢的语句进行赏析。</a:t>
            </a:r>
            <a:endParaRPr lang="zh-CN" altLang="en-US" sz="2400">
              <a:latin typeface="黑体" panose="02010609060101010101" pitchFamily="49" charset="-122"/>
              <a:ea typeface="黑体" panose="02010609060101010101" pitchFamily="49" charset="-122"/>
              <a:cs typeface="黑体" panose="02010609060101010101" pitchFamily="49" charset="-122"/>
            </a:endParaRPr>
          </a:p>
          <a:p>
            <a:pPr algn="l"/>
            <a:r>
              <a:rPr lang="zh-CN" altLang="en-US" sz="2400">
                <a:latin typeface="黑体" panose="02010609060101010101" pitchFamily="49" charset="-122"/>
                <a:ea typeface="黑体" panose="02010609060101010101" pitchFamily="49" charset="-122"/>
                <a:cs typeface="黑体" panose="02010609060101010101" pitchFamily="49" charset="-122"/>
              </a:rPr>
              <a:t>（</a:t>
            </a:r>
            <a:r>
              <a:rPr lang="en-US" altLang="zh-CN" sz="2400">
                <a:latin typeface="黑体" panose="02010609060101010101" pitchFamily="49" charset="-122"/>
                <a:ea typeface="黑体" panose="02010609060101010101" pitchFamily="49" charset="-122"/>
                <a:cs typeface="黑体" panose="02010609060101010101" pitchFamily="49" charset="-122"/>
              </a:rPr>
              <a:t>3</a:t>
            </a:r>
            <a:r>
              <a:rPr lang="zh-CN" altLang="en-US" sz="2400">
                <a:latin typeface="黑体" panose="02010609060101010101" pitchFamily="49" charset="-122"/>
                <a:ea typeface="黑体" panose="02010609060101010101" pitchFamily="49" charset="-122"/>
                <a:cs typeface="黑体" panose="02010609060101010101" pitchFamily="49" charset="-122"/>
              </a:rPr>
              <a:t>）为了研究不同动物的行为，作者的作法</a:t>
            </a:r>
            <a:r>
              <a:rPr lang="en-US" altLang="zh-CN" sz="2400">
                <a:latin typeface="黑体" panose="02010609060101010101" pitchFamily="49" charset="-122"/>
                <a:ea typeface="黑体" panose="02010609060101010101" pitchFamily="49" charset="-122"/>
                <a:cs typeface="黑体" panose="02010609060101010101" pitchFamily="49" charset="-122"/>
              </a:rPr>
              <a:t>“</a:t>
            </a:r>
            <a:r>
              <a:rPr lang="zh-CN" altLang="en-US" sz="2400">
                <a:latin typeface="黑体" panose="02010609060101010101" pitchFamily="49" charset="-122"/>
                <a:ea typeface="黑体" panose="02010609060101010101" pitchFamily="49" charset="-122"/>
                <a:cs typeface="黑体" panose="02010609060101010101" pitchFamily="49" charset="-122"/>
              </a:rPr>
              <a:t>怪诞不经</a:t>
            </a:r>
            <a:r>
              <a:rPr lang="en-US" altLang="zh-CN" sz="2400">
                <a:latin typeface="黑体" panose="02010609060101010101" pitchFamily="49" charset="-122"/>
                <a:ea typeface="黑体" panose="02010609060101010101" pitchFamily="49" charset="-122"/>
                <a:cs typeface="黑体" panose="02010609060101010101" pitchFamily="49" charset="-122"/>
              </a:rPr>
              <a:t>”</a:t>
            </a:r>
            <a:r>
              <a:rPr lang="zh-CN" altLang="en-US" sz="2400">
                <a:latin typeface="黑体" panose="02010609060101010101" pitchFamily="49" charset="-122"/>
                <a:ea typeface="黑体" panose="02010609060101010101" pitchFamily="49" charset="-122"/>
                <a:cs typeface="黑体" panose="02010609060101010101" pitchFamily="49" charset="-122"/>
              </a:rPr>
              <a:t>，请找出一些富有喜感的描写语句来进行分析。</a:t>
            </a:r>
            <a:endParaRPr lang="zh-CN" altLang="en-US" sz="2400">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文本框 1"/>
          <p:cNvSpPr txBox="1"/>
          <p:nvPr/>
        </p:nvSpPr>
        <p:spPr>
          <a:xfrm>
            <a:off x="658813" y="1331595"/>
            <a:ext cx="7824787" cy="110680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marL="360680" indent="-360680" algn="just">
              <a:lnSpc>
                <a:spcPct val="150000"/>
              </a:lnSpc>
            </a:pPr>
            <a:r>
              <a:rPr lang="en-US" altLang="zh-CN" sz="2200" b="1">
                <a:latin typeface="宋体" panose="02010600030101010101" pitchFamily="2" charset="-122"/>
                <a:ea typeface="宋体" panose="02010600030101010101" pitchFamily="2" charset="-122"/>
                <a:cs typeface="宋体" panose="02010600030101010101" pitchFamily="2" charset="-122"/>
              </a:rPr>
              <a:t>2.“</a:t>
            </a:r>
            <a:r>
              <a:rPr lang="zh-CN" altLang="en-US" sz="2200" b="1">
                <a:latin typeface="宋体" panose="02010600030101010101" pitchFamily="2" charset="-122"/>
                <a:ea typeface="宋体" panose="02010600030101010101" pitchFamily="2" charset="-122"/>
                <a:cs typeface="宋体" panose="02010600030101010101" pitchFamily="2" charset="-122"/>
              </a:rPr>
              <a:t>他在脖子上挂个铃铛</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嘴里发出哞哞的叫声</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小牛就以为他是母牛。”此处引用布什的诗句有什么作用？</a:t>
            </a:r>
            <a:endParaRPr lang="zh-CN" altLang="en-US" sz="2200" b="1">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659130" y="2518410"/>
            <a:ext cx="7824470" cy="1106805"/>
          </a:xfrm>
          <a:prstGeom prst="rect">
            <a:avLst/>
          </a:prstGeom>
          <a:noFill/>
          <a:ln w="9525">
            <a:noFill/>
          </a:ln>
        </p:spPr>
        <p:txBody>
          <a:bodyPr wrap="square">
            <a:spAutoFit/>
          </a:bodyPr>
          <a:lstStyle/>
          <a:p>
            <a:pPr indent="533400" algn="just">
              <a:lnSpc>
                <a:spcPct val="150000"/>
              </a:lnSpc>
            </a:pPr>
            <a:r>
              <a:rPr lang="zh-CN" altLang="en-US" sz="2200" b="1">
                <a:solidFill>
                  <a:srgbClr val="3E3D2D"/>
                </a:solidFill>
                <a:latin typeface="楷体" panose="02010609060101010101" pitchFamily="49" charset="-122"/>
                <a:ea typeface="楷体" panose="02010609060101010101" pitchFamily="49" charset="-122"/>
              </a:rPr>
              <a:t>引用布什的诗句有力地说明了作者得出的结论，也丰富了文章的内容，激发读者的阅读兴趣，富有感染力。</a:t>
            </a:r>
            <a:endParaRPr lang="zh-CN" altLang="en-US" sz="2200" b="1">
              <a:solidFill>
                <a:srgbClr val="3E3D2D"/>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文本框 1"/>
          <p:cNvSpPr txBox="1"/>
          <p:nvPr/>
        </p:nvSpPr>
        <p:spPr>
          <a:xfrm>
            <a:off x="532130" y="829310"/>
            <a:ext cx="7994650" cy="2122805"/>
          </a:xfrm>
          <a:prstGeom prst="rect">
            <a:avLst/>
          </a:prstGeom>
          <a:noFill/>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wrap="square">
            <a:spAutoFit/>
          </a:bodyPr>
          <a:lstStyle/>
          <a:p>
            <a:pPr marL="360680" indent="-360680" algn="just">
              <a:lnSpc>
                <a:spcPct val="150000"/>
              </a:lnSpc>
            </a:pPr>
            <a:r>
              <a:rPr lang="en-US" altLang="zh-CN" sz="2200" b="1">
                <a:latin typeface="宋体" panose="02010600030101010101" pitchFamily="2" charset="-122"/>
                <a:ea typeface="宋体" panose="02010600030101010101" pitchFamily="2" charset="-122"/>
                <a:cs typeface="宋体" panose="02010600030101010101" pitchFamily="2" charset="-122"/>
              </a:rPr>
              <a:t>3.“</a:t>
            </a:r>
            <a:r>
              <a:rPr lang="zh-CN" altLang="en-US" sz="2200" b="1">
                <a:latin typeface="宋体" panose="02010600030101010101" pitchFamily="2" charset="-122"/>
                <a:ea typeface="宋体" panose="02010600030101010101" pitchFamily="2" charset="-122"/>
                <a:cs typeface="宋体" panose="02010600030101010101" pitchFamily="2" charset="-122"/>
              </a:rPr>
              <a:t>可是</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等我一旦站起来试着带它们走</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它们就不动了；它们的小眼睛焦急地向四周探索</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却不会朝上方看</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没有多久</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就像被弃的小鸭子一般</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发出细细地尖叫，哭起来了。”这句话运用什么修辞？有什么表达效果？</a:t>
            </a:r>
            <a:endParaRPr lang="zh-CN" altLang="en-US" sz="2200" b="1">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532130" y="3041650"/>
            <a:ext cx="8009255" cy="1106805"/>
          </a:xfrm>
          <a:prstGeom prst="rect">
            <a:avLst/>
          </a:prstGeom>
          <a:noFill/>
          <a:ln w="9525">
            <a:noFill/>
          </a:ln>
        </p:spPr>
        <p:txBody>
          <a:bodyPr wrap="square">
            <a:spAutoFit/>
          </a:bodyPr>
          <a:lstStyle/>
          <a:p>
            <a:pPr indent="533400" algn="just">
              <a:lnSpc>
                <a:spcPct val="150000"/>
              </a:lnSpc>
            </a:pPr>
            <a:r>
              <a:rPr lang="zh-CN" altLang="en-US" sz="2200" b="1">
                <a:solidFill>
                  <a:srgbClr val="3E3D2D"/>
                </a:solidFill>
                <a:latin typeface="楷体" panose="02010609060101010101" pitchFamily="49" charset="-122"/>
                <a:ea typeface="楷体" panose="02010609060101010101" pitchFamily="49" charset="-122"/>
              </a:rPr>
              <a:t>这句话运用了拟人的修辞手法，生动形象地写出了小鸭子们找不到“妈妈”时的反应，表现了它们的可爱。</a:t>
            </a:r>
            <a:endParaRPr lang="zh-CN" altLang="en-US" sz="2200" b="1">
              <a:solidFill>
                <a:srgbClr val="3E3D2D"/>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文本框 1"/>
          <p:cNvSpPr txBox="1"/>
          <p:nvPr/>
        </p:nvSpPr>
        <p:spPr>
          <a:xfrm>
            <a:off x="658813" y="829310"/>
            <a:ext cx="7824787" cy="1614805"/>
          </a:xfrm>
          <a:prstGeom prst="rect">
            <a:avLst/>
          </a:prstGeom>
          <a:noFill/>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a:spAutoFit/>
          </a:bodyPr>
          <a:lstStyle/>
          <a:p>
            <a:pPr marL="360680" indent="-360680" algn="just">
              <a:lnSpc>
                <a:spcPct val="150000"/>
              </a:lnSpc>
            </a:pPr>
            <a:r>
              <a:rPr lang="en-US" altLang="zh-CN" sz="2200" b="1">
                <a:latin typeface="宋体" panose="02010600030101010101" pitchFamily="2" charset="-122"/>
                <a:ea typeface="宋体" panose="02010600030101010101" pitchFamily="2" charset="-122"/>
                <a:cs typeface="宋体" panose="02010600030101010101" pitchFamily="2" charset="-122"/>
              </a:rPr>
              <a:t>4.“</a:t>
            </a:r>
            <a:r>
              <a:rPr lang="zh-CN" altLang="en-US" sz="2200" b="1">
                <a:latin typeface="宋体" panose="02010600030101010101" pitchFamily="2" charset="-122"/>
                <a:ea typeface="宋体" panose="02010600030101010101" pitchFamily="2" charset="-122"/>
                <a:cs typeface="宋体" panose="02010600030101010101" pitchFamily="2" charset="-122"/>
              </a:rPr>
              <a:t>猛一抬头</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却看见园子的栏杆边排着一排人</a:t>
            </a:r>
            <a:r>
              <a:rPr lang="en-US" altLang="zh-CN"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他们全都脸色煞白。”此处写栏杆外人们的反应有什么作用？你从中感受到什么？</a:t>
            </a:r>
            <a:endParaRPr lang="zh-CN" altLang="en-US" sz="2200" b="1">
              <a:latin typeface="宋体" panose="02010600030101010101" pitchFamily="2" charset="-122"/>
              <a:ea typeface="宋体" panose="02010600030101010101" pitchFamily="2" charset="-122"/>
              <a:cs typeface="宋体" panose="02010600030101010101" pitchFamily="2" charset="-122"/>
            </a:endParaRPr>
          </a:p>
        </p:txBody>
      </p:sp>
      <p:sp>
        <p:nvSpPr>
          <p:cNvPr id="4" name="矩形 3"/>
          <p:cNvSpPr/>
          <p:nvPr/>
        </p:nvSpPr>
        <p:spPr>
          <a:xfrm>
            <a:off x="659130" y="2444115"/>
            <a:ext cx="7784465" cy="2122805"/>
          </a:xfrm>
          <a:prstGeom prst="rect">
            <a:avLst/>
          </a:prstGeom>
          <a:noFill/>
          <a:ln w="9525">
            <a:noFill/>
          </a:ln>
        </p:spPr>
        <p:txBody>
          <a:bodyPr wrap="square">
            <a:spAutoFit/>
          </a:bodyPr>
          <a:lstStyle/>
          <a:p>
            <a:pPr indent="533400" algn="just">
              <a:lnSpc>
                <a:spcPct val="150000"/>
              </a:lnSpc>
            </a:pPr>
            <a:r>
              <a:rPr lang="zh-CN" altLang="en-US" sz="2200" b="1">
                <a:solidFill>
                  <a:srgbClr val="3E3D2D"/>
                </a:solidFill>
                <a:latin typeface="楷体" panose="02010609060101010101" pitchFamily="49" charset="-122"/>
                <a:ea typeface="楷体" panose="02010609060101010101" pitchFamily="49" charset="-122"/>
              </a:rPr>
              <a:t>作者专注于动物行为研究，为了“探求真理”，不惜放下人类的“高贵身段”，与动物们打成一片，不明原委的人却把这种行为视为怪诞或发疯，极富喜剧效果。从中我们可以感受到科学工作者专注、忘我的精神和极高的专业素养。</a:t>
            </a:r>
            <a:endParaRPr lang="zh-CN" altLang="en-US" sz="2200" b="1">
              <a:solidFill>
                <a:srgbClr val="3E3D2D"/>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疑难突破</a:t>
            </a:r>
            <a:endParaRPr lang="zh-CN" altLang="en-US" sz="2400" b="1">
              <a:solidFill>
                <a:schemeClr val="tx1"/>
              </a:solidFill>
              <a:latin typeface="+mn-ea"/>
            </a:endParaRPr>
          </a:p>
        </p:txBody>
      </p:sp>
      <p:sp>
        <p:nvSpPr>
          <p:cNvPr id="17410" name="文本框 1"/>
          <p:cNvSpPr txBox="1"/>
          <p:nvPr/>
        </p:nvSpPr>
        <p:spPr>
          <a:xfrm>
            <a:off x="400050" y="1435100"/>
            <a:ext cx="8342313" cy="59880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lnSpc>
                <a:spcPct val="150000"/>
              </a:lnSpc>
            </a:pPr>
            <a:r>
              <a:rPr lang="en-US" altLang="zh-CN" sz="2200" b="1">
                <a:latin typeface="宋体" panose="02010600030101010101" pitchFamily="2" charset="-122"/>
              </a:rPr>
              <a:t>1.</a:t>
            </a:r>
            <a:r>
              <a:rPr lang="zh-CN" altLang="en-US" sz="2200" b="1">
                <a:latin typeface="宋体" panose="02010600030101010101" pitchFamily="2" charset="-122"/>
              </a:rPr>
              <a:t>本文在结构上有什么特点？试结合文章内容分析。</a:t>
            </a:r>
            <a:endParaRPr lang="zh-CN" altLang="en-US" sz="2200" b="1">
              <a:latin typeface="宋体" panose="02010600030101010101" pitchFamily="2" charset="-122"/>
            </a:endParaRPr>
          </a:p>
        </p:txBody>
      </p:sp>
      <p:sp>
        <p:nvSpPr>
          <p:cNvPr id="3" name="矩形 2"/>
          <p:cNvSpPr/>
          <p:nvPr/>
        </p:nvSpPr>
        <p:spPr>
          <a:xfrm>
            <a:off x="400685" y="2065655"/>
            <a:ext cx="8322945" cy="2630170"/>
          </a:xfrm>
          <a:prstGeom prst="rect">
            <a:avLst/>
          </a:prstGeom>
          <a:noFill/>
          <a:ln w="9525">
            <a:noFill/>
          </a:ln>
        </p:spPr>
        <p:txBody>
          <a:bodyPr wrap="square">
            <a:spAutoFit/>
          </a:bodyPr>
          <a:lstStyle/>
          <a:p>
            <a:pPr indent="624205" algn="just">
              <a:lnSpc>
                <a:spcPct val="150000"/>
              </a:lnSpc>
            </a:pPr>
            <a:r>
              <a:rPr lang="zh-CN" altLang="en-US" sz="2200" b="1">
                <a:solidFill>
                  <a:schemeClr val="tx2"/>
                </a:solidFill>
                <a:latin typeface="楷体" panose="02010609060101010101" pitchFamily="49" charset="-122"/>
                <a:ea typeface="楷体" panose="02010609060101010101" pitchFamily="49" charset="-122"/>
              </a:rPr>
              <a:t>本文运用了“总</a:t>
            </a:r>
            <a:r>
              <a:rPr lang="en-US" altLang="zh-CN" sz="2200" b="1">
                <a:solidFill>
                  <a:schemeClr val="tx2"/>
                </a:solidFill>
                <a:latin typeface="楷体" panose="02010609060101010101" pitchFamily="49" charset="-122"/>
                <a:ea typeface="楷体" panose="02010609060101010101" pitchFamily="49" charset="-122"/>
              </a:rPr>
              <a:t>—</a:t>
            </a:r>
            <a:r>
              <a:rPr lang="zh-CN" altLang="en-US" sz="2200" b="1">
                <a:solidFill>
                  <a:schemeClr val="tx2"/>
                </a:solidFill>
                <a:latin typeface="楷体" panose="02010609060101010101" pitchFamily="49" charset="-122"/>
                <a:ea typeface="楷体" panose="02010609060101010101" pitchFamily="49" charset="-122"/>
              </a:rPr>
              <a:t>分”的结构方式，第①段先总述研究动物行为时趣事多，以“逗笑”一词领起下文，然后第</a:t>
            </a:r>
            <a:r>
              <a:rPr lang="en-US" altLang="zh-CN" sz="2200" b="1">
                <a:solidFill>
                  <a:schemeClr val="tx2"/>
                </a:solidFill>
                <a:latin typeface="楷体" panose="02010609060101010101" pitchFamily="49" charset="-122"/>
                <a:ea typeface="楷体" panose="02010609060101010101" pitchFamily="49" charset="-122"/>
              </a:rPr>
              <a:t>2 — 9 </a:t>
            </a:r>
            <a:r>
              <a:rPr lang="zh-CN" altLang="en-US" sz="2200" b="1">
                <a:solidFill>
                  <a:schemeClr val="tx2"/>
                </a:solidFill>
                <a:latin typeface="楷体" panose="02010609060101010101" pitchFamily="49" charset="-122"/>
                <a:ea typeface="楷体" panose="02010609060101010101" pitchFamily="49" charset="-122"/>
              </a:rPr>
              <a:t>段和第</a:t>
            </a:r>
            <a:r>
              <a:rPr lang="en-US" altLang="zh-CN" sz="2200" b="1">
                <a:solidFill>
                  <a:schemeClr val="tx2"/>
                </a:solidFill>
                <a:latin typeface="楷体" panose="02010609060101010101" pitchFamily="49" charset="-122"/>
                <a:ea typeface="楷体" panose="02010609060101010101" pitchFamily="49" charset="-122"/>
              </a:rPr>
              <a:t>10 —19 </a:t>
            </a:r>
            <a:r>
              <a:rPr lang="zh-CN" altLang="en-US" sz="2200" b="1">
                <a:solidFill>
                  <a:schemeClr val="tx2"/>
                </a:solidFill>
                <a:latin typeface="楷体" panose="02010609060101010101" pitchFamily="49" charset="-122"/>
                <a:ea typeface="楷体" panose="02010609060101010101" pitchFamily="49" charset="-122"/>
              </a:rPr>
              <a:t>段分别写了做有关水鸭子的实验时的趣事和与黄冠大鹦鹉“可可”有关的趣事。各部分之间巧用过渡句衔接，使全文结构严谨，思路清晰，衔接自然，浑然一体。</a:t>
            </a:r>
            <a:endParaRPr lang="zh-CN" altLang="en-US" sz="2200" b="1">
              <a:solidFill>
                <a:schemeClr val="tx2"/>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文本框 1"/>
          <p:cNvSpPr txBox="1"/>
          <p:nvPr/>
        </p:nvSpPr>
        <p:spPr>
          <a:xfrm>
            <a:off x="400050" y="1115060"/>
            <a:ext cx="8342313" cy="5308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lnSpc>
                <a:spcPct val="130000"/>
              </a:lnSpc>
            </a:pPr>
            <a:r>
              <a:rPr lang="en-US" altLang="zh-CN" sz="2200" b="1">
                <a:latin typeface="宋体" panose="02010600030101010101" pitchFamily="2" charset="-122"/>
                <a:ea typeface="宋体" panose="02010600030101010101" pitchFamily="2" charset="-122"/>
                <a:cs typeface="宋体" panose="02010600030101010101" pitchFamily="2" charset="-122"/>
              </a:rPr>
              <a:t>2</a:t>
            </a:r>
            <a:r>
              <a:rPr lang="en-US" sz="2200" b="1">
                <a:latin typeface="宋体" panose="02010600030101010101" pitchFamily="2" charset="-122"/>
                <a:ea typeface="宋体" panose="02010600030101010101" pitchFamily="2" charset="-122"/>
                <a:cs typeface="宋体" panose="02010600030101010101" pitchFamily="2" charset="-122"/>
              </a:rPr>
              <a:t>.</a:t>
            </a:r>
            <a:r>
              <a:rPr lang="zh-CN" altLang="en-US" sz="2200" b="1">
                <a:latin typeface="宋体" panose="02010600030101010101" pitchFamily="2" charset="-122"/>
                <a:ea typeface="宋体" panose="02010600030101010101" pitchFamily="2" charset="-122"/>
                <a:cs typeface="宋体" panose="02010600030101010101" pitchFamily="2" charset="-122"/>
              </a:rPr>
              <a:t>本文的作者为什么能够将动物写得妙趣横生？</a:t>
            </a:r>
            <a:endParaRPr lang="zh-CN" altLang="en-US" sz="2200" b="1">
              <a:latin typeface="宋体" panose="02010600030101010101" pitchFamily="2" charset="-122"/>
              <a:ea typeface="宋体" panose="02010600030101010101" pitchFamily="2" charset="-122"/>
              <a:cs typeface="宋体" panose="02010600030101010101" pitchFamily="2" charset="-122"/>
            </a:endParaRPr>
          </a:p>
        </p:txBody>
      </p:sp>
      <p:sp>
        <p:nvSpPr>
          <p:cNvPr id="3" name="矩形 2"/>
          <p:cNvSpPr/>
          <p:nvPr/>
        </p:nvSpPr>
        <p:spPr>
          <a:xfrm>
            <a:off x="400685" y="1618615"/>
            <a:ext cx="8322945" cy="2891790"/>
          </a:xfrm>
          <a:prstGeom prst="rect">
            <a:avLst/>
          </a:prstGeom>
          <a:noFill/>
          <a:ln w="9525">
            <a:noFill/>
          </a:ln>
        </p:spPr>
        <p:txBody>
          <a:bodyPr wrap="square">
            <a:spAutoFit/>
          </a:bodyPr>
          <a:lstStyle/>
          <a:p>
            <a:pPr marL="716280" indent="-716280" algn="just">
              <a:lnSpc>
                <a:spcPct val="130000"/>
              </a:lnSpc>
            </a:pPr>
            <a:r>
              <a:rPr lang="zh-CN" altLang="en-US" sz="2000" b="1">
                <a:solidFill>
                  <a:schemeClr val="tx2"/>
                </a:solidFill>
                <a:latin typeface="楷体" panose="02010609060101010101" pitchFamily="49" charset="-122"/>
                <a:ea typeface="楷体" panose="02010609060101010101" pitchFamily="49" charset="-122"/>
              </a:rPr>
              <a:t>（</a:t>
            </a:r>
            <a:r>
              <a:rPr lang="en-US" altLang="zh-CN" sz="2000" b="1">
                <a:solidFill>
                  <a:schemeClr val="tx2"/>
                </a:solidFill>
                <a:latin typeface="楷体" panose="02010609060101010101" pitchFamily="49" charset="-122"/>
                <a:ea typeface="楷体" panose="02010609060101010101" pitchFamily="49" charset="-122"/>
              </a:rPr>
              <a:t>1</a:t>
            </a:r>
            <a:r>
              <a:rPr lang="zh-CN" altLang="en-US" sz="2000" b="1">
                <a:solidFill>
                  <a:schemeClr val="tx2"/>
                </a:solidFill>
                <a:latin typeface="楷体" panose="02010609060101010101" pitchFamily="49" charset="-122"/>
                <a:ea typeface="楷体" panose="02010609060101010101" pitchFamily="49" charset="-122"/>
              </a:rPr>
              <a:t>）本文作者康拉德</a:t>
            </a:r>
            <a:r>
              <a:rPr lang="en-US" altLang="zh-CN" sz="2000" b="1">
                <a:solidFill>
                  <a:schemeClr val="tx2"/>
                </a:solidFill>
                <a:latin typeface="楷体" panose="02010609060101010101" pitchFamily="49" charset="-122"/>
                <a:ea typeface="楷体" panose="02010609060101010101" pitchFamily="49" charset="-122"/>
              </a:rPr>
              <a:t>·</a:t>
            </a:r>
            <a:r>
              <a:rPr lang="zh-CN" altLang="en-US" sz="2000" b="1">
                <a:solidFill>
                  <a:schemeClr val="tx2"/>
                </a:solidFill>
                <a:latin typeface="楷体" panose="02010609060101010101" pitchFamily="49" charset="-122"/>
                <a:ea typeface="楷体" panose="02010609060101010101" pitchFamily="49" charset="-122"/>
              </a:rPr>
              <a:t>劳伦兹是奥地利著名的动物行为学家，他喜欢动物、关爱动物、有极高的专业素养，对研究动物行为有浓厚的兴趣。</a:t>
            </a:r>
            <a:endParaRPr lang="en-US" altLang="zh-CN" sz="2000" b="1">
              <a:solidFill>
                <a:schemeClr val="tx2"/>
              </a:solidFill>
              <a:latin typeface="楷体" panose="02010609060101010101" pitchFamily="49" charset="-122"/>
              <a:ea typeface="楷体" panose="02010609060101010101" pitchFamily="49" charset="-122"/>
            </a:endParaRPr>
          </a:p>
          <a:p>
            <a:pPr marL="716280" indent="-716280" algn="just">
              <a:lnSpc>
                <a:spcPct val="130000"/>
              </a:lnSpc>
            </a:pPr>
            <a:r>
              <a:rPr lang="zh-CN" altLang="en-US" sz="2000" b="1">
                <a:solidFill>
                  <a:schemeClr val="tx2"/>
                </a:solidFill>
                <a:latin typeface="楷体" panose="02010609060101010101" pitchFamily="49" charset="-122"/>
                <a:ea typeface="楷体" panose="02010609060101010101" pitchFamily="49" charset="-122"/>
              </a:rPr>
              <a:t>（</a:t>
            </a:r>
            <a:r>
              <a:rPr lang="en-US" altLang="zh-CN" sz="2000" b="1">
                <a:solidFill>
                  <a:schemeClr val="tx2"/>
                </a:solidFill>
                <a:latin typeface="楷体" panose="02010609060101010101" pitchFamily="49" charset="-122"/>
                <a:ea typeface="楷体" panose="02010609060101010101" pitchFamily="49" charset="-122"/>
              </a:rPr>
              <a:t>2</a:t>
            </a:r>
            <a:r>
              <a:rPr lang="zh-CN" altLang="en-US" sz="2000" b="1">
                <a:solidFill>
                  <a:schemeClr val="tx2"/>
                </a:solidFill>
                <a:latin typeface="楷体" panose="02010609060101010101" pitchFamily="49" charset="-122"/>
                <a:ea typeface="楷体" panose="02010609060101010101" pitchFamily="49" charset="-122"/>
              </a:rPr>
              <a:t>）作者善于观察，敢于大胆猜想，并且为了“探索真理”不惜与动物们打成一片。</a:t>
            </a:r>
            <a:endParaRPr lang="zh-CN" altLang="en-US" sz="2000" b="1">
              <a:solidFill>
                <a:schemeClr val="tx2"/>
              </a:solidFill>
              <a:latin typeface="楷体" panose="02010609060101010101" pitchFamily="49" charset="-122"/>
              <a:ea typeface="楷体" panose="02010609060101010101" pitchFamily="49" charset="-122"/>
            </a:endParaRPr>
          </a:p>
          <a:p>
            <a:pPr marL="716280" indent="-716280" algn="just">
              <a:lnSpc>
                <a:spcPct val="130000"/>
              </a:lnSpc>
            </a:pPr>
            <a:r>
              <a:rPr lang="zh-CN" altLang="en-US" sz="2000" b="1">
                <a:solidFill>
                  <a:schemeClr val="tx2"/>
                </a:solidFill>
                <a:latin typeface="楷体" panose="02010609060101010101" pitchFamily="49" charset="-122"/>
                <a:ea typeface="楷体" panose="02010609060101010101" pitchFamily="49" charset="-122"/>
              </a:rPr>
              <a:t>（</a:t>
            </a:r>
            <a:r>
              <a:rPr lang="en-US" altLang="zh-CN" sz="2000" b="1">
                <a:solidFill>
                  <a:schemeClr val="tx2"/>
                </a:solidFill>
                <a:latin typeface="楷体" panose="02010609060101010101" pitchFamily="49" charset="-122"/>
                <a:ea typeface="楷体" panose="02010609060101010101" pitchFamily="49" charset="-122"/>
              </a:rPr>
              <a:t>3</a:t>
            </a:r>
            <a:r>
              <a:rPr lang="zh-CN" altLang="en-US" sz="2000" b="1">
                <a:solidFill>
                  <a:schemeClr val="tx2"/>
                </a:solidFill>
                <a:latin typeface="楷体" panose="02010609060101010101" pitchFamily="49" charset="-122"/>
                <a:ea typeface="楷体" panose="02010609060101010101" pitchFamily="49" charset="-122"/>
              </a:rPr>
              <a:t>）作者善于运用拟人的修辞手法，把动物当作人来写，赋予动物人的思想感情。</a:t>
            </a:r>
            <a:endParaRPr lang="zh-CN" altLang="en-US" sz="2000" b="1">
              <a:solidFill>
                <a:schemeClr val="tx2"/>
              </a:solidFill>
              <a:latin typeface="楷体" panose="02010609060101010101" pitchFamily="49" charset="-122"/>
              <a:ea typeface="楷体" panose="02010609060101010101" pitchFamily="49" charset="-122"/>
            </a:endParaRPr>
          </a:p>
          <a:p>
            <a:pPr marL="716280" indent="-716280" algn="just">
              <a:lnSpc>
                <a:spcPct val="130000"/>
              </a:lnSpc>
            </a:pPr>
            <a:r>
              <a:rPr lang="zh-CN" altLang="en-US" sz="2000" b="1">
                <a:solidFill>
                  <a:schemeClr val="tx2"/>
                </a:solidFill>
                <a:latin typeface="楷体" panose="02010609060101010101" pitchFamily="49" charset="-122"/>
                <a:ea typeface="楷体" panose="02010609060101010101" pitchFamily="49" charset="-122"/>
              </a:rPr>
              <a:t>（</a:t>
            </a:r>
            <a:r>
              <a:rPr lang="en-US" altLang="zh-CN" sz="2000" b="1">
                <a:solidFill>
                  <a:schemeClr val="tx2"/>
                </a:solidFill>
                <a:latin typeface="楷体" panose="02010609060101010101" pitchFamily="49" charset="-122"/>
                <a:ea typeface="楷体" panose="02010609060101010101" pitchFamily="49" charset="-122"/>
              </a:rPr>
              <a:t>4</a:t>
            </a:r>
            <a:r>
              <a:rPr lang="zh-CN" altLang="en-US" sz="2000" b="1">
                <a:solidFill>
                  <a:schemeClr val="tx2"/>
                </a:solidFill>
                <a:latin typeface="楷体" panose="02010609060101010101" pitchFamily="49" charset="-122"/>
                <a:ea typeface="楷体" panose="02010609060101010101" pitchFamily="49" charset="-122"/>
              </a:rPr>
              <a:t>）诙谐幽默的语言使所介绍的枯燥的动物知识变得很有趣。</a:t>
            </a:r>
            <a:endParaRPr lang="zh-CN" altLang="en-US" sz="2000" b="1">
              <a:solidFill>
                <a:schemeClr val="tx2"/>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主旨归纳</a:t>
            </a:r>
            <a:endParaRPr lang="zh-CN" altLang="en-US" sz="2400" b="1">
              <a:solidFill>
                <a:schemeClr val="tx1"/>
              </a:solidFill>
              <a:latin typeface="+mn-ea"/>
            </a:endParaRPr>
          </a:p>
        </p:txBody>
      </p:sp>
      <p:sp>
        <p:nvSpPr>
          <p:cNvPr id="2" name="文本框 1"/>
          <p:cNvSpPr txBox="1"/>
          <p:nvPr/>
        </p:nvSpPr>
        <p:spPr>
          <a:xfrm>
            <a:off x="539750" y="1485900"/>
            <a:ext cx="7990840" cy="2306955"/>
          </a:xfrm>
          <a:prstGeom prst="rect">
            <a:avLst/>
          </a:prstGeom>
          <a:noFill/>
        </p:spPr>
        <p:txBody>
          <a:bodyPr wrap="square" rtlCol="0">
            <a:spAutoFit/>
          </a:bodyPr>
          <a:lstStyle/>
          <a:p>
            <a:pPr fontAlgn="auto">
              <a:lnSpc>
                <a:spcPct val="150000"/>
              </a:lnSpc>
            </a:pPr>
            <a:r>
              <a:rPr lang="en-US" altLang="zh-CN" sz="2400">
                <a:latin typeface="宋体" panose="02010600030101010101" pitchFamily="2" charset="-122"/>
                <a:ea typeface="宋体" panose="02010600030101010101" pitchFamily="2" charset="-122"/>
                <a:cs typeface="宋体" panose="02010600030101010101" pitchFamily="2" charset="-122"/>
              </a:rPr>
              <a:t>    </a:t>
            </a:r>
            <a:r>
              <a:rPr lang="zh-CN" altLang="en-US" sz="2400">
                <a:latin typeface="宋体" panose="02010600030101010101" pitchFamily="2" charset="-122"/>
                <a:ea typeface="宋体" panose="02010600030101010101" pitchFamily="2" charset="-122"/>
                <a:cs typeface="宋体" panose="02010600030101010101" pitchFamily="2" charset="-122"/>
              </a:rPr>
              <a:t>本文用生动活泼、诙谐幽默的语言，介绍了作者在观察水鸭子和黄冠大鹦鹉等动物行为时发生的有趣故事，表现了他</a:t>
            </a:r>
            <a:r>
              <a:rPr lang="zh-CN" altLang="en-US" sz="2400">
                <a:solidFill>
                  <a:srgbClr val="FF0000"/>
                </a:solidFill>
                <a:latin typeface="宋体" panose="02010600030101010101" pitchFamily="2" charset="-122"/>
                <a:ea typeface="宋体" panose="02010600030101010101" pitchFamily="2" charset="-122"/>
                <a:cs typeface="宋体" panose="02010600030101010101" pitchFamily="2" charset="-122"/>
              </a:rPr>
              <a:t>对生命的尊重和热爱</a:t>
            </a:r>
            <a:r>
              <a:rPr lang="zh-CN" altLang="en-US" sz="2400">
                <a:latin typeface="宋体" panose="02010600030101010101" pitchFamily="2" charset="-122"/>
                <a:ea typeface="宋体" panose="02010600030101010101" pitchFamily="2" charset="-122"/>
                <a:cs typeface="宋体" panose="02010600030101010101" pitchFamily="2" charset="-122"/>
              </a:rPr>
              <a:t>，引发人们对动物的关爱和对人类自身行为的思考。</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板书设计</a:t>
            </a:r>
            <a:endParaRPr lang="zh-CN" altLang="en-US" sz="2400" b="1">
              <a:solidFill>
                <a:schemeClr val="tx1"/>
              </a:solidFill>
              <a:latin typeface="+mn-ea"/>
            </a:endParaRPr>
          </a:p>
        </p:txBody>
      </p:sp>
      <p:grpSp>
        <p:nvGrpSpPr>
          <p:cNvPr id="36867" name="组合 6"/>
          <p:cNvGrpSpPr/>
          <p:nvPr/>
        </p:nvGrpSpPr>
        <p:grpSpPr>
          <a:xfrm>
            <a:off x="684213" y="1487733"/>
            <a:ext cx="7574878" cy="3043132"/>
            <a:chOff x="655638" y="1153287"/>
            <a:chExt cx="7575072" cy="3043259"/>
          </a:xfrm>
        </p:grpSpPr>
        <p:sp>
          <p:nvSpPr>
            <p:cNvPr id="28" name="圆角矩形 27"/>
            <p:cNvSpPr/>
            <p:nvPr/>
          </p:nvSpPr>
          <p:spPr>
            <a:xfrm>
              <a:off x="1684364" y="1153287"/>
              <a:ext cx="2676421" cy="377033"/>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总述研究动物行为时趣事多</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左大括号 4"/>
            <p:cNvSpPr/>
            <p:nvPr/>
          </p:nvSpPr>
          <p:spPr>
            <a:xfrm>
              <a:off x="1415752" y="1253621"/>
              <a:ext cx="212730" cy="1501203"/>
            </a:xfrm>
            <a:prstGeom prst="leftBrace">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mn-lt"/>
                <a:ea typeface="+mn-ea"/>
                <a:cs typeface="+mn-cs"/>
              </a:endParaRPr>
            </a:p>
          </p:txBody>
        </p:sp>
        <p:cxnSp>
          <p:nvCxnSpPr>
            <p:cNvPr id="2" name="直接箭头连接符 1"/>
            <p:cNvCxnSpPr>
              <a:stCxn id="15" idx="3"/>
              <a:endCxn id="16" idx="1"/>
            </p:cNvCxnSpPr>
            <p:nvPr/>
          </p:nvCxnSpPr>
          <p:spPr>
            <a:xfrm flipV="1">
              <a:off x="6082487" y="3731567"/>
              <a:ext cx="434351" cy="5080"/>
            </a:xfrm>
            <a:prstGeom prst="straightConnector1">
              <a:avLst/>
            </a:prstGeom>
            <a:ln>
              <a:tailEnd type="arrow" w="med" len="med"/>
            </a:ln>
          </p:spPr>
          <p:style>
            <a:lnRef idx="2">
              <a:schemeClr val="accent1"/>
            </a:lnRef>
            <a:fillRef idx="1">
              <a:schemeClr val="lt1"/>
            </a:fillRef>
            <a:effectRef idx="0">
              <a:schemeClr val="accent1"/>
            </a:effectRef>
            <a:fontRef idx="minor">
              <a:schemeClr val="dk1"/>
            </a:fontRef>
          </p:style>
        </p:cxnSp>
        <p:sp>
          <p:nvSpPr>
            <p:cNvPr id="9" name="圆角矩形 8"/>
            <p:cNvSpPr/>
            <p:nvPr/>
          </p:nvSpPr>
          <p:spPr>
            <a:xfrm>
              <a:off x="655638" y="1355900"/>
              <a:ext cx="576277" cy="1378388"/>
            </a:xfrm>
            <a:prstGeom prst="roundRect">
              <a:avLst/>
            </a:prstGeom>
          </p:spPr>
          <p:style>
            <a:lnRef idx="2">
              <a:schemeClr val="accent1"/>
            </a:lnRef>
            <a:fillRef idx="1">
              <a:schemeClr val="lt1"/>
            </a:fillRef>
            <a:effectRef idx="0">
              <a:schemeClr val="accent1"/>
            </a:effectRef>
            <a:fontRef idx="minor">
              <a:schemeClr val="dk1"/>
            </a:fontRef>
          </p:style>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mn-cs"/>
                </a:rPr>
                <a:t>动物笑谈</a:t>
              </a:r>
              <a:r>
                <a:rPr kumimoji="0" lang="zh-CN" altLang="en-US" sz="2000" b="1"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endParaRPr kumimoji="0" lang="zh-CN" altLang="en-US" sz="20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 name="圆角矩形 10"/>
            <p:cNvSpPr/>
            <p:nvPr/>
          </p:nvSpPr>
          <p:spPr>
            <a:xfrm>
              <a:off x="1684364" y="2540820"/>
              <a:ext cx="1449569" cy="377033"/>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具体介绍趣事</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 name="圆角矩形 11"/>
            <p:cNvSpPr/>
            <p:nvPr/>
          </p:nvSpPr>
          <p:spPr>
            <a:xfrm>
              <a:off x="3521148" y="1939132"/>
              <a:ext cx="2880896" cy="377033"/>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做有关水鸭子的实验时的趣事</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圆角矩形 12"/>
            <p:cNvSpPr/>
            <p:nvPr/>
          </p:nvSpPr>
          <p:spPr>
            <a:xfrm>
              <a:off x="3521148" y="2963872"/>
              <a:ext cx="1127048" cy="653336"/>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与可可有</a:t>
              </a:r>
              <a:endParaRPr kumimoji="0" lang="en-US" altLang="zh-CN"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关的趣事 </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圆角矩形 13"/>
            <p:cNvSpPr/>
            <p:nvPr/>
          </p:nvSpPr>
          <p:spPr>
            <a:xfrm>
              <a:off x="5210292" y="2565394"/>
              <a:ext cx="2762850" cy="653336"/>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可可到处找“我”，“我” </a:t>
              </a:r>
              <a:endParaRPr kumimoji="0" lang="en-US" altLang="zh-CN"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在火车站成功唤回“可可” </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圆角矩形 14"/>
            <p:cNvSpPr/>
            <p:nvPr/>
          </p:nvSpPr>
          <p:spPr>
            <a:xfrm>
              <a:off x="5216642" y="3409742"/>
              <a:ext cx="866212" cy="653492"/>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可可的</a:t>
              </a:r>
              <a:endParaRPr kumimoji="0" lang="en-US" altLang="zh-CN"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恶作剧</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 name="圆角矩形 15"/>
            <p:cNvSpPr/>
            <p:nvPr/>
          </p:nvSpPr>
          <p:spPr>
            <a:xfrm>
              <a:off x="6516838" y="3266904"/>
              <a:ext cx="1713872" cy="929642"/>
            </a:xfrm>
            <a:prstGeom prst="roundRect">
              <a:avLst/>
            </a:prstGeom>
          </p:spPr>
          <p:style>
            <a:lnRef idx="2">
              <a:schemeClr val="accent1"/>
            </a:lnRef>
            <a:fillRef idx="1">
              <a:schemeClr val="lt1"/>
            </a:fillRef>
            <a:effectRef idx="0">
              <a:schemeClr val="accent1"/>
            </a:effectRef>
            <a:fontRef idx="minor">
              <a:schemeClr val="dk1"/>
            </a:fontRef>
          </p:style>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咬掉父亲身上的</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扣子；把母亲的</a:t>
              </a:r>
              <a:endParaRPr kumimoji="0" lang="en-US" altLang="zh-CN"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毛线缠绕在树上</a:t>
              </a:r>
              <a:endParaRPr kumimoji="0" lang="zh-CN" altLang="en-US" sz="16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左大括号 16"/>
            <p:cNvSpPr/>
            <p:nvPr/>
          </p:nvSpPr>
          <p:spPr>
            <a:xfrm>
              <a:off x="3284605" y="2099477"/>
              <a:ext cx="163199" cy="1223061"/>
            </a:xfrm>
            <a:prstGeom prst="leftBrace">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mn-lt"/>
                <a:ea typeface="+mn-ea"/>
                <a:cs typeface="+mn-cs"/>
              </a:endParaRPr>
            </a:p>
          </p:txBody>
        </p:sp>
        <p:sp>
          <p:nvSpPr>
            <p:cNvPr id="3" name="左大括号 2"/>
            <p:cNvSpPr/>
            <p:nvPr/>
          </p:nvSpPr>
          <p:spPr>
            <a:xfrm>
              <a:off x="4894372" y="2654245"/>
              <a:ext cx="185425" cy="1311965"/>
            </a:xfrm>
            <a:prstGeom prst="leftBrace">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0">
                <a:ln>
                  <a:noFill/>
                </a:ln>
                <a:solidFill>
                  <a:prstClr val="black"/>
                </a:solidFill>
                <a:effectLst/>
                <a:uLnTx/>
                <a:uFillTx/>
                <a:latin typeface="+mn-lt"/>
                <a:ea typeface="+mn-ea"/>
                <a:cs typeface="+mn-cs"/>
              </a:endParaRPr>
            </a:p>
          </p:txBody>
        </p:sp>
      </p:grpSp>
      <p:pic>
        <p:nvPicPr>
          <p:cNvPr id="36868" name="New picture"/>
          <p:cNvPicPr/>
          <p:nvPr/>
        </p:nvPicPr>
        <p:blipFill>
          <a:blip r:embed="rId2"/>
          <a:stretch>
            <a:fillRect/>
          </a:stretch>
        </p:blipFill>
        <p:spPr>
          <a:xfrm>
            <a:off x="12484100" y="10185400"/>
            <a:ext cx="304800" cy="2286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3128009" y="365759"/>
            <a:ext cx="5440204" cy="5210652"/>
            <a:chOff x="1074151" y="1038731"/>
            <a:chExt cx="5175000" cy="7026720"/>
          </a:xfrm>
        </p:grpSpPr>
        <p:sp>
          <p:nvSpPr>
            <p:cNvPr id="11" name="矩形 10"/>
            <p:cNvSpPr/>
            <p:nvPr>
              <p:custDataLst>
                <p:tags r:id="rId2"/>
              </p:custDataLst>
            </p:nvPr>
          </p:nvSpPr>
          <p:spPr>
            <a:xfrm>
              <a:off x="1074151" y="1038731"/>
              <a:ext cx="5175000" cy="6287076"/>
            </a:xfrm>
            <a:prstGeom prst="rect">
              <a:avLst/>
            </a:prstGeom>
          </p:spPr>
          <p:txBody>
            <a:bodyPr wrap="square">
              <a:spAutoFit/>
            </a:bodyPr>
            <a:lstStyle/>
            <a:p>
              <a:pPr indent="0">
                <a:lnSpc>
                  <a:spcPct val="100000"/>
                </a:lnSpc>
              </a:pPr>
              <a:r>
                <a:rPr lang="zh-CN">
                  <a:solidFill>
                    <a:srgbClr val="FF0000"/>
                  </a:solidFill>
                  <a:latin typeface="华文中宋" panose="02010600040101010101" charset="-122"/>
                  <a:ea typeface="华文中宋" panose="02010600040101010101" charset="-122"/>
                  <a:cs typeface="华文中宋" panose="02010600040101010101" charset="-122"/>
                  <a:sym typeface="+mn-ea"/>
                </a:rPr>
                <a:t>【走进作者】</a:t>
              </a:r>
              <a:endParaRPr lang="zh-CN">
                <a:solidFill>
                  <a:srgbClr val="FF0000"/>
                </a:solidFill>
                <a:latin typeface="华文中宋" panose="02010600040101010101" charset="-122"/>
                <a:ea typeface="华文中宋" panose="02010600040101010101" charset="-122"/>
                <a:cs typeface="华文中宋" panose="02010600040101010101" charset="-122"/>
                <a:sym typeface="+mn-ea"/>
              </a:endParaRPr>
            </a:p>
            <a:p>
              <a:pPr indent="0"/>
              <a:endParaRPr lang="zh-CN">
                <a:solidFill>
                  <a:srgbClr val="FF0000"/>
                </a:solidFill>
                <a:latin typeface="华文中宋" panose="02010600040101010101" charset="-122"/>
                <a:ea typeface="华文中宋" panose="02010600040101010101" charset="-122"/>
                <a:cs typeface="华文中宋" panose="02010600040101010101" charset="-122"/>
                <a:sym typeface="+mn-ea"/>
              </a:endParaRPr>
            </a:p>
            <a:p>
              <a:pPr indent="0">
                <a:lnSpc>
                  <a:spcPct val="130000"/>
                </a:lnSpc>
              </a:pPr>
              <a:r>
                <a:rPr lang="en-US" altLang="zh-CN" sz="2100" b="1">
                  <a:solidFill>
                    <a:srgbClr val="FF0000"/>
                  </a:solidFill>
                  <a:latin typeface="华文中宋" panose="02010600040101010101" charset="-122"/>
                  <a:ea typeface="华文中宋" panose="02010600040101010101" charset="-122"/>
                  <a:cs typeface="华文中宋" panose="02010600040101010101" charset="-122"/>
                  <a:sym typeface="+mn-ea"/>
                </a:rPr>
                <a:t> </a:t>
              </a:r>
              <a:r>
                <a:rPr sz="2100">
                  <a:solidFill>
                    <a:srgbClr val="FF0000"/>
                  </a:solidFill>
                  <a:latin typeface="华文中宋" panose="02010600040101010101" charset="-122"/>
                  <a:ea typeface="华文中宋" panose="02010600040101010101" charset="-122"/>
                  <a:cs typeface="华文中宋" panose="02010600040101010101" charset="-122"/>
                  <a:sym typeface="+mn-ea"/>
                </a:rPr>
                <a:t>康拉德·劳伦兹</a:t>
              </a:r>
              <a:endParaRPr lang="zh-CN" altLang="en-US" sz="2100" b="1">
                <a:solidFill>
                  <a:srgbClr val="FF0000"/>
                </a:solidFill>
                <a:latin typeface="华文中宋" panose="02010600040101010101" charset="-122"/>
                <a:ea typeface="华文中宋" panose="02010600040101010101" charset="-122"/>
                <a:cs typeface="华文中宋" panose="02010600040101010101" charset="-122"/>
              </a:endParaRPr>
            </a:p>
            <a:p>
              <a:pPr indent="0">
                <a:lnSpc>
                  <a:spcPct val="130000"/>
                </a:lnSpc>
              </a:pPr>
              <a:r>
                <a:rPr lang="en-US" altLang="zh-CN">
                  <a:solidFill>
                    <a:srgbClr val="FF0000"/>
                  </a:solidFill>
                  <a:latin typeface="华文中宋" panose="02010600040101010101" charset="-122"/>
                  <a:ea typeface="华文中宋" panose="02010600040101010101" charset="-122"/>
                  <a:cs typeface="华文中宋" panose="02010600040101010101" charset="-122"/>
                  <a:sym typeface="+mn-ea"/>
                </a:rPr>
                <a:t> </a:t>
              </a:r>
              <a:r>
                <a:rPr lang="zh-CN" altLang="en-US">
                  <a:solidFill>
                    <a:srgbClr val="FF0000"/>
                  </a:solidFill>
                  <a:latin typeface="华文中宋" panose="02010600040101010101" charset="-122"/>
                  <a:ea typeface="华文中宋" panose="02010600040101010101" charset="-122"/>
                  <a:cs typeface="华文中宋" panose="02010600040101010101" charset="-122"/>
                  <a:sym typeface="+mn-ea"/>
                </a:rPr>
                <a:t>作者背景</a:t>
              </a:r>
              <a:r>
                <a:rPr lang="zh-CN" altLang="en-US">
                  <a:latin typeface="华文中宋" panose="02010600040101010101" charset="-122"/>
                  <a:ea typeface="华文中宋" panose="02010600040101010101" charset="-122"/>
                  <a:cs typeface="华文中宋" panose="02010600040101010101" charset="-122"/>
                  <a:sym typeface="+mn-ea"/>
                </a:rPr>
                <a:t>：</a:t>
              </a:r>
              <a:r>
                <a:rPr>
                  <a:latin typeface="华文中宋" panose="02010600040101010101" charset="-122"/>
                  <a:ea typeface="华文中宋" panose="02010600040101010101" charset="-122"/>
                  <a:cs typeface="华文中宋" panose="02010600040101010101" charset="-122"/>
                  <a:sym typeface="+mn-ea"/>
                </a:rPr>
                <a:t>奥地利动物行为学家、科普作家，也是经典比较行为研究的代表人物。在1949年以前他一直称该研究领域为“动物心理学”，即后来的本能理论。</a:t>
              </a:r>
              <a:r>
                <a:rPr lang="zh-CN">
                  <a:latin typeface="华文中宋" panose="02010600040101010101" charset="-122"/>
                  <a:ea typeface="华文中宋" panose="02010600040101010101" charset="-122"/>
                  <a:cs typeface="华文中宋" panose="02010600040101010101" charset="-122"/>
                  <a:sym typeface="+mn-ea"/>
                </a:rPr>
                <a:t>而</a:t>
              </a:r>
              <a:r>
                <a:rPr>
                  <a:latin typeface="华文中宋" panose="02010600040101010101" charset="-122"/>
                  <a:ea typeface="华文中宋" panose="02010600040101010101" charset="-122"/>
                  <a:cs typeface="华文中宋" panose="02010600040101010101" charset="-122"/>
                  <a:sym typeface="+mn-ea"/>
                </a:rPr>
                <a:t>在德语地区，他被视为该理论的创始人。获1973年诺贝尔生理学或医学奖。</a:t>
              </a:r>
              <a:r>
                <a:rPr lang="en-US">
                  <a:latin typeface="华文中宋" panose="02010600040101010101" charset="-122"/>
                  <a:ea typeface="华文中宋" panose="02010600040101010101" charset="-122"/>
                  <a:cs typeface="华文中宋" panose="02010600040101010101" charset="-122"/>
                  <a:sym typeface="+mn-ea"/>
                </a:rPr>
                <a:t> </a:t>
              </a:r>
              <a:endParaRPr lang="en-US">
                <a:latin typeface="华文中宋" panose="02010600040101010101" charset="-122"/>
                <a:ea typeface="华文中宋" panose="02010600040101010101" charset="-122"/>
                <a:cs typeface="华文中宋" panose="02010600040101010101" charset="-122"/>
                <a:sym typeface="+mn-ea"/>
              </a:endParaRPr>
            </a:p>
            <a:p>
              <a:pPr indent="0">
                <a:lnSpc>
                  <a:spcPct val="130000"/>
                </a:lnSpc>
              </a:pPr>
              <a:endParaRPr lang="en-US">
                <a:latin typeface="华文中宋" panose="02010600040101010101" charset="-122"/>
                <a:ea typeface="华文中宋" panose="02010600040101010101" charset="-122"/>
                <a:cs typeface="华文中宋" panose="02010600040101010101" charset="-122"/>
                <a:sym typeface="+mn-ea"/>
              </a:endParaRPr>
            </a:p>
            <a:p>
              <a:pPr indent="0">
                <a:lnSpc>
                  <a:spcPct val="130000"/>
                </a:lnSpc>
              </a:pPr>
              <a:r>
                <a:rPr lang="en-US">
                  <a:latin typeface="华文中宋" panose="02010600040101010101" charset="-122"/>
                  <a:ea typeface="华文中宋" panose="02010600040101010101" charset="-122"/>
                  <a:cs typeface="华文中宋" panose="02010600040101010101" charset="-122"/>
                  <a:sym typeface="+mn-ea"/>
                </a:rPr>
                <a:t>  </a:t>
              </a:r>
              <a:r>
                <a:rPr>
                  <a:solidFill>
                    <a:srgbClr val="FF0000"/>
                  </a:solidFill>
                  <a:latin typeface="华文中宋" panose="02010600040101010101" charset="-122"/>
                  <a:ea typeface="华文中宋" panose="02010600040101010101" charset="-122"/>
                  <a:cs typeface="华文中宋" panose="02010600040101010101" charset="-122"/>
                  <a:sym typeface="+mn-ea"/>
                </a:rPr>
                <a:t>代表作</a:t>
              </a:r>
              <a:r>
                <a:rPr>
                  <a:latin typeface="华文中宋" panose="02010600040101010101" charset="-122"/>
                  <a:ea typeface="华文中宋" panose="02010600040101010101" charset="-122"/>
                  <a:cs typeface="华文中宋" panose="02010600040101010101" charset="-122"/>
                  <a:sym typeface="+mn-ea"/>
                </a:rPr>
                <a:t>：《人遇见狗》 《行为的演变和修改 》  《在镜子之后》 《文明的人的八贪婪 》《 Greylag鹅的年》  《动物行为学的基础 》《所罗门王的指环》</a:t>
              </a:r>
              <a:r>
                <a:rPr lang="zh-CN">
                  <a:latin typeface="华文中宋" panose="02010600040101010101" charset="-122"/>
                  <a:ea typeface="华文中宋" panose="02010600040101010101" charset="-122"/>
                  <a:cs typeface="华文中宋" panose="02010600040101010101" charset="-122"/>
                  <a:sym typeface="+mn-ea"/>
                </a:rPr>
                <a:t>等。</a:t>
              </a:r>
              <a:endParaRPr lang="zh-CN">
                <a:latin typeface="华文中宋" panose="02010600040101010101" charset="-122"/>
                <a:ea typeface="华文中宋" panose="02010600040101010101" charset="-122"/>
                <a:cs typeface="华文中宋" panose="02010600040101010101" charset="-122"/>
                <a:sym typeface="+mn-ea"/>
              </a:endParaRPr>
            </a:p>
          </p:txBody>
        </p:sp>
        <p:pic>
          <p:nvPicPr>
            <p:cNvPr id="9" name="图片 8"/>
            <p:cNvPicPr>
              <a:picLocks noChangeAspect="1"/>
            </p:cNvPicPr>
            <p:nvPr>
              <p:custDataLst>
                <p:tags r:id="rId3"/>
              </p:custDataLst>
            </p:nvPr>
          </p:nvPicPr>
          <p:blipFill>
            <a:blip r:embed="rId4"/>
            <a:stretch>
              <a:fillRect/>
            </a:stretch>
          </p:blipFill>
          <p:spPr>
            <a:xfrm>
              <a:off x="4242500" y="7442037"/>
              <a:ext cx="623414" cy="623414"/>
            </a:xfrm>
            <a:prstGeom prst="rect">
              <a:avLst/>
            </a:prstGeom>
          </p:spPr>
        </p:pic>
      </p:grpSp>
      <p:pic>
        <p:nvPicPr>
          <p:cNvPr id="100" name="图片 99"/>
          <p:cNvPicPr/>
          <p:nvPr>
            <p:custDataLst>
              <p:tags r:id="rId5"/>
            </p:custDataLst>
          </p:nvPr>
        </p:nvPicPr>
        <p:blipFill>
          <a:blip r:embed="rId6"/>
          <a:stretch>
            <a:fillRect/>
          </a:stretch>
        </p:blipFill>
        <p:spPr>
          <a:xfrm>
            <a:off x="623411" y="1328261"/>
            <a:ext cx="2402205" cy="2768441"/>
          </a:xfrm>
          <a:prstGeom prst="rect">
            <a:avLst/>
          </a:prstGeom>
          <a:noFill/>
          <a:ln w="9525">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344328" y="439579"/>
            <a:ext cx="6250414" cy="4364527"/>
            <a:chOff x="-22025" y="1724882"/>
            <a:chExt cx="6435489" cy="6795090"/>
          </a:xfrm>
        </p:grpSpPr>
        <p:sp>
          <p:nvSpPr>
            <p:cNvPr id="11" name="矩形 10"/>
            <p:cNvSpPr/>
            <p:nvPr>
              <p:custDataLst>
                <p:tags r:id="rId2"/>
              </p:custDataLst>
            </p:nvPr>
          </p:nvSpPr>
          <p:spPr>
            <a:xfrm>
              <a:off x="-22025" y="1724882"/>
              <a:ext cx="6140676" cy="1579823"/>
            </a:xfrm>
            <a:prstGeom prst="rect">
              <a:avLst/>
            </a:prstGeom>
          </p:spPr>
          <p:txBody>
            <a:bodyPr wrap="square">
              <a:spAutoFit/>
            </a:bodyPr>
            <a:lstStyle/>
            <a:p>
              <a:pPr indent="0">
                <a:lnSpc>
                  <a:spcPct val="100000"/>
                </a:lnSpc>
              </a:pPr>
              <a:r>
                <a:rPr lang="en-US">
                  <a:solidFill>
                    <a:srgbClr val="FF0000"/>
                  </a:solidFill>
                  <a:latin typeface="楷体" panose="02010609060101010101" pitchFamily="49" charset="-122"/>
                  <a:ea typeface="楷体" panose="02010609060101010101" pitchFamily="49" charset="-122"/>
                  <a:sym typeface="+mn-ea"/>
                </a:rPr>
                <a:t> </a:t>
              </a:r>
              <a:r>
                <a:rPr lang="zh-CN">
                  <a:solidFill>
                    <a:srgbClr val="FF0000"/>
                  </a:solidFill>
                  <a:latin typeface="楷体" panose="02010609060101010101" pitchFamily="49" charset="-122"/>
                  <a:ea typeface="楷体" panose="02010609060101010101" pitchFamily="49" charset="-122"/>
                  <a:sym typeface="+mn-ea"/>
                </a:rPr>
                <a:t>【“动物精神的爱因斯坦”】</a:t>
              </a:r>
              <a:endParaRPr lang="zh-CN">
                <a:solidFill>
                  <a:srgbClr val="FF0000"/>
                </a:solidFill>
                <a:latin typeface="楷体" panose="02010609060101010101" pitchFamily="49" charset="-122"/>
                <a:ea typeface="楷体" panose="02010609060101010101" pitchFamily="49" charset="-122"/>
                <a:sym typeface="+mn-ea"/>
              </a:endParaRPr>
            </a:p>
            <a:p>
              <a:pPr indent="0">
                <a:lnSpc>
                  <a:spcPct val="100000"/>
                </a:lnSpc>
              </a:pPr>
              <a:endParaRPr sz="1500">
                <a:latin typeface="楷体" panose="02010609060101010101" pitchFamily="49" charset="-122"/>
                <a:ea typeface="楷体" panose="02010609060101010101" pitchFamily="49" charset="-122"/>
                <a:sym typeface="+mn-ea"/>
              </a:endParaRPr>
            </a:p>
            <a:p>
              <a:pPr indent="0">
                <a:lnSpc>
                  <a:spcPct val="150000"/>
                </a:lnSpc>
              </a:pPr>
              <a:r>
                <a:rPr lang="en-US" altLang="zh-CN" b="1">
                  <a:latin typeface="楷体" panose="02010609060101010101" pitchFamily="49" charset="-122"/>
                  <a:ea typeface="楷体" panose="02010609060101010101" pitchFamily="49" charset="-122"/>
                  <a:sym typeface="+mn-ea"/>
                </a:rPr>
                <a:t>   </a:t>
              </a:r>
              <a:endParaRPr>
                <a:latin typeface="楷体" panose="02010609060101010101" pitchFamily="49" charset="-122"/>
                <a:ea typeface="楷体" panose="02010609060101010101" pitchFamily="49" charset="-122"/>
                <a:sym typeface="+mn-ea"/>
              </a:endParaRPr>
            </a:p>
          </p:txBody>
        </p:sp>
        <p:pic>
          <p:nvPicPr>
            <p:cNvPr id="9" name="图片 8"/>
            <p:cNvPicPr>
              <a:picLocks noChangeAspect="1"/>
            </p:cNvPicPr>
            <p:nvPr>
              <p:custDataLst>
                <p:tags r:id="rId3"/>
              </p:custDataLst>
            </p:nvPr>
          </p:nvPicPr>
          <p:blipFill>
            <a:blip r:embed="rId4"/>
            <a:stretch>
              <a:fillRect/>
            </a:stretch>
          </p:blipFill>
          <p:spPr>
            <a:xfrm>
              <a:off x="5790050" y="7896558"/>
              <a:ext cx="623414" cy="623414"/>
            </a:xfrm>
            <a:prstGeom prst="rect">
              <a:avLst/>
            </a:prstGeom>
          </p:spPr>
        </p:pic>
      </p:grpSp>
      <p:pic>
        <p:nvPicPr>
          <p:cNvPr id="101" name="图片 100"/>
          <p:cNvPicPr/>
          <p:nvPr>
            <p:custDataLst>
              <p:tags r:id="rId5"/>
            </p:custDataLst>
          </p:nvPr>
        </p:nvPicPr>
        <p:blipFill>
          <a:blip r:embed="rId6"/>
          <a:stretch>
            <a:fillRect/>
          </a:stretch>
        </p:blipFill>
        <p:spPr>
          <a:xfrm>
            <a:off x="174308" y="947738"/>
            <a:ext cx="2157413" cy="1770221"/>
          </a:xfrm>
          <a:prstGeom prst="rect">
            <a:avLst/>
          </a:prstGeom>
          <a:noFill/>
          <a:ln w="9525">
            <a:noFill/>
          </a:ln>
        </p:spPr>
      </p:pic>
      <p:pic>
        <p:nvPicPr>
          <p:cNvPr id="107" name="图片 106"/>
          <p:cNvPicPr/>
          <p:nvPr/>
        </p:nvPicPr>
        <p:blipFill>
          <a:blip r:embed="rId7"/>
          <a:stretch>
            <a:fillRect/>
          </a:stretch>
        </p:blipFill>
        <p:spPr>
          <a:xfrm>
            <a:off x="2499836" y="965835"/>
            <a:ext cx="2406968" cy="1752124"/>
          </a:xfrm>
          <a:prstGeom prst="rect">
            <a:avLst/>
          </a:prstGeom>
          <a:noFill/>
          <a:ln w="9525">
            <a:noFill/>
          </a:ln>
        </p:spPr>
      </p:pic>
      <p:pic>
        <p:nvPicPr>
          <p:cNvPr id="108" name="图片 107"/>
          <p:cNvPicPr/>
          <p:nvPr/>
        </p:nvPicPr>
        <p:blipFill>
          <a:blip r:embed="rId8"/>
          <a:stretch>
            <a:fillRect/>
          </a:stretch>
        </p:blipFill>
        <p:spPr>
          <a:xfrm>
            <a:off x="174308" y="2827973"/>
            <a:ext cx="2259806" cy="1706880"/>
          </a:xfrm>
          <a:prstGeom prst="rect">
            <a:avLst/>
          </a:prstGeom>
          <a:noFill/>
          <a:ln w="9525">
            <a:noFill/>
          </a:ln>
        </p:spPr>
      </p:pic>
      <p:pic>
        <p:nvPicPr>
          <p:cNvPr id="109" name="图片 108"/>
          <p:cNvPicPr/>
          <p:nvPr/>
        </p:nvPicPr>
        <p:blipFill>
          <a:blip r:embed="rId9"/>
          <a:stretch>
            <a:fillRect/>
          </a:stretch>
        </p:blipFill>
        <p:spPr>
          <a:xfrm>
            <a:off x="2566035" y="2800350"/>
            <a:ext cx="2274570" cy="1761649"/>
          </a:xfrm>
          <a:prstGeom prst="rect">
            <a:avLst/>
          </a:prstGeom>
          <a:noFill/>
          <a:ln w="9525">
            <a:noFill/>
          </a:ln>
        </p:spPr>
      </p:pic>
      <p:sp>
        <p:nvSpPr>
          <p:cNvPr id="2" name="矩形 1"/>
          <p:cNvSpPr/>
          <p:nvPr>
            <p:custDataLst>
              <p:tags r:id="rId10"/>
            </p:custDataLst>
          </p:nvPr>
        </p:nvSpPr>
        <p:spPr>
          <a:xfrm>
            <a:off x="4972526" y="507206"/>
            <a:ext cx="4159568" cy="3368993"/>
          </a:xfrm>
          <a:prstGeom prst="rect">
            <a:avLst/>
          </a:prstGeom>
        </p:spPr>
        <p:txBody>
          <a:bodyPr wrap="square">
            <a:noAutofit/>
          </a:bodyPr>
          <a:p>
            <a:pPr indent="0">
              <a:lnSpc>
                <a:spcPct val="100000"/>
              </a:lnSpc>
            </a:pPr>
            <a:r>
              <a:rPr lang="en-US">
                <a:solidFill>
                  <a:srgbClr val="FF0000"/>
                </a:solidFill>
                <a:latin typeface="楷体" panose="02010609060101010101" pitchFamily="49" charset="-122"/>
                <a:ea typeface="楷体" panose="02010609060101010101" pitchFamily="49" charset="-122"/>
                <a:sym typeface="+mn-ea"/>
              </a:rPr>
              <a:t> </a:t>
            </a:r>
            <a:r>
              <a:rPr lang="zh-CN">
                <a:solidFill>
                  <a:srgbClr val="FF0000"/>
                </a:solidFill>
                <a:latin typeface="楷体" panose="02010609060101010101" pitchFamily="49" charset="-122"/>
                <a:ea typeface="楷体" panose="02010609060101010101" pitchFamily="49" charset="-122"/>
                <a:sym typeface="+mn-ea"/>
              </a:rPr>
              <a:t>【创作背景】</a:t>
            </a:r>
            <a:endParaRPr lang="zh-CN">
              <a:solidFill>
                <a:srgbClr val="FF0000"/>
              </a:solidFill>
              <a:latin typeface="楷体" panose="02010609060101010101" pitchFamily="49" charset="-122"/>
              <a:ea typeface="楷体" panose="02010609060101010101" pitchFamily="49" charset="-122"/>
              <a:sym typeface="+mn-ea"/>
            </a:endParaRPr>
          </a:p>
          <a:p>
            <a:pPr indent="0">
              <a:lnSpc>
                <a:spcPct val="150000"/>
              </a:lnSpc>
            </a:pPr>
            <a:endParaRPr sz="1500">
              <a:latin typeface="楷体" panose="02010609060101010101" pitchFamily="49" charset="-122"/>
              <a:ea typeface="楷体" panose="02010609060101010101" pitchFamily="49" charset="-122"/>
              <a:sym typeface="+mn-ea"/>
            </a:endParaRPr>
          </a:p>
          <a:p>
            <a:pPr indent="0">
              <a:lnSpc>
                <a:spcPct val="150000"/>
              </a:lnSpc>
            </a:pPr>
            <a:r>
              <a:rPr sz="1500">
                <a:latin typeface="楷体" panose="02010609060101010101" pitchFamily="49" charset="-122"/>
                <a:ea typeface="楷体" panose="02010609060101010101" pitchFamily="49" charset="-122"/>
                <a:sym typeface="+mn-ea"/>
              </a:rPr>
              <a:t> </a:t>
            </a:r>
            <a:r>
              <a:rPr lang="en-US" sz="1500">
                <a:latin typeface="楷体" panose="02010609060101010101" pitchFamily="49" charset="-122"/>
                <a:ea typeface="楷体" panose="02010609060101010101" pitchFamily="49" charset="-122"/>
                <a:sym typeface="+mn-ea"/>
              </a:rPr>
              <a:t>     </a:t>
            </a:r>
            <a:r>
              <a:rPr>
                <a:latin typeface="楷体" panose="02010609060101010101" pitchFamily="49" charset="-122"/>
                <a:ea typeface="楷体" panose="02010609060101010101" pitchFamily="49" charset="-122"/>
                <a:sym typeface="+mn-ea"/>
              </a:rPr>
              <a:t>本文节选自</a:t>
            </a:r>
            <a:r>
              <a:rPr>
                <a:solidFill>
                  <a:srgbClr val="C00000"/>
                </a:solidFill>
                <a:latin typeface="楷体" panose="02010609060101010101" pitchFamily="49" charset="-122"/>
                <a:ea typeface="楷体" panose="02010609060101010101" pitchFamily="49" charset="-122"/>
                <a:sym typeface="+mn-ea"/>
              </a:rPr>
              <a:t>《所罗门王的指环》</a:t>
            </a:r>
            <a:r>
              <a:rPr>
                <a:latin typeface="楷体" panose="02010609060101010101" pitchFamily="49" charset="-122"/>
                <a:ea typeface="楷体" panose="02010609060101010101" pitchFamily="49" charset="-122"/>
                <a:sym typeface="+mn-ea"/>
              </a:rPr>
              <a:t>第五章。劳伦兹说:“根据史料记载，所罗门王能够和鸟兽虫鱼交谈。”“所罗门王的指环”是一个魔戒，所罗门王戴着它，就能够听懂鸟兽虫鱼的语言，即便与动物不同种，也能和它们建立互相理解而亲密的关系。</a:t>
            </a:r>
            <a:endParaRPr>
              <a:latin typeface="楷体" panose="02010609060101010101" pitchFamily="49" charset="-122"/>
              <a:ea typeface="楷体" panose="02010609060101010101" pitchFamily="49" charset="-122"/>
              <a:sym typeface="+mn-ea"/>
            </a:endParaRPr>
          </a:p>
          <a:p>
            <a:pPr indent="0">
              <a:lnSpc>
                <a:spcPct val="150000"/>
              </a:lnSpc>
            </a:pPr>
            <a:endParaRPr>
              <a:latin typeface="楷体" panose="02010609060101010101" pitchFamily="49" charset="-122"/>
              <a:ea typeface="楷体" panose="02010609060101010101" pitchFamily="49" charset="-122"/>
              <a:sym typeface="+mn-ea"/>
            </a:endParaRPr>
          </a:p>
          <a:p>
            <a:pPr indent="0">
              <a:lnSpc>
                <a:spcPct val="150000"/>
              </a:lnSpc>
            </a:pPr>
            <a:endParaRPr>
              <a:latin typeface="楷体" panose="02010609060101010101" pitchFamily="49" charset="-122"/>
              <a:ea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学习目标</a:t>
            </a:r>
            <a:endParaRPr lang="zh-CN" altLang="en-US" sz="2400" b="1">
              <a:solidFill>
                <a:schemeClr val="tx1"/>
              </a:solidFill>
              <a:latin typeface="+mn-ea"/>
            </a:endParaRPr>
          </a:p>
        </p:txBody>
      </p:sp>
      <p:sp>
        <p:nvSpPr>
          <p:cNvPr id="3" name="矩形 2"/>
          <p:cNvSpPr/>
          <p:nvPr/>
        </p:nvSpPr>
        <p:spPr>
          <a:xfrm>
            <a:off x="564515" y="1414306"/>
            <a:ext cx="8157210" cy="2676525"/>
          </a:xfrm>
          <a:prstGeom prst="rect">
            <a:avLst/>
          </a:prstGeom>
        </p:spPr>
        <p:txBody>
          <a:bodyPr wrap="square">
            <a:spAutoFit/>
          </a:bodyPr>
          <a:lstStyle/>
          <a:p>
            <a:pPr>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用简洁的语言概括文章内容，整体感知课文内容</a:t>
            </a:r>
            <a:r>
              <a:rPr lang="zh-CN" altLang="en-US"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欣赏精彩语段，</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学习本文幽默风趣的语言。</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学习科学工作者专注忘我、严谨求实的精神，体会作者对动物的喜爱、对生命的尊重。</a:t>
            </a:r>
            <a:endParaRPr lang="zh-CN" altLang="zh-CN"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文体知识</a:t>
            </a:r>
            <a:endParaRPr lang="zh-CN" altLang="en-US" sz="2400" b="1">
              <a:solidFill>
                <a:schemeClr val="tx1"/>
              </a:solidFill>
              <a:latin typeface="+mn-ea"/>
            </a:endParaRPr>
          </a:p>
        </p:txBody>
      </p:sp>
      <p:sp>
        <p:nvSpPr>
          <p:cNvPr id="5" name="TextBox 14"/>
          <p:cNvSpPr txBox="1">
            <a:spLocks noChangeArrowheads="1"/>
          </p:cNvSpPr>
          <p:nvPr/>
        </p:nvSpPr>
        <p:spPr bwMode="auto">
          <a:xfrm>
            <a:off x="407035" y="1290955"/>
            <a:ext cx="8274050" cy="297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algn="ctr" eaLnBrk="1" fontAlgn="auto" hangingPunct="1">
              <a:lnSpc>
                <a:spcPct val="150000"/>
              </a:lnSpc>
              <a:spcBef>
                <a:spcPct val="0"/>
              </a:spcBef>
            </a:pPr>
            <a:r>
              <a:rPr lang="zh-CN" altLang="en-US" sz="2500" b="1">
                <a:solidFill>
                  <a:srgbClr val="FF0000"/>
                </a:solidFill>
                <a:latin typeface="宋体" panose="02010600030101010101" pitchFamily="2" charset="-122"/>
                <a:cs typeface="宋体" panose="02010600030101010101" pitchFamily="2" charset="-122"/>
                <a:sym typeface="+mn-ea"/>
              </a:rPr>
              <a:t>科普作品</a:t>
            </a:r>
            <a:endParaRPr lang="zh-CN" altLang="en-US" sz="2500" b="1">
              <a:solidFill>
                <a:srgbClr val="C00000"/>
              </a:solidFill>
              <a:latin typeface="宋体" panose="02010600030101010101" pitchFamily="2" charset="-122"/>
              <a:cs typeface="宋体" panose="02010600030101010101" pitchFamily="2" charset="-122"/>
              <a:sym typeface="+mn-ea"/>
            </a:endParaRPr>
          </a:p>
          <a:p>
            <a:pPr fontAlgn="auto">
              <a:lnSpc>
                <a:spcPct val="150000"/>
              </a:lnSpc>
              <a:spcBef>
                <a:spcPct val="0"/>
              </a:spcBef>
            </a:pPr>
            <a:r>
              <a:rPr lang="en-US" altLang="zh-CN" sz="2500">
                <a:latin typeface="宋体" panose="02010600030101010101" pitchFamily="2" charset="-122"/>
                <a:cs typeface="宋体" panose="02010600030101010101" pitchFamily="2" charset="-122"/>
                <a:sym typeface="+mn-ea"/>
              </a:rPr>
              <a:t>    </a:t>
            </a:r>
            <a:r>
              <a:rPr lang="zh-CN" altLang="en-US" sz="2500">
                <a:latin typeface="宋体" panose="02010600030101010101" pitchFamily="2" charset="-122"/>
                <a:cs typeface="宋体" panose="02010600030101010101" pitchFamily="2" charset="-122"/>
                <a:sym typeface="+mn-ea"/>
              </a:rPr>
              <a:t>科普作品是一种以</a:t>
            </a:r>
            <a:r>
              <a:rPr lang="zh-CN" altLang="en-US" sz="2500">
                <a:solidFill>
                  <a:srgbClr val="FF0000"/>
                </a:solidFill>
                <a:latin typeface="宋体" panose="02010600030101010101" pitchFamily="2" charset="-122"/>
                <a:cs typeface="宋体" panose="02010600030101010101" pitchFamily="2" charset="-122"/>
                <a:sym typeface="+mn-ea"/>
              </a:rPr>
              <a:t>向大众普及科学知识</a:t>
            </a:r>
            <a:r>
              <a:rPr lang="zh-CN" altLang="en-US" sz="2500">
                <a:latin typeface="宋体" panose="02010600030101010101" pitchFamily="2" charset="-122"/>
                <a:cs typeface="宋体" panose="02010600030101010101" pitchFamily="2" charset="-122"/>
                <a:sym typeface="+mn-ea"/>
              </a:rPr>
              <a:t>为主要目的的作品。“科普”一词意为科学普及。科普作品传统上以文字或图画作为基本载体。不过随着媒体技术的发展，科普作品也常常以视频媒体等其他形式出现。</a:t>
            </a:r>
            <a:endParaRPr lang="zh-CN" altLang="en-US" sz="2500">
              <a:latin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a:stretch>
            <a:fillRect/>
          </a:stretch>
        </p:blipFill>
        <p:spPr>
          <a:xfrm>
            <a:off x="251460" y="771525"/>
            <a:ext cx="1929765" cy="575310"/>
          </a:xfrm>
          <a:prstGeom prst="rect">
            <a:avLst/>
          </a:prstGeom>
        </p:spPr>
      </p:pic>
      <p:sp>
        <p:nvSpPr>
          <p:cNvPr id="19" name="文本框 18"/>
          <p:cNvSpPr txBox="1"/>
          <p:nvPr/>
        </p:nvSpPr>
        <p:spPr>
          <a:xfrm>
            <a:off x="539750" y="828675"/>
            <a:ext cx="1438275" cy="460375"/>
          </a:xfrm>
          <a:prstGeom prst="rect">
            <a:avLst/>
          </a:prstGeom>
          <a:noFill/>
        </p:spPr>
        <p:txBody>
          <a:bodyPr wrap="square" rtlCol="0">
            <a:spAutoFit/>
          </a:bodyPr>
          <a:lstStyle/>
          <a:p>
            <a:r>
              <a:rPr lang="zh-CN" altLang="en-US" sz="2400" b="1">
                <a:solidFill>
                  <a:schemeClr val="tx1"/>
                </a:solidFill>
                <a:latin typeface="+mn-ea"/>
              </a:rPr>
              <a:t>字词学习</a:t>
            </a:r>
            <a:endParaRPr lang="zh-CN" altLang="en-US" sz="2400" b="1">
              <a:solidFill>
                <a:schemeClr val="tx1"/>
              </a:solidFill>
              <a:latin typeface="+mn-ea"/>
            </a:endParaRPr>
          </a:p>
        </p:txBody>
      </p:sp>
      <p:sp>
        <p:nvSpPr>
          <p:cNvPr id="5" name="TextBox 14"/>
          <p:cNvSpPr txBox="1">
            <a:spLocks noChangeArrowheads="1"/>
          </p:cNvSpPr>
          <p:nvPr/>
        </p:nvSpPr>
        <p:spPr bwMode="auto">
          <a:xfrm>
            <a:off x="547370" y="1275238"/>
            <a:ext cx="8049260" cy="353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6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哺</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rPr>
              <a:t>乳（</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rPr>
              <a:t>）</a:t>
            </a:r>
            <a:r>
              <a:rPr lang="zh-CN" sz="2800">
                <a:latin typeface="楷体" panose="02010609060101010101" pitchFamily="49" charset="-122"/>
                <a:ea typeface="楷体" panose="02010609060101010101" pitchFamily="49" charset="-122"/>
                <a:cs typeface="楷体" panose="02010609060101010101" pitchFamily="49" charset="-122"/>
              </a:rPr>
              <a:t>  </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羞</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怯</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匍匐</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endParaRPr lang="zh-CN" sz="2800">
              <a:latin typeface="楷体" panose="02010609060101010101" pitchFamily="49" charset="-122"/>
              <a:ea typeface="楷体" panose="02010609060101010101" pitchFamily="49" charset="-122"/>
              <a:cs typeface="楷体" panose="02010609060101010101" pitchFamily="49" charset="-122"/>
            </a:endParaRPr>
          </a:p>
          <a:p>
            <a:pPr eaLnBrk="1" hangingPunct="1">
              <a:lnSpc>
                <a:spcPct val="160000"/>
              </a:lnSpc>
            </a:pPr>
            <a:r>
              <a:rPr lang="zh-CN" sz="2800">
                <a:latin typeface="楷体" panose="02010609060101010101" pitchFamily="49" charset="-122"/>
                <a:ea typeface="楷体" panose="02010609060101010101" pitchFamily="49" charset="-122"/>
                <a:cs typeface="楷体" panose="02010609060101010101" pitchFamily="49" charset="-122"/>
              </a:rPr>
              <a:t>温</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驯</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禁</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锢</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余</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晖</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endParaRPr lang="zh-CN" sz="2800">
              <a:latin typeface="楷体" panose="02010609060101010101" pitchFamily="49" charset="-122"/>
              <a:ea typeface="楷体" panose="02010609060101010101" pitchFamily="49" charset="-122"/>
              <a:cs typeface="楷体" panose="02010609060101010101" pitchFamily="49" charset="-122"/>
            </a:endParaRPr>
          </a:p>
          <a:p>
            <a:pPr eaLnBrk="1" hangingPunct="1">
              <a:lnSpc>
                <a:spcPct val="160000"/>
              </a:lnSpc>
            </a:pPr>
            <a:r>
              <a:rPr lang="zh-CN" sz="2800">
                <a:latin typeface="楷体" panose="02010609060101010101" pitchFamily="49" charset="-122"/>
                <a:ea typeface="楷体" panose="02010609060101010101" pitchFamily="49" charset="-122"/>
                <a:cs typeface="楷体" panose="02010609060101010101" pitchFamily="49" charset="-122"/>
                <a:sym typeface="+mn-ea"/>
              </a:rPr>
              <a:t>小</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凫</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嗔</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怪</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煞</a:t>
            </a:r>
            <a:r>
              <a:rPr lang="zh-CN" sz="2800">
                <a:latin typeface="楷体" panose="02010609060101010101" pitchFamily="49" charset="-122"/>
                <a:ea typeface="楷体" panose="02010609060101010101" pitchFamily="49" charset="-122"/>
                <a:cs typeface="楷体" panose="02010609060101010101" pitchFamily="49" charset="-122"/>
              </a:rPr>
              <a:t>白</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endParaRPr lang="zh-CN" sz="2800">
              <a:latin typeface="楷体" panose="02010609060101010101" pitchFamily="49" charset="-122"/>
              <a:ea typeface="楷体" panose="02010609060101010101" pitchFamily="49" charset="-122"/>
              <a:cs typeface="楷体" panose="02010609060101010101" pitchFamily="49" charset="-122"/>
            </a:endParaRPr>
          </a:p>
          <a:p>
            <a:pPr eaLnBrk="1" hangingPunct="1">
              <a:lnSpc>
                <a:spcPct val="16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蹒跚</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latin typeface="楷体" panose="02010609060101010101" pitchFamily="49" charset="-122"/>
                <a:ea typeface="楷体" panose="02010609060101010101" pitchFamily="49" charset="-122"/>
                <a:cs typeface="楷体" panose="02010609060101010101" pitchFamily="49" charset="-122"/>
              </a:rPr>
              <a:t>怪</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诞</a:t>
            </a:r>
            <a:r>
              <a:rPr lang="zh-CN" sz="2800">
                <a:latin typeface="楷体" panose="02010609060101010101" pitchFamily="49" charset="-122"/>
                <a:ea typeface="楷体" panose="02010609060101010101" pitchFamily="49" charset="-122"/>
                <a:cs typeface="楷体" panose="02010609060101010101" pitchFamily="49" charset="-122"/>
              </a:rPr>
              <a:t>不经</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endParaRPr lang="zh-CN" sz="2800">
              <a:latin typeface="楷体" panose="02010609060101010101" pitchFamily="49" charset="-122"/>
              <a:ea typeface="楷体" panose="02010609060101010101" pitchFamily="49" charset="-122"/>
              <a:cs typeface="楷体" panose="02010609060101010101" pitchFamily="49" charset="-122"/>
            </a:endParaRPr>
          </a:p>
          <a:p>
            <a:pPr eaLnBrk="1" fontAlgn="auto" hangingPunct="1">
              <a:lnSpc>
                <a:spcPct val="160000"/>
              </a:lnSpc>
            </a:pP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神采</a:t>
            </a: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奕</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奕</a:t>
            </a:r>
            <a:r>
              <a:rPr lang="zh-CN" sz="2800">
                <a:latin typeface="楷体" panose="02010609060101010101" pitchFamily="49" charset="-122"/>
                <a:ea typeface="楷体" panose="02010609060101010101" pitchFamily="49" charset="-122"/>
                <a:cs typeface="楷体" panose="02010609060101010101" pitchFamily="49" charset="-122"/>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   </a:t>
            </a:r>
            <a:r>
              <a:rPr lang="zh-CN" sz="2800">
                <a:solidFill>
                  <a:schemeClr val="tx2"/>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  </a:t>
            </a:r>
            <a:endParaRPr lang="zh-CN" sz="2800">
              <a:latin typeface="楷体" panose="02010609060101010101" pitchFamily="49" charset="-122"/>
              <a:ea typeface="楷体" panose="02010609060101010101" pitchFamily="49" charset="-122"/>
              <a:cs typeface="楷体" panose="02010609060101010101" pitchFamily="49" charset="-122"/>
            </a:endParaRPr>
          </a:p>
        </p:txBody>
      </p:sp>
      <p:sp>
        <p:nvSpPr>
          <p:cNvPr id="2" name="矩形 1"/>
          <p:cNvSpPr>
            <a:spLocks noChangeArrowheads="1"/>
          </p:cNvSpPr>
          <p:nvPr/>
        </p:nvSpPr>
        <p:spPr bwMode="auto">
          <a:xfrm>
            <a:off x="1719580" y="1525270"/>
            <a:ext cx="649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err="1">
                <a:solidFill>
                  <a:srgbClr val="FF0000"/>
                </a:solidFill>
                <a:latin typeface="宋体" panose="02010600030101010101" pitchFamily="2" charset="-122"/>
                <a:cs typeface="Times New Roman" panose="02020603050405020304" pitchFamily="18" charset="0"/>
              </a:rPr>
              <a:t>bǔ</a:t>
            </a:r>
            <a:endParaRPr lang="en-US" altLang="zh-CN" sz="2800" err="1">
              <a:solidFill>
                <a:srgbClr val="FF0000"/>
              </a:solidFill>
              <a:latin typeface="宋体" panose="02010600030101010101" pitchFamily="2" charset="-122"/>
              <a:cs typeface="Times New Roman" panose="02020603050405020304" pitchFamily="18" charset="0"/>
            </a:endParaRPr>
          </a:p>
        </p:txBody>
      </p:sp>
      <p:sp>
        <p:nvSpPr>
          <p:cNvPr id="3" name="矩形 2"/>
          <p:cNvSpPr>
            <a:spLocks noChangeArrowheads="1"/>
          </p:cNvSpPr>
          <p:nvPr/>
        </p:nvSpPr>
        <p:spPr bwMode="auto">
          <a:xfrm>
            <a:off x="3954145" y="1497965"/>
            <a:ext cx="7575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qiè</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7" name="矩形 6"/>
          <p:cNvSpPr>
            <a:spLocks noChangeArrowheads="1"/>
          </p:cNvSpPr>
          <p:nvPr/>
        </p:nvSpPr>
        <p:spPr bwMode="auto">
          <a:xfrm flipH="1">
            <a:off x="6348095" y="1453515"/>
            <a:ext cx="11112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pú fú</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8" name="矩形 7"/>
          <p:cNvSpPr>
            <a:spLocks noChangeArrowheads="1"/>
          </p:cNvSpPr>
          <p:nvPr/>
        </p:nvSpPr>
        <p:spPr bwMode="auto">
          <a:xfrm>
            <a:off x="1666875" y="2108200"/>
            <a:ext cx="7378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xùn</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17" name="矩形 16"/>
          <p:cNvSpPr>
            <a:spLocks noChangeArrowheads="1"/>
          </p:cNvSpPr>
          <p:nvPr/>
        </p:nvSpPr>
        <p:spPr bwMode="auto">
          <a:xfrm>
            <a:off x="4086860" y="2179955"/>
            <a:ext cx="55626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gù</a:t>
            </a:r>
            <a:r>
              <a:rPr lang="en-US" altLang="zh-CN" sz="2800">
                <a:solidFill>
                  <a:srgbClr val="FF0000"/>
                </a:solidFill>
                <a:latin typeface="宋体" panose="02010600030101010101" pitchFamily="2" charset="-122"/>
                <a:cs typeface="楷体" panose="02010609060101010101" pitchFamily="49" charset="-122"/>
              </a:rPr>
              <a:t> </a:t>
            </a:r>
            <a:endParaRPr lang="en-US" altLang="zh-CN" sz="2800">
              <a:solidFill>
                <a:srgbClr val="FF0000"/>
              </a:solidFill>
              <a:latin typeface="宋体" panose="02010600030101010101" pitchFamily="2" charset="-122"/>
              <a:cs typeface="楷体" panose="02010609060101010101" pitchFamily="49" charset="-122"/>
            </a:endParaRPr>
          </a:p>
        </p:txBody>
      </p:sp>
      <p:sp>
        <p:nvSpPr>
          <p:cNvPr id="9" name="矩形 8"/>
          <p:cNvSpPr>
            <a:spLocks noChangeArrowheads="1"/>
          </p:cNvSpPr>
          <p:nvPr/>
        </p:nvSpPr>
        <p:spPr bwMode="auto">
          <a:xfrm>
            <a:off x="6301105" y="2179955"/>
            <a:ext cx="72707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huī</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20" name="矩形 19"/>
          <p:cNvSpPr>
            <a:spLocks noChangeArrowheads="1"/>
          </p:cNvSpPr>
          <p:nvPr/>
        </p:nvSpPr>
        <p:spPr bwMode="auto">
          <a:xfrm>
            <a:off x="1647825" y="3488055"/>
            <a:ext cx="17125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pán shān</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21" name="矩形 20"/>
          <p:cNvSpPr>
            <a:spLocks noChangeArrowheads="1"/>
          </p:cNvSpPr>
          <p:nvPr/>
        </p:nvSpPr>
        <p:spPr bwMode="auto">
          <a:xfrm>
            <a:off x="3788410" y="2851150"/>
            <a:ext cx="99504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err="1">
                <a:solidFill>
                  <a:srgbClr val="FF0000"/>
                </a:solidFill>
                <a:latin typeface="宋体" panose="02010600030101010101" pitchFamily="2" charset="-122"/>
                <a:cs typeface="Times New Roman" panose="02020603050405020304" pitchFamily="18" charset="0"/>
              </a:rPr>
              <a:t>chēn</a:t>
            </a:r>
            <a:endParaRPr lang="en-US" altLang="zh-CN" sz="2800" err="1">
              <a:solidFill>
                <a:srgbClr val="FF0000"/>
              </a:solidFill>
              <a:latin typeface="宋体" panose="02010600030101010101" pitchFamily="2" charset="-122"/>
              <a:cs typeface="Times New Roman" panose="02020603050405020304" pitchFamily="18" charset="0"/>
            </a:endParaRPr>
          </a:p>
        </p:txBody>
      </p:sp>
      <p:sp>
        <p:nvSpPr>
          <p:cNvPr id="22" name="矩形 21"/>
          <p:cNvSpPr>
            <a:spLocks noChangeArrowheads="1"/>
          </p:cNvSpPr>
          <p:nvPr/>
        </p:nvSpPr>
        <p:spPr bwMode="auto">
          <a:xfrm>
            <a:off x="6287770" y="2887345"/>
            <a:ext cx="7689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shà</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23" name="矩形 22"/>
          <p:cNvSpPr>
            <a:spLocks noChangeArrowheads="1"/>
          </p:cNvSpPr>
          <p:nvPr/>
        </p:nvSpPr>
        <p:spPr bwMode="auto">
          <a:xfrm flipH="1">
            <a:off x="1791335" y="2857500"/>
            <a:ext cx="5403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fú</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24" name="矩形 23"/>
          <p:cNvSpPr>
            <a:spLocks noChangeArrowheads="1"/>
          </p:cNvSpPr>
          <p:nvPr/>
        </p:nvSpPr>
        <p:spPr bwMode="auto">
          <a:xfrm>
            <a:off x="2692400" y="4189730"/>
            <a:ext cx="5975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yì</a:t>
            </a:r>
            <a:endParaRPr lang="en-US" altLang="zh-CN" sz="2800">
              <a:solidFill>
                <a:srgbClr val="FF0000"/>
              </a:solidFill>
              <a:latin typeface="宋体" panose="02010600030101010101" pitchFamily="2" charset="-122"/>
              <a:cs typeface="Times New Roman" panose="02020603050405020304" pitchFamily="18" charset="0"/>
            </a:endParaRPr>
          </a:p>
        </p:txBody>
      </p:sp>
      <p:sp>
        <p:nvSpPr>
          <p:cNvPr id="25" name="矩形 24"/>
          <p:cNvSpPr>
            <a:spLocks noChangeArrowheads="1"/>
          </p:cNvSpPr>
          <p:nvPr/>
        </p:nvSpPr>
        <p:spPr bwMode="auto">
          <a:xfrm>
            <a:off x="6348095" y="3522980"/>
            <a:ext cx="7385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2800">
                <a:solidFill>
                  <a:srgbClr val="FF0000"/>
                </a:solidFill>
                <a:latin typeface="宋体" panose="02010600030101010101" pitchFamily="2" charset="-122"/>
                <a:cs typeface="Times New Roman" panose="02020603050405020304" pitchFamily="18" charset="0"/>
              </a:rPr>
              <a:t>dàn</a:t>
            </a:r>
            <a:endParaRPr lang="en-US" altLang="zh-CN" sz="2800">
              <a:solidFill>
                <a:srgbClr val="FF0000"/>
              </a:solidFill>
              <a:latin typeface="宋体" panose="02010600030101010101" pitchFamily="2"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P spid="3" grpId="0"/>
      <p:bldP spid="7" grpId="0"/>
      <p:bldP spid="8" grpId="0"/>
      <p:bldP spid="17" grpId="0"/>
      <p:bldP spid="9" grpId="0"/>
      <p:bldP spid="20"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左大括号 1"/>
          <p:cNvSpPr/>
          <p:nvPr/>
        </p:nvSpPr>
        <p:spPr>
          <a:xfrm>
            <a:off x="4978400" y="925830"/>
            <a:ext cx="266700" cy="1525270"/>
          </a:xfrm>
          <a:prstGeom prst="leftBrace">
            <a:avLst>
              <a:gd name="adj1" fmla="val 32320"/>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200">
              <a:latin typeface="楷体" panose="02010609060101010101" pitchFamily="49" charset="-122"/>
              <a:cs typeface="楷体" panose="02010609060101010101" pitchFamily="49" charset="-122"/>
            </a:endParaRPr>
          </a:p>
        </p:txBody>
      </p:sp>
      <p:sp>
        <p:nvSpPr>
          <p:cNvPr id="21" name="文本框 20"/>
          <p:cNvSpPr txBox="1"/>
          <p:nvPr/>
        </p:nvSpPr>
        <p:spPr>
          <a:xfrm>
            <a:off x="5245100" y="614071"/>
            <a:ext cx="3905250" cy="2030095"/>
          </a:xfrm>
          <a:prstGeom prst="rect">
            <a:avLst/>
          </a:prstGeom>
          <a:noFill/>
        </p:spPr>
        <p:txBody>
          <a:bodyPr wrap="square" rtlCol="0">
            <a:spAutoFit/>
          </a:bodyPr>
          <a:lstStyle/>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rPr>
              <a:t>嗔</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mn-ea"/>
              </a:rPr>
              <a:t>chēn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800">
                <a:latin typeface="楷体" panose="02010609060101010101" pitchFamily="49" charset="-122"/>
                <a:ea typeface="楷体" panose="02010609060101010101" pitchFamily="49" charset="-122"/>
                <a:cs typeface="楷体" panose="02010609060101010101" pitchFamily="49" charset="-122"/>
              </a:rPr>
              <a:t>嗔怪</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瞋</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mn-ea"/>
              </a:rPr>
              <a:t>chēn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latin typeface="楷体" panose="02010609060101010101" pitchFamily="49" charset="-122"/>
                <a:ea typeface="楷体" panose="02010609060101010101" pitchFamily="49" charset="-122"/>
                <a:cs typeface="楷体" panose="02010609060101010101" pitchFamily="49" charset="-122"/>
              </a:rPr>
              <a:t>瞋目</a:t>
            </a:r>
            <a:endParaRPr 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缜</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sym typeface="+mn-ea"/>
              </a:rPr>
              <a:t>zhěn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缜密</a:t>
            </a:r>
            <a:endParaRPr lang="zh-CN" sz="280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22" name="左大括号 21"/>
          <p:cNvSpPr/>
          <p:nvPr/>
        </p:nvSpPr>
        <p:spPr>
          <a:xfrm>
            <a:off x="725805" y="3483610"/>
            <a:ext cx="184150" cy="944880"/>
          </a:xfrm>
          <a:prstGeom prst="leftBrace">
            <a:avLst>
              <a:gd name="adj1" fmla="val 33476"/>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200">
              <a:latin typeface="楷体" panose="02010609060101010101" pitchFamily="49" charset="-122"/>
              <a:cs typeface="楷体" panose="02010609060101010101" pitchFamily="49" charset="-122"/>
            </a:endParaRPr>
          </a:p>
        </p:txBody>
      </p:sp>
      <p:sp>
        <p:nvSpPr>
          <p:cNvPr id="7" name="文本框 6"/>
          <p:cNvSpPr txBox="1"/>
          <p:nvPr/>
        </p:nvSpPr>
        <p:spPr>
          <a:xfrm>
            <a:off x="893445" y="3175661"/>
            <a:ext cx="3426460" cy="1383665"/>
          </a:xfrm>
          <a:prstGeom prst="rect">
            <a:avLst/>
          </a:prstGeom>
          <a:noFill/>
        </p:spPr>
        <p:txBody>
          <a:bodyPr wrap="square" rtlCol="0">
            <a:spAutoFit/>
          </a:bodyPr>
          <a:lstStyle/>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rPr>
              <a:t>驯</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xùn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）驯养</a:t>
            </a:r>
            <a:endParaRPr 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训</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xùn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sz="2800">
                <a:latin typeface="楷体" panose="02010609060101010101" pitchFamily="49" charset="-122"/>
                <a:ea typeface="楷体" panose="02010609060101010101" pitchFamily="49" charset="-122"/>
                <a:cs typeface="楷体" panose="02010609060101010101" pitchFamily="49" charset="-122"/>
              </a:rPr>
              <a:t>训练</a:t>
            </a:r>
            <a:endParaRPr lang="zh-CN" sz="2800">
              <a:latin typeface="楷体" panose="02010609060101010101" pitchFamily="49" charset="-122"/>
              <a:ea typeface="楷体" panose="02010609060101010101" pitchFamily="49" charset="-122"/>
              <a:cs typeface="楷体" panose="02010609060101010101" pitchFamily="49" charset="-122"/>
            </a:endParaRPr>
          </a:p>
        </p:txBody>
      </p:sp>
      <p:sp>
        <p:nvSpPr>
          <p:cNvPr id="8" name="文本框 20"/>
          <p:cNvSpPr txBox="1"/>
          <p:nvPr/>
        </p:nvSpPr>
        <p:spPr>
          <a:xfrm>
            <a:off x="893445" y="614071"/>
            <a:ext cx="3973830" cy="2030095"/>
          </a:xfrm>
          <a:prstGeom prst="rect">
            <a:avLst/>
          </a:prstGeom>
          <a:noFill/>
        </p:spPr>
        <p:txBody>
          <a:bodyPr wrap="square" rtlCol="0">
            <a:spAutoFit/>
          </a:bodyPr>
          <a:lstStyle/>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rPr>
              <a:t>诞</a:t>
            </a:r>
            <a:r>
              <a:rPr lang="zh-CN" altLang="en-US" sz="2800">
                <a:latin typeface="楷体" panose="02010609060101010101" pitchFamily="49" charset="-122"/>
                <a:ea typeface="楷体" panose="02010609060101010101" pitchFamily="49" charset="-122"/>
                <a:cs typeface="楷体" panose="02010609060101010101" pitchFamily="49" charset="-122"/>
              </a:rPr>
              <a:t>（</a:t>
            </a:r>
            <a:r>
              <a:rPr lang="en-US" sz="2800">
                <a:latin typeface="Times New Roman" panose="02020603050405020304" pitchFamily="18" charset="0"/>
                <a:ea typeface="楷体" panose="02010609060101010101" pitchFamily="49" charset="-122"/>
                <a:cs typeface="Times New Roman" panose="02020603050405020304" pitchFamily="18" charset="0"/>
              </a:rPr>
              <a:t>dàn</a:t>
            </a:r>
            <a:r>
              <a:rPr lang="zh-CN" altLang="en-US" sz="2800">
                <a:latin typeface="楷体" panose="02010609060101010101" pitchFamily="49" charset="-122"/>
                <a:ea typeface="楷体" panose="02010609060101010101" pitchFamily="49" charset="-122"/>
                <a:cs typeface="楷体" panose="02010609060101010101" pitchFamily="49" charset="-122"/>
              </a:rPr>
              <a:t>）怪诞</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蜒</a:t>
            </a:r>
            <a:r>
              <a:rPr lang="zh-CN" altLang="en-US" sz="2800">
                <a:latin typeface="楷体" panose="02010609060101010101" pitchFamily="49" charset="-122"/>
                <a:ea typeface="楷体" panose="02010609060101010101" pitchFamily="49" charset="-122"/>
                <a:cs typeface="楷体" panose="02010609060101010101" pitchFamily="49" charset="-122"/>
              </a:rPr>
              <a:t>（</a:t>
            </a:r>
            <a:r>
              <a:rPr lang="en-US" sz="2800" err="1">
                <a:latin typeface="Times New Roman" panose="02020603050405020304" pitchFamily="18" charset="0"/>
                <a:ea typeface="楷体" panose="02010609060101010101" pitchFamily="49" charset="-122"/>
                <a:cs typeface="Times New Roman" panose="02020603050405020304" pitchFamily="18" charset="0"/>
              </a:rPr>
              <a:t>yán</a:t>
            </a:r>
            <a:r>
              <a:rPr lang="zh-CN" altLang="en-US" sz="2800">
                <a:latin typeface="楷体" panose="02010609060101010101" pitchFamily="49" charset="-122"/>
                <a:ea typeface="楷体" panose="02010609060101010101" pitchFamily="49" charset="-122"/>
                <a:cs typeface="楷体" panose="02010609060101010101" pitchFamily="49" charset="-122"/>
              </a:rPr>
              <a:t>）</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蜿蜒</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涎</a:t>
            </a:r>
            <a:r>
              <a:rPr lang="zh-CN" altLang="en-US" sz="2800">
                <a:latin typeface="楷体" panose="02010609060101010101" pitchFamily="49" charset="-122"/>
                <a:ea typeface="楷体" panose="02010609060101010101" pitchFamily="49" charset="-122"/>
                <a:cs typeface="楷体" panose="02010609060101010101" pitchFamily="49" charset="-122"/>
              </a:rPr>
              <a:t>（</a:t>
            </a:r>
            <a:r>
              <a:rPr lang="en-US" sz="2800" err="1">
                <a:latin typeface="Times New Roman" panose="02020603050405020304" pitchFamily="18" charset="0"/>
                <a:ea typeface="楷体" panose="02010609060101010101" pitchFamily="49" charset="-122"/>
                <a:cs typeface="Times New Roman" panose="02020603050405020304" pitchFamily="18" charset="0"/>
              </a:rPr>
              <a:t>xián</a:t>
            </a:r>
            <a:r>
              <a:rPr lang="zh-CN" altLang="en-US" sz="2800">
                <a:latin typeface="Times New Roman" panose="02020603050405020304" pitchFamily="18" charset="0"/>
                <a:ea typeface="楷体" panose="02010609060101010101" pitchFamily="49" charset="-122"/>
                <a:cs typeface="Times New Roman" panose="02020603050405020304" pitchFamily="18" charset="0"/>
              </a:rPr>
              <a:t> </a:t>
            </a:r>
            <a:r>
              <a:rPr lang="zh-CN" altLang="en-US" sz="2800">
                <a:latin typeface="楷体" panose="02010609060101010101" pitchFamily="49" charset="-122"/>
                <a:ea typeface="楷体" panose="02010609060101010101" pitchFamily="49" charset="-122"/>
                <a:cs typeface="楷体" panose="02010609060101010101" pitchFamily="49" charset="-122"/>
              </a:rPr>
              <a:t>）</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涎水</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左大括号 8"/>
          <p:cNvSpPr/>
          <p:nvPr/>
        </p:nvSpPr>
        <p:spPr>
          <a:xfrm>
            <a:off x="725805" y="925830"/>
            <a:ext cx="177165" cy="1497330"/>
          </a:xfrm>
          <a:prstGeom prst="leftBrace">
            <a:avLst>
              <a:gd name="adj1" fmla="val 33476"/>
              <a:gd name="adj2" fmla="val 50000"/>
            </a:avLst>
          </a:prstGeom>
          <a:ln w="28575">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200">
              <a:latin typeface="楷体" panose="02010609060101010101" pitchFamily="49" charset="-122"/>
              <a:cs typeface="楷体" panose="02010609060101010101" pitchFamily="49" charset="-122"/>
            </a:endParaRPr>
          </a:p>
        </p:txBody>
      </p:sp>
      <p:sp>
        <p:nvSpPr>
          <p:cNvPr id="10" name="文本框 9"/>
          <p:cNvSpPr txBox="1"/>
          <p:nvPr/>
        </p:nvSpPr>
        <p:spPr>
          <a:xfrm>
            <a:off x="5195570" y="3175661"/>
            <a:ext cx="3426460" cy="1383665"/>
          </a:xfrm>
          <a:prstGeom prst="rect">
            <a:avLst/>
          </a:prstGeom>
          <a:noFill/>
        </p:spPr>
        <p:txBody>
          <a:bodyPr wrap="square" rtlCol="0">
            <a:spAutoFit/>
          </a:bodyPr>
          <a:lstStyle/>
          <a:p>
            <a:pPr fontAlgn="auto">
              <a:lnSpc>
                <a:spcPct val="15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蹒</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pán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）蹒跚</a:t>
            </a:r>
            <a:endParaRPr 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50000"/>
              </a:lnSpc>
            </a:pPr>
            <a:r>
              <a:rPr lang="zh-CN" sz="2800">
                <a:solidFill>
                  <a:srgbClr val="FF0000"/>
                </a:solidFill>
                <a:latin typeface="楷体" panose="02010609060101010101" pitchFamily="49" charset="-122"/>
                <a:ea typeface="楷体" panose="02010609060101010101" pitchFamily="49" charset="-122"/>
                <a:cs typeface="楷体" panose="02010609060101010101" pitchFamily="49" charset="-122"/>
              </a:rPr>
              <a:t>瞒</a:t>
            </a:r>
            <a:r>
              <a:rPr lang="zh-CN"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8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mán</a:t>
            </a:r>
            <a:r>
              <a:rPr lang="zh-CN" altLang="en-US" sz="280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sz="2800">
                <a:latin typeface="楷体" panose="02010609060101010101" pitchFamily="49" charset="-122"/>
                <a:ea typeface="楷体" panose="02010609060101010101" pitchFamily="49" charset="-122"/>
                <a:cs typeface="楷体" panose="02010609060101010101" pitchFamily="49" charset="-122"/>
              </a:rPr>
              <a:t>瞒骗</a:t>
            </a:r>
            <a:endParaRPr lang="zh-CN" sz="2800">
              <a:latin typeface="楷体" panose="02010609060101010101" pitchFamily="49" charset="-122"/>
              <a:ea typeface="楷体" panose="02010609060101010101" pitchFamily="49" charset="-122"/>
              <a:cs typeface="楷体" panose="02010609060101010101" pitchFamily="49" charset="-122"/>
            </a:endParaRPr>
          </a:p>
        </p:txBody>
      </p:sp>
      <p:sp>
        <p:nvSpPr>
          <p:cNvPr id="13" name="左大括号 12"/>
          <p:cNvSpPr/>
          <p:nvPr/>
        </p:nvSpPr>
        <p:spPr>
          <a:xfrm>
            <a:off x="5027930" y="3483610"/>
            <a:ext cx="167640" cy="868045"/>
          </a:xfrm>
          <a:prstGeom prst="leftBrace">
            <a:avLst>
              <a:gd name="adj1" fmla="val 33476"/>
              <a:gd name="adj2" fmla="val 50000"/>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sz="1200">
              <a:latin typeface="楷体" panose="02010609060101010101" pitchFamily="49" charset="-122"/>
              <a:cs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7" grpId="0"/>
      <p:bldP spid="8" grpId="0"/>
      <p:bldP spid="9" grpId="0"/>
      <p:bldP spid="10"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2"/>
          <p:cNvSpPr>
            <a:spLocks noChangeArrowheads="1"/>
          </p:cNvSpPr>
          <p:nvPr/>
        </p:nvSpPr>
        <p:spPr bwMode="auto">
          <a:xfrm>
            <a:off x="648970" y="707972"/>
            <a:ext cx="8147685" cy="400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defTabSz="4572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嗔怪：</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对人表示不满。</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需索：</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索取，求取。 </a:t>
            </a:r>
            <a:br>
              <a:rPr lang="zh-CN" altLang="en-US" sz="2800">
                <a:latin typeface="楷体" panose="02010609060101010101" pitchFamily="49" charset="-122"/>
                <a:ea typeface="楷体" panose="02010609060101010101" pitchFamily="49" charset="-122"/>
                <a:cs typeface="楷体" panose="02010609060101010101" pitchFamily="49" charset="-122"/>
                <a:sym typeface="+mn-ea"/>
              </a:rPr>
            </a:b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禁锢：</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关押；监禁。文中指被关在笼子里。</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蹒跚：</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腿脚不灵便，走路缓慢、摇摆的样子。</a:t>
            </a:r>
            <a:endParaRPr lang="en-US" altLang="zh-CN" sz="2800">
              <a:latin typeface="楷体" panose="02010609060101010101" pitchFamily="49" charset="-122"/>
              <a:ea typeface="楷体" panose="02010609060101010101" pitchFamily="49" charset="-122"/>
              <a:cs typeface="楷体" panose="02010609060101010101" pitchFamily="49" charset="-122"/>
            </a:endParaRPr>
          </a:p>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怪诞不经：</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离奇古怪，不合常理。</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大相径庭：</a:t>
            </a:r>
            <a:r>
              <a:rPr lang="zh-CN" altLang="en-US" sz="2800">
                <a:latin typeface="楷体" panose="02010609060101010101" pitchFamily="49" charset="-122"/>
                <a:ea typeface="楷体" panose="02010609060101010101" pitchFamily="49" charset="-122"/>
                <a:cs typeface="楷体" panose="02010609060101010101" pitchFamily="49" charset="-122"/>
                <a:sym typeface="+mn-ea"/>
              </a:rPr>
              <a:t>形容彼此相差很远。</a:t>
            </a:r>
            <a:endParaRPr lang="zh-CN" altLang="en-US" sz="2800">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ct val="130000"/>
              </a:lnSpc>
            </a:pPr>
            <a:r>
              <a:rPr lang="zh-CN" altLang="en-US" sz="2800">
                <a:solidFill>
                  <a:srgbClr val="FF0000"/>
                </a:solidFill>
                <a:latin typeface="楷体" panose="02010609060101010101" pitchFamily="49" charset="-122"/>
                <a:ea typeface="楷体" panose="02010609060101010101" pitchFamily="49" charset="-122"/>
                <a:cs typeface="楷体" panose="02010609060101010101" pitchFamily="49" charset="-122"/>
              </a:rPr>
              <a:t>神采奕奕：</a:t>
            </a:r>
            <a:r>
              <a:rPr lang="zh-CN" altLang="en-US" sz="2800">
                <a:latin typeface="楷体" panose="02010609060101010101" pitchFamily="49" charset="-122"/>
                <a:ea typeface="楷体" panose="02010609060101010101" pitchFamily="49" charset="-122"/>
                <a:cs typeface="楷体" panose="02010609060101010101" pitchFamily="49" charset="-122"/>
              </a:rPr>
              <a:t>形容精神饱满，容光焕发。</a:t>
            </a:r>
            <a:endParaRPr lang="zh-CN" altLang="en-US" sz="280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ransition/>
</p:sld>
</file>

<file path=ppt/tags/tag1.xml><?xml version="1.0" encoding="utf-8"?>
<p:tagLst xmlns:p="http://schemas.openxmlformats.org/presentationml/2006/main">
  <p:tag name="AS_UNIQUEID" val="618"/>
</p:tagLst>
</file>

<file path=ppt/tags/tag10.xml><?xml version="1.0" encoding="utf-8"?>
<p:tagLst xmlns:p="http://schemas.openxmlformats.org/presentationml/2006/main">
  <p:tag name="AS_UNIQUEID" val="627"/>
</p:tagLst>
</file>

<file path=ppt/tags/tag11.xml><?xml version="1.0" encoding="utf-8"?>
<p:tagLst xmlns:p="http://schemas.openxmlformats.org/presentationml/2006/main">
  <p:tag name="AS_UNIQUEID" val="754"/>
</p:tagLst>
</file>

<file path=ppt/tags/tag12.xml><?xml version="1.0" encoding="utf-8"?>
<p:tagLst xmlns:p="http://schemas.openxmlformats.org/presentationml/2006/main">
  <p:tag name="AS_UNIQUEID" val="713"/>
</p:tagLst>
</file>

<file path=ppt/tags/tag13.xml><?xml version="1.0" encoding="utf-8"?>
<p:tagLst xmlns:p="http://schemas.openxmlformats.org/presentationml/2006/main">
  <p:tag name="AS_UNIQUEID" val="714"/>
</p:tagLst>
</file>

<file path=ppt/tags/tag14.xml><?xml version="1.0" encoding="utf-8"?>
<p:tagLst xmlns:p="http://schemas.openxmlformats.org/presentationml/2006/main">
  <p:tag name="AS_UNIQUEID" val="715"/>
</p:tagLst>
</file>

<file path=ppt/tags/tag15.xml><?xml version="1.0" encoding="utf-8"?>
<p:tagLst xmlns:p="http://schemas.openxmlformats.org/presentationml/2006/main">
  <p:tag name="AS_UNIQUEID" val="721"/>
</p:tagLst>
</file>

<file path=ppt/tags/tag16.xml><?xml version="1.0" encoding="utf-8"?>
<p:tagLst xmlns:p="http://schemas.openxmlformats.org/presentationml/2006/main">
  <p:tag name="AS_UNIQUEID" val="724"/>
</p:tagLst>
</file>

<file path=ppt/tags/tag17.xml><?xml version="1.0" encoding="utf-8"?>
<p:tagLst xmlns:p="http://schemas.openxmlformats.org/presentationml/2006/main">
  <p:tag name="AS_UNIQUEID" val="725"/>
</p:tagLst>
</file>

<file path=ppt/tags/tag18.xml><?xml version="1.0" encoding="utf-8"?>
<p:tagLst xmlns:p="http://schemas.openxmlformats.org/presentationml/2006/main">
  <p:tag name="AS_UNIQUEID" val="726"/>
</p:tagLst>
</file>

<file path=ppt/tags/tag19.xml><?xml version="1.0" encoding="utf-8"?>
<p:tagLst xmlns:p="http://schemas.openxmlformats.org/presentationml/2006/main">
  <p:tag name="AS_UNIQUEID" val="732"/>
</p:tagLst>
</file>

<file path=ppt/tags/tag2.xml><?xml version="1.0" encoding="utf-8"?>
<p:tagLst xmlns:p="http://schemas.openxmlformats.org/presentationml/2006/main">
  <p:tag name="AS_UNIQUEID" val="619"/>
</p:tagLst>
</file>

<file path=ppt/tags/tag20.xml><?xml version="1.0" encoding="utf-8"?>
<p:tagLst xmlns:p="http://schemas.openxmlformats.org/presentationml/2006/main">
  <p:tag name="AS_UNIQUEID" val="747"/>
</p:tagLst>
</file>

<file path=ppt/tags/tag21.xml><?xml version="1.0" encoding="utf-8"?>
<p:tagLst xmlns:p="http://schemas.openxmlformats.org/presentationml/2006/main">
  <p:tag name="AS_UNIQUEID" val="616"/>
</p:tagLst>
</file>

<file path=ppt/tags/tag22.xml><?xml version="1.0" encoding="utf-8"?>
<p:tagLst xmlns:p="http://schemas.openxmlformats.org/presentationml/2006/main">
  <p:tag name="AS_UNIQUEID" val="616"/>
</p:tagLst>
</file>

<file path=ppt/tags/tag23.xml><?xml version="1.0" encoding="utf-8"?>
<p:tagLst xmlns:p="http://schemas.openxmlformats.org/presentationml/2006/main">
  <p:tag name="AS_UNIQUEID" val="850"/>
</p:tagLst>
</file>

<file path=ppt/tags/tag24.xml><?xml version="1.0" encoding="utf-8"?>
<p:tagLst xmlns:p="http://schemas.openxmlformats.org/presentationml/2006/main">
  <p:tag name="AS_UNIQUEID" val="852"/>
</p:tagLst>
</file>

<file path=ppt/tags/tag25.xml><?xml version="1.0" encoding="utf-8"?>
<p:tagLst xmlns:p="http://schemas.openxmlformats.org/presentationml/2006/main">
  <p:tag name="AS_UNIQUEID" val="854"/>
</p:tagLst>
</file>

<file path=ppt/tags/tag26.xml><?xml version="1.0" encoding="utf-8"?>
<p:tagLst xmlns:p="http://schemas.openxmlformats.org/presentationml/2006/main">
  <p:tag name="AS_UNIQUEID" val="855"/>
</p:tagLst>
</file>

<file path=ppt/tags/tag27.xml><?xml version="1.0" encoding="utf-8"?>
<p:tagLst xmlns:p="http://schemas.openxmlformats.org/presentationml/2006/main">
  <p:tag name="AS_UNIQUEID" val="850"/>
</p:tagLst>
</file>

<file path=ppt/tags/tag28.xml><?xml version="1.0" encoding="utf-8"?>
<p:tagLst xmlns:p="http://schemas.openxmlformats.org/presentationml/2006/main">
  <p:tag name="AS_UNIQUEID" val="860"/>
</p:tagLst>
</file>

<file path=ppt/tags/tag29.xml><?xml version="1.0" encoding="utf-8"?>
<p:tagLst xmlns:p="http://schemas.openxmlformats.org/presentationml/2006/main">
  <p:tag name="AS_UNIQUEID" val="861"/>
</p:tagLst>
</file>

<file path=ppt/tags/tag3.xml><?xml version="1.0" encoding="utf-8"?>
<p:tagLst xmlns:p="http://schemas.openxmlformats.org/presentationml/2006/main">
  <p:tag name="AS_UNIQUEID" val="620"/>
</p:tagLst>
</file>

<file path=ppt/tags/tag30.xml><?xml version="1.0" encoding="utf-8"?>
<p:tagLst xmlns:p="http://schemas.openxmlformats.org/presentationml/2006/main">
  <p:tag name="AS_UNIQUEID" val="862"/>
</p:tagLst>
</file>

<file path=ppt/tags/tag31.xml><?xml version="1.0" encoding="utf-8"?>
<p:tagLst xmlns:p="http://schemas.openxmlformats.org/presentationml/2006/main">
  <p:tag name="AS_OS" val="Unix 3.10 unknown"/>
  <p:tag name="AS_RELEASE_DATE" val="2020.11.30"/>
  <p:tag name="AS_TITLE" val="Aspose.Slides for Java"/>
  <p:tag name="AS_VERSION" val="20.11"/>
  <p:tag name="COMMONDATA" val="eyJoZGlkIjoiOTAxZDEyN2UyYjc4ZTU3Zjk3M2JmYWU2YTU4ZTQ0ZmUifQ=="/>
  <p:tag name="KSO_WPP_MARK_KEY" val="22e6e12d-4c46-4712-b21d-2698b14ecd19"/>
</p:tagLst>
</file>

<file path=ppt/tags/tag4.xml><?xml version="1.0" encoding="utf-8"?>
<p:tagLst xmlns:p="http://schemas.openxmlformats.org/presentationml/2006/main">
  <p:tag name="AS_UNIQUEID" val="621"/>
</p:tagLst>
</file>

<file path=ppt/tags/tag5.xml><?xml version="1.0" encoding="utf-8"?>
<p:tagLst xmlns:p="http://schemas.openxmlformats.org/presentationml/2006/main">
  <p:tag name="AS_UNIQUEID" val="622"/>
</p:tagLst>
</file>

<file path=ppt/tags/tag6.xml><?xml version="1.0" encoding="utf-8"?>
<p:tagLst xmlns:p="http://schemas.openxmlformats.org/presentationml/2006/main">
  <p:tag name="AS_UNIQUEID" val="623"/>
</p:tagLst>
</file>

<file path=ppt/tags/tag7.xml><?xml version="1.0" encoding="utf-8"?>
<p:tagLst xmlns:p="http://schemas.openxmlformats.org/presentationml/2006/main">
  <p:tag name="AS_UNIQUEID" val="624"/>
</p:tagLst>
</file>

<file path=ppt/tags/tag8.xml><?xml version="1.0" encoding="utf-8"?>
<p:tagLst xmlns:p="http://schemas.openxmlformats.org/presentationml/2006/main">
  <p:tag name="AS_UNIQUEID" val="625"/>
</p:tagLst>
</file>

<file path=ppt/tags/tag9.xml><?xml version="1.0" encoding="utf-8"?>
<p:tagLst xmlns:p="http://schemas.openxmlformats.org/presentationml/2006/main">
  <p:tag name="AS_UNIQUEID" val="626"/>
</p:tagLst>
</file>

<file path=ppt/theme/theme1.xml><?xml version="1.0" encoding="utf-8"?>
<a:theme xmlns:a="http://schemas.openxmlformats.org/drawingml/2006/main" name="1_1">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2999</Words>
  <Application>WPS 演示</Application>
  <PresentationFormat>On-screen Show (16:9)</PresentationFormat>
  <Paragraphs>219</Paragraphs>
  <Slides>27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27</vt:i4>
      </vt:variant>
    </vt:vector>
  </HeadingPairs>
  <TitlesOfParts>
    <vt:vector size="42" baseType="lpstr">
      <vt:lpstr>Arial</vt:lpstr>
      <vt:lpstr>宋体</vt:lpstr>
      <vt:lpstr>Wingdings</vt:lpstr>
      <vt:lpstr>华文新魏</vt:lpstr>
      <vt:lpstr>方正楷体_GBK</vt:lpstr>
      <vt:lpstr>微软雅黑</vt:lpstr>
      <vt:lpstr>Calibri</vt:lpstr>
      <vt:lpstr>楷体</vt:lpstr>
      <vt:lpstr>Times New Roman</vt:lpstr>
      <vt:lpstr>Arial Unicode MS</vt:lpstr>
      <vt:lpstr>黑体</vt:lpstr>
      <vt:lpstr>Century Gothic</vt:lpstr>
      <vt:lpstr>华文中宋</vt:lpstr>
      <vt:lpstr>Calibri</vt:lpstr>
      <vt:lpstr>1_1</vt:lpstr>
      <vt:lpstr>17.动物笑谈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C30</cp:lastModifiedBy>
  <cp:revision>5</cp:revision>
  <cp:lastPrinted>2022-11-07T09:06:00Z</cp:lastPrinted>
  <dcterms:created xsi:type="dcterms:W3CDTF">2022-11-07T09:06:00Z</dcterms:created>
  <dcterms:modified xsi:type="dcterms:W3CDTF">2022-11-15T13:28:08Z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DC02CC24871D4C5DA464D2A7ACC52708</vt:lpwstr>
  </property>
  <property fmtid="{D5CDD505-2E9C-101B-9397-08002B2CF9AE}" pid="7" name="KSOProductBuildVer">
    <vt:lpwstr>2052-11.1.0.12763</vt:lpwstr>
  </property>
</Properties>
</file>