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15" Type="http://schemas.openxmlformats.org/officeDocument/2006/relationships/tags" Target="../tags/tag44.xml"/><Relationship Id="rId14" Type="http://schemas.openxmlformats.org/officeDocument/2006/relationships/tags" Target="../tags/tag43.xml"/><Relationship Id="rId13" Type="http://schemas.openxmlformats.org/officeDocument/2006/relationships/tags" Target="../tags/tag42.xml"/><Relationship Id="rId12" Type="http://schemas.openxmlformats.org/officeDocument/2006/relationships/tags" Target="../tags/tag41.xml"/><Relationship Id="rId11" Type="http://schemas.openxmlformats.org/officeDocument/2006/relationships/tags" Target="../tags/tag40.xml"/><Relationship Id="rId10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tags" Target="../tags/tag87.xml"/><Relationship Id="rId12" Type="http://schemas.openxmlformats.org/officeDocument/2006/relationships/tags" Target="../tags/tag86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/>
          <p:cNvSpPr/>
          <p:nvPr>
            <p:custDataLst>
              <p:tags r:id="rId2"/>
            </p:custDataLst>
          </p:nvPr>
        </p:nvSpPr>
        <p:spPr>
          <a:xfrm>
            <a:off x="6922327" y="0"/>
            <a:ext cx="4255001" cy="6858000"/>
          </a:xfrm>
          <a:custGeom>
            <a:avLst/>
            <a:gdLst>
              <a:gd name="connsiteX0" fmla="*/ 10047 w 4255001"/>
              <a:gd name="connsiteY0" fmla="*/ 0 h 6858000"/>
              <a:gd name="connsiteX1" fmla="*/ 1582133 w 4255001"/>
              <a:gd name="connsiteY1" fmla="*/ 0 h 6858000"/>
              <a:gd name="connsiteX2" fmla="*/ 4255001 w 4255001"/>
              <a:gd name="connsiteY2" fmla="*/ 3421116 h 6858000"/>
              <a:gd name="connsiteX3" fmla="*/ 4253144 w 4255001"/>
              <a:gd name="connsiteY3" fmla="*/ 3422567 h 6858000"/>
              <a:gd name="connsiteX4" fmla="*/ 4255000 w 4255001"/>
              <a:gd name="connsiteY4" fmla="*/ 3424018 h 6858000"/>
              <a:gd name="connsiteX5" fmla="*/ 1572143 w 4255001"/>
              <a:gd name="connsiteY5" fmla="*/ 6858000 h 6858000"/>
              <a:gd name="connsiteX6" fmla="*/ 0 w 4255001"/>
              <a:gd name="connsiteY6" fmla="*/ 6858000 h 6858000"/>
              <a:gd name="connsiteX7" fmla="*/ 2684020 w 4255001"/>
              <a:gd name="connsiteY7" fmla="*/ 3422531 h 6858000"/>
              <a:gd name="connsiteX8" fmla="*/ 10047 w 4255001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5001" h="6858000">
                <a:moveTo>
                  <a:pt x="10047" y="0"/>
                </a:moveTo>
                <a:lnTo>
                  <a:pt x="1582133" y="0"/>
                </a:lnTo>
                <a:lnTo>
                  <a:pt x="4255001" y="3421116"/>
                </a:lnTo>
                <a:lnTo>
                  <a:pt x="4253144" y="3422567"/>
                </a:lnTo>
                <a:lnTo>
                  <a:pt x="4255000" y="3424018"/>
                </a:lnTo>
                <a:lnTo>
                  <a:pt x="1572143" y="6858000"/>
                </a:lnTo>
                <a:lnTo>
                  <a:pt x="0" y="6858000"/>
                </a:lnTo>
                <a:lnTo>
                  <a:pt x="2684020" y="3422531"/>
                </a:lnTo>
                <a:lnTo>
                  <a:pt x="10047" y="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alpha val="50000"/>
                  </a:schemeClr>
                </a:gs>
              </a:gsLst>
              <a:lin ang="516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45" name="任意多边形: 形状 44"/>
          <p:cNvSpPr/>
          <p:nvPr>
            <p:custDataLst>
              <p:tags r:id="rId3"/>
            </p:custDataLst>
          </p:nvPr>
        </p:nvSpPr>
        <p:spPr>
          <a:xfrm>
            <a:off x="8102006" y="1"/>
            <a:ext cx="4088966" cy="6857998"/>
          </a:xfrm>
          <a:custGeom>
            <a:avLst/>
            <a:gdLst>
              <a:gd name="connsiteX0" fmla="*/ 0 w 4088966"/>
              <a:gd name="connsiteY0" fmla="*/ 0 h 6857998"/>
              <a:gd name="connsiteX1" fmla="*/ 1572086 w 4088966"/>
              <a:gd name="connsiteY1" fmla="*/ 0 h 6857998"/>
              <a:gd name="connsiteX2" fmla="*/ 4088966 w 4088966"/>
              <a:gd name="connsiteY2" fmla="*/ 3221459 h 6857998"/>
              <a:gd name="connsiteX3" fmla="*/ 4088966 w 4088966"/>
              <a:gd name="connsiteY3" fmla="*/ 3646538 h 6857998"/>
              <a:gd name="connsiteX4" fmla="*/ 1579958 w 4088966"/>
              <a:gd name="connsiteY4" fmla="*/ 6857997 h 6857998"/>
              <a:gd name="connsiteX5" fmla="*/ 7814 w 4088966"/>
              <a:gd name="connsiteY5" fmla="*/ 6857998 h 6857998"/>
              <a:gd name="connsiteX6" fmla="*/ 2682903 w 4088966"/>
              <a:gd name="connsiteY6" fmla="*/ 3433960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8966" h="6857998">
                <a:moveTo>
                  <a:pt x="0" y="0"/>
                </a:moveTo>
                <a:lnTo>
                  <a:pt x="1572086" y="0"/>
                </a:lnTo>
                <a:lnTo>
                  <a:pt x="4088966" y="3221459"/>
                </a:lnTo>
                <a:lnTo>
                  <a:pt x="4088966" y="3646538"/>
                </a:lnTo>
                <a:lnTo>
                  <a:pt x="1579958" y="6857997"/>
                </a:lnTo>
                <a:lnTo>
                  <a:pt x="7814" y="6857998"/>
                </a:lnTo>
                <a:lnTo>
                  <a:pt x="2682903" y="343396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39" name="任意多边形: 形状 38"/>
          <p:cNvSpPr/>
          <p:nvPr>
            <p:custDataLst>
              <p:tags r:id="rId4"/>
            </p:custDataLst>
          </p:nvPr>
        </p:nvSpPr>
        <p:spPr>
          <a:xfrm>
            <a:off x="7385876" y="0"/>
            <a:ext cx="4255002" cy="6858000"/>
          </a:xfrm>
          <a:custGeom>
            <a:avLst/>
            <a:gdLst>
              <a:gd name="connsiteX0" fmla="*/ 10048 w 4255002"/>
              <a:gd name="connsiteY0" fmla="*/ 0 h 6858000"/>
              <a:gd name="connsiteX1" fmla="*/ 1582134 w 4255002"/>
              <a:gd name="connsiteY1" fmla="*/ 0 h 6858000"/>
              <a:gd name="connsiteX2" fmla="*/ 4255002 w 4255002"/>
              <a:gd name="connsiteY2" fmla="*/ 3421116 h 6858000"/>
              <a:gd name="connsiteX3" fmla="*/ 4253145 w 4255002"/>
              <a:gd name="connsiteY3" fmla="*/ 3422567 h 6858000"/>
              <a:gd name="connsiteX4" fmla="*/ 4255001 w 4255002"/>
              <a:gd name="connsiteY4" fmla="*/ 3424018 h 6858000"/>
              <a:gd name="connsiteX5" fmla="*/ 1572144 w 4255002"/>
              <a:gd name="connsiteY5" fmla="*/ 6858000 h 6858000"/>
              <a:gd name="connsiteX6" fmla="*/ 0 w 4255002"/>
              <a:gd name="connsiteY6" fmla="*/ 6857999 h 6858000"/>
              <a:gd name="connsiteX7" fmla="*/ 2684021 w 4255002"/>
              <a:gd name="connsiteY7" fmla="*/ 3422531 h 6858000"/>
              <a:gd name="connsiteX8" fmla="*/ 10048 w 4255002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5002" h="6858000">
                <a:moveTo>
                  <a:pt x="10048" y="0"/>
                </a:moveTo>
                <a:lnTo>
                  <a:pt x="1582134" y="0"/>
                </a:lnTo>
                <a:lnTo>
                  <a:pt x="4255002" y="3421116"/>
                </a:lnTo>
                <a:lnTo>
                  <a:pt x="4253145" y="3422567"/>
                </a:lnTo>
                <a:lnTo>
                  <a:pt x="4255001" y="3424018"/>
                </a:lnTo>
                <a:lnTo>
                  <a:pt x="1572144" y="6858000"/>
                </a:lnTo>
                <a:lnTo>
                  <a:pt x="0" y="6857999"/>
                </a:lnTo>
                <a:lnTo>
                  <a:pt x="2684021" y="3422531"/>
                </a:lnTo>
                <a:lnTo>
                  <a:pt x="10048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2" name="矩形 11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875665" y="5866130"/>
            <a:ext cx="179705" cy="17970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875665" y="6104255"/>
            <a:ext cx="179705" cy="17970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23315" y="5866130"/>
            <a:ext cx="179705" cy="17970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123315" y="6104255"/>
            <a:ext cx="179705" cy="17970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69695" y="6104255"/>
            <a:ext cx="179705" cy="17970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616710" y="6104255"/>
            <a:ext cx="179705" cy="17970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1"/>
            </p:custDataLst>
          </p:nvPr>
        </p:nvSpPr>
        <p:spPr>
          <a:xfrm>
            <a:off x="792000" y="2653200"/>
            <a:ext cx="7632000" cy="1637610"/>
          </a:xfrm>
        </p:spPr>
        <p:txBody>
          <a:bodyPr wrap="square" anchor="t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2"/>
            </p:custDataLst>
          </p:nvPr>
        </p:nvSpPr>
        <p:spPr>
          <a:xfrm>
            <a:off x="791845" y="1878965"/>
            <a:ext cx="7632700" cy="582930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6"/>
            </p:custDataLst>
          </p:nvPr>
        </p:nvSpPr>
        <p:spPr>
          <a:xfrm>
            <a:off x="867600" y="4363200"/>
            <a:ext cx="2880000" cy="576000"/>
          </a:xfrm>
          <a:prstGeom prst="chevron">
            <a:avLst>
              <a:gd name="adj" fmla="val 30157"/>
            </a:avLst>
          </a:prstGeom>
          <a:gradFill>
            <a:gsLst>
              <a:gs pos="0">
                <a:schemeClr val="accent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4800000" scaled="0"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37600" y="853200"/>
            <a:ext cx="2779200" cy="925200"/>
          </a:xfrm>
        </p:spPr>
        <p:txBody>
          <a:bodyPr wrap="square" anchor="ctr">
            <a:normAutofit/>
          </a:bodyPr>
          <a:lstStyle>
            <a:lvl1pPr>
              <a:defRPr sz="60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矩形 3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flipH="1">
            <a:off x="10922635" y="1105535"/>
            <a:ext cx="179705" cy="17970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flipH="1">
            <a:off x="10922635" y="1343660"/>
            <a:ext cx="179705" cy="17970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flipH="1">
            <a:off x="10674985" y="1105535"/>
            <a:ext cx="179705" cy="17970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>
            <a:spLocks noChangeAspect="1"/>
          </p:cNvSpPr>
          <p:nvPr>
            <p:custDataLst>
              <p:tags r:id="rId9"/>
            </p:custDataLst>
          </p:nvPr>
        </p:nvSpPr>
        <p:spPr>
          <a:xfrm flipH="1">
            <a:off x="10674985" y="1343660"/>
            <a:ext cx="179705" cy="17970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 flipH="1">
            <a:off x="10428605" y="1343660"/>
            <a:ext cx="179705" cy="17970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 flipH="1">
            <a:off x="10181590" y="1343660"/>
            <a:ext cx="179705" cy="17970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任意多边形: 形状 33"/>
          <p:cNvSpPr/>
          <p:nvPr>
            <p:custDataLst>
              <p:tags r:id="rId2"/>
            </p:custDataLst>
          </p:nvPr>
        </p:nvSpPr>
        <p:spPr>
          <a:xfrm>
            <a:off x="1027" y="0"/>
            <a:ext cx="3393240" cy="6858000"/>
          </a:xfrm>
          <a:custGeom>
            <a:avLst/>
            <a:gdLst>
              <a:gd name="connsiteX0" fmla="*/ 0 w 3393240"/>
              <a:gd name="connsiteY0" fmla="*/ 0 h 6858000"/>
              <a:gd name="connsiteX1" fmla="*/ 720451 w 3393240"/>
              <a:gd name="connsiteY1" fmla="*/ 1 h 6858000"/>
              <a:gd name="connsiteX2" fmla="*/ 3393240 w 3393240"/>
              <a:gd name="connsiteY2" fmla="*/ 3421015 h 6858000"/>
              <a:gd name="connsiteX3" fmla="*/ 3391382 w 3393240"/>
              <a:gd name="connsiteY3" fmla="*/ 3422466 h 6858000"/>
              <a:gd name="connsiteX4" fmla="*/ 3393239 w 3393240"/>
              <a:gd name="connsiteY4" fmla="*/ 3423917 h 6858000"/>
              <a:gd name="connsiteX5" fmla="*/ 710239 w 3393240"/>
              <a:gd name="connsiteY5" fmla="*/ 6858000 h 6858000"/>
              <a:gd name="connsiteX6" fmla="*/ 0 w 3393240"/>
              <a:gd name="connsiteY6" fmla="*/ 6858000 h 6858000"/>
              <a:gd name="connsiteX7" fmla="*/ 0 w 3393240"/>
              <a:gd name="connsiteY7" fmla="*/ 5754817 h 6858000"/>
              <a:gd name="connsiteX8" fmla="*/ 1822233 w 3393240"/>
              <a:gd name="connsiteY8" fmla="*/ 3422467 h 6858000"/>
              <a:gd name="connsiteX9" fmla="*/ 0 w 3393240"/>
              <a:gd name="connsiteY9" fmla="*/ 1090115 h 6858000"/>
              <a:gd name="connsiteX10" fmla="*/ 0 w 339324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93240" h="6858000">
                <a:moveTo>
                  <a:pt x="0" y="0"/>
                </a:moveTo>
                <a:lnTo>
                  <a:pt x="720451" y="1"/>
                </a:lnTo>
                <a:lnTo>
                  <a:pt x="3393240" y="3421015"/>
                </a:lnTo>
                <a:lnTo>
                  <a:pt x="3391382" y="3422466"/>
                </a:lnTo>
                <a:lnTo>
                  <a:pt x="3393239" y="3423917"/>
                </a:lnTo>
                <a:lnTo>
                  <a:pt x="710239" y="6858000"/>
                </a:lnTo>
                <a:lnTo>
                  <a:pt x="0" y="6858000"/>
                </a:lnTo>
                <a:lnTo>
                  <a:pt x="0" y="5754817"/>
                </a:lnTo>
                <a:lnTo>
                  <a:pt x="1822233" y="3422467"/>
                </a:lnTo>
                <a:lnTo>
                  <a:pt x="0" y="1090115"/>
                </a:lnTo>
                <a:lnTo>
                  <a:pt x="0" y="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alpha val="50000"/>
                  </a:schemeClr>
                </a:gs>
              </a:gsLst>
              <a:lin ang="516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0" name="任意多边形: 形状 39"/>
          <p:cNvSpPr/>
          <p:nvPr>
            <p:custDataLst>
              <p:tags r:id="rId3"/>
            </p:custDataLst>
          </p:nvPr>
        </p:nvSpPr>
        <p:spPr>
          <a:xfrm>
            <a:off x="319213" y="1"/>
            <a:ext cx="4253614" cy="6858000"/>
          </a:xfrm>
          <a:custGeom>
            <a:avLst/>
            <a:gdLst>
              <a:gd name="connsiteX0" fmla="*/ 0 w 4253614"/>
              <a:gd name="connsiteY0" fmla="*/ 0 h 6858000"/>
              <a:gd name="connsiteX1" fmla="*/ 1572141 w 4253614"/>
              <a:gd name="connsiteY1" fmla="*/ 0 h 6858000"/>
              <a:gd name="connsiteX2" fmla="*/ 4253613 w 4253614"/>
              <a:gd name="connsiteY2" fmla="*/ 3432127 h 6858000"/>
              <a:gd name="connsiteX3" fmla="*/ 4251756 w 4253614"/>
              <a:gd name="connsiteY3" fmla="*/ 3433579 h 6858000"/>
              <a:gd name="connsiteX4" fmla="*/ 4253614 w 4253614"/>
              <a:gd name="connsiteY4" fmla="*/ 3435029 h 6858000"/>
              <a:gd name="connsiteX5" fmla="*/ 1579296 w 4253614"/>
              <a:gd name="connsiteY5" fmla="*/ 6858000 h 6858000"/>
              <a:gd name="connsiteX6" fmla="*/ 7155 w 4253614"/>
              <a:gd name="connsiteY6" fmla="*/ 6857999 h 6858000"/>
              <a:gd name="connsiteX7" fmla="*/ 2682607 w 4253614"/>
              <a:gd name="connsiteY7" fmla="*/ 3433579 h 6858000"/>
              <a:gd name="connsiteX8" fmla="*/ 0 w 4253614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53614" h="6858000">
                <a:moveTo>
                  <a:pt x="0" y="0"/>
                </a:moveTo>
                <a:lnTo>
                  <a:pt x="1572141" y="0"/>
                </a:lnTo>
                <a:lnTo>
                  <a:pt x="4253613" y="3432127"/>
                </a:lnTo>
                <a:lnTo>
                  <a:pt x="4251756" y="3433579"/>
                </a:lnTo>
                <a:lnTo>
                  <a:pt x="4253614" y="3435029"/>
                </a:lnTo>
                <a:lnTo>
                  <a:pt x="1579296" y="6858000"/>
                </a:lnTo>
                <a:lnTo>
                  <a:pt x="7155" y="6857999"/>
                </a:lnTo>
                <a:lnTo>
                  <a:pt x="2682607" y="34335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37" name="任意多边形: 形状 36"/>
          <p:cNvSpPr/>
          <p:nvPr>
            <p:custDataLst>
              <p:tags r:id="rId4"/>
            </p:custDataLst>
          </p:nvPr>
        </p:nvSpPr>
        <p:spPr>
          <a:xfrm>
            <a:off x="1026" y="0"/>
            <a:ext cx="3856790" cy="6858000"/>
          </a:xfrm>
          <a:custGeom>
            <a:avLst/>
            <a:gdLst>
              <a:gd name="connsiteX0" fmla="*/ 1183999 w 3856790"/>
              <a:gd name="connsiteY0" fmla="*/ 0 h 6858000"/>
              <a:gd name="connsiteX1" fmla="*/ 3856790 w 3856790"/>
              <a:gd name="connsiteY1" fmla="*/ 3421016 h 6858000"/>
              <a:gd name="connsiteX2" fmla="*/ 3854932 w 3856790"/>
              <a:gd name="connsiteY2" fmla="*/ 3422467 h 6858000"/>
              <a:gd name="connsiteX3" fmla="*/ 3856789 w 3856790"/>
              <a:gd name="connsiteY3" fmla="*/ 3423919 h 6858000"/>
              <a:gd name="connsiteX4" fmla="*/ 1173791 w 3856790"/>
              <a:gd name="connsiteY4" fmla="*/ 6858000 h 6858000"/>
              <a:gd name="connsiteX5" fmla="*/ 0 w 3856790"/>
              <a:gd name="connsiteY5" fmla="*/ 6858000 h 6858000"/>
              <a:gd name="connsiteX6" fmla="*/ 0 w 3856790"/>
              <a:gd name="connsiteY6" fmla="*/ 6348134 h 6858000"/>
              <a:gd name="connsiteX7" fmla="*/ 2285782 w 3856790"/>
              <a:gd name="connsiteY7" fmla="*/ 3422467 h 6858000"/>
              <a:gd name="connsiteX8" fmla="*/ 0 w 3856790"/>
              <a:gd name="connsiteY8" fmla="*/ 496800 h 6858000"/>
              <a:gd name="connsiteX9" fmla="*/ 0 w 3856790"/>
              <a:gd name="connsiteY9" fmla="*/ 1 h 6858000"/>
              <a:gd name="connsiteX10" fmla="*/ 1183999 w 385679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56790" h="6858000">
                <a:moveTo>
                  <a:pt x="1183999" y="0"/>
                </a:moveTo>
                <a:lnTo>
                  <a:pt x="3856790" y="3421016"/>
                </a:lnTo>
                <a:lnTo>
                  <a:pt x="3854932" y="3422467"/>
                </a:lnTo>
                <a:lnTo>
                  <a:pt x="3856789" y="3423919"/>
                </a:lnTo>
                <a:lnTo>
                  <a:pt x="1173791" y="6858000"/>
                </a:lnTo>
                <a:lnTo>
                  <a:pt x="0" y="6858000"/>
                </a:lnTo>
                <a:lnTo>
                  <a:pt x="0" y="6348134"/>
                </a:lnTo>
                <a:lnTo>
                  <a:pt x="2285782" y="3422467"/>
                </a:lnTo>
                <a:lnTo>
                  <a:pt x="0" y="496800"/>
                </a:lnTo>
                <a:lnTo>
                  <a:pt x="0" y="1"/>
                </a:lnTo>
                <a:lnTo>
                  <a:pt x="1183999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" name="矩形 6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flipH="1">
            <a:off x="11382893" y="5866374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flipH="1">
            <a:off x="11382893" y="6104504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flipH="1">
            <a:off x="11135238" y="5866374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flipH="1">
            <a:off x="11135238" y="6104504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>
            <a:spLocks noChangeAspect="1"/>
          </p:cNvSpPr>
          <p:nvPr>
            <p:custDataLst>
              <p:tags r:id="rId9"/>
            </p:custDataLst>
          </p:nvPr>
        </p:nvSpPr>
        <p:spPr>
          <a:xfrm flipH="1">
            <a:off x="10888956" y="6104504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 flipH="1">
            <a:off x="10641837" y="6104504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 flipH="1">
            <a:off x="5564051" y="3197355"/>
            <a:ext cx="2484000" cy="18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436000" y="3600000"/>
            <a:ext cx="6534000" cy="2055600"/>
          </a:xfrm>
        </p:spPr>
        <p:txBody>
          <a:bodyPr wrap="square" anchor="t">
            <a:normAutofit/>
          </a:bodyPr>
          <a:lstStyle>
            <a:lvl1pPr algn="l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3"/>
            </p:custDataLst>
          </p:nvPr>
        </p:nvSpPr>
        <p:spPr>
          <a:xfrm>
            <a:off x="5436000" y="2005200"/>
            <a:ext cx="3895200" cy="831600"/>
          </a:xfrm>
        </p:spPr>
        <p:txBody>
          <a:bodyPr wrap="none" anchor="b">
            <a:normAutofit/>
          </a:bodyPr>
          <a:lstStyle>
            <a:lvl1pPr marL="0" indent="0" algn="l">
              <a:buNone/>
              <a:defRPr sz="4800" b="1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: 形状 31"/>
          <p:cNvSpPr/>
          <p:nvPr>
            <p:custDataLst>
              <p:tags r:id="rId2"/>
            </p:custDataLst>
          </p:nvPr>
        </p:nvSpPr>
        <p:spPr>
          <a:xfrm>
            <a:off x="1710632" y="0"/>
            <a:ext cx="4326440" cy="6857999"/>
          </a:xfrm>
          <a:custGeom>
            <a:avLst/>
            <a:gdLst>
              <a:gd name="connsiteX0" fmla="*/ 2601428 w 4326440"/>
              <a:gd name="connsiteY0" fmla="*/ 0 h 6857999"/>
              <a:gd name="connsiteX1" fmla="*/ 4173514 w 4326440"/>
              <a:gd name="connsiteY1" fmla="*/ 0 h 6857999"/>
              <a:gd name="connsiteX2" fmla="*/ 1570981 w 4326440"/>
              <a:gd name="connsiteY2" fmla="*/ 3331090 h 6857999"/>
              <a:gd name="connsiteX3" fmla="*/ 4326440 w 4326440"/>
              <a:gd name="connsiteY3" fmla="*/ 6857999 h 6857999"/>
              <a:gd name="connsiteX4" fmla="*/ 2754297 w 4326440"/>
              <a:gd name="connsiteY4" fmla="*/ 6857999 h 6857999"/>
              <a:gd name="connsiteX5" fmla="*/ 1 w 4326440"/>
              <a:gd name="connsiteY5" fmla="*/ 3332577 h 6857999"/>
              <a:gd name="connsiteX6" fmla="*/ 1858 w 4326440"/>
              <a:gd name="connsiteY6" fmla="*/ 3331127 h 6857999"/>
              <a:gd name="connsiteX7" fmla="*/ 0 w 4326440"/>
              <a:gd name="connsiteY7" fmla="*/ 3329676 h 6857999"/>
              <a:gd name="connsiteX8" fmla="*/ 2601428 w 4326440"/>
              <a:gd name="connsiteY8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6440" h="6857999">
                <a:moveTo>
                  <a:pt x="2601428" y="0"/>
                </a:moveTo>
                <a:lnTo>
                  <a:pt x="4173514" y="0"/>
                </a:lnTo>
                <a:lnTo>
                  <a:pt x="1570981" y="3331090"/>
                </a:lnTo>
                <a:lnTo>
                  <a:pt x="4326440" y="6857999"/>
                </a:lnTo>
                <a:lnTo>
                  <a:pt x="2754297" y="6857999"/>
                </a:lnTo>
                <a:lnTo>
                  <a:pt x="1" y="3332577"/>
                </a:lnTo>
                <a:lnTo>
                  <a:pt x="1858" y="3331127"/>
                </a:lnTo>
                <a:lnTo>
                  <a:pt x="0" y="3329676"/>
                </a:lnTo>
                <a:lnTo>
                  <a:pt x="2601428" y="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alpha val="50000"/>
                  </a:schemeClr>
                </a:gs>
              </a:gsLst>
              <a:lin ang="516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5" name="任意多边形: 形状 34"/>
          <p:cNvSpPr/>
          <p:nvPr>
            <p:custDataLst>
              <p:tags r:id="rId3"/>
            </p:custDataLst>
          </p:nvPr>
        </p:nvSpPr>
        <p:spPr>
          <a:xfrm>
            <a:off x="532072" y="0"/>
            <a:ext cx="4317512" cy="6857999"/>
          </a:xfrm>
          <a:custGeom>
            <a:avLst/>
            <a:gdLst>
              <a:gd name="connsiteX0" fmla="*/ 2610358 w 4317512"/>
              <a:gd name="connsiteY0" fmla="*/ 0 h 6857999"/>
              <a:gd name="connsiteX1" fmla="*/ 4182444 w 4317512"/>
              <a:gd name="connsiteY1" fmla="*/ 1 h 6857999"/>
              <a:gd name="connsiteX2" fmla="*/ 1570981 w 4317512"/>
              <a:gd name="connsiteY2" fmla="*/ 3342521 h 6857999"/>
              <a:gd name="connsiteX3" fmla="*/ 4317512 w 4317512"/>
              <a:gd name="connsiteY3" fmla="*/ 6857999 h 6857999"/>
              <a:gd name="connsiteX4" fmla="*/ 2745367 w 4317512"/>
              <a:gd name="connsiteY4" fmla="*/ 6857999 h 6857999"/>
              <a:gd name="connsiteX5" fmla="*/ 1 w 4317512"/>
              <a:gd name="connsiteY5" fmla="*/ 3344008 h 6857999"/>
              <a:gd name="connsiteX6" fmla="*/ 1858 w 4317512"/>
              <a:gd name="connsiteY6" fmla="*/ 3342558 h 6857999"/>
              <a:gd name="connsiteX7" fmla="*/ 0 w 4317512"/>
              <a:gd name="connsiteY7" fmla="*/ 3341106 h 6857999"/>
              <a:gd name="connsiteX8" fmla="*/ 2610358 w 4317512"/>
              <a:gd name="connsiteY8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512" h="6857999">
                <a:moveTo>
                  <a:pt x="2610358" y="0"/>
                </a:moveTo>
                <a:lnTo>
                  <a:pt x="4182444" y="1"/>
                </a:lnTo>
                <a:lnTo>
                  <a:pt x="1570981" y="3342521"/>
                </a:lnTo>
                <a:lnTo>
                  <a:pt x="4317512" y="6857999"/>
                </a:lnTo>
                <a:lnTo>
                  <a:pt x="2745367" y="6857999"/>
                </a:lnTo>
                <a:lnTo>
                  <a:pt x="1" y="3344008"/>
                </a:lnTo>
                <a:lnTo>
                  <a:pt x="1858" y="3342558"/>
                </a:lnTo>
                <a:lnTo>
                  <a:pt x="0" y="3341106"/>
                </a:lnTo>
                <a:lnTo>
                  <a:pt x="2610358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38" name="任意多边形: 形状 37"/>
          <p:cNvSpPr/>
          <p:nvPr>
            <p:custDataLst>
              <p:tags r:id="rId4"/>
            </p:custDataLst>
          </p:nvPr>
        </p:nvSpPr>
        <p:spPr>
          <a:xfrm>
            <a:off x="1247082" y="0"/>
            <a:ext cx="4326440" cy="6857999"/>
          </a:xfrm>
          <a:custGeom>
            <a:avLst/>
            <a:gdLst>
              <a:gd name="connsiteX0" fmla="*/ 2601429 w 4326440"/>
              <a:gd name="connsiteY0" fmla="*/ 0 h 6857999"/>
              <a:gd name="connsiteX1" fmla="*/ 4173514 w 4326440"/>
              <a:gd name="connsiteY1" fmla="*/ 0 h 6857999"/>
              <a:gd name="connsiteX2" fmla="*/ 1570981 w 4326440"/>
              <a:gd name="connsiteY2" fmla="*/ 3331090 h 6857999"/>
              <a:gd name="connsiteX3" fmla="*/ 4326440 w 4326440"/>
              <a:gd name="connsiteY3" fmla="*/ 6857999 h 6857999"/>
              <a:gd name="connsiteX4" fmla="*/ 2754297 w 4326440"/>
              <a:gd name="connsiteY4" fmla="*/ 6857999 h 6857999"/>
              <a:gd name="connsiteX5" fmla="*/ 1 w 4326440"/>
              <a:gd name="connsiteY5" fmla="*/ 3332577 h 6857999"/>
              <a:gd name="connsiteX6" fmla="*/ 1857 w 4326440"/>
              <a:gd name="connsiteY6" fmla="*/ 3331127 h 6857999"/>
              <a:gd name="connsiteX7" fmla="*/ 0 w 4326440"/>
              <a:gd name="connsiteY7" fmla="*/ 3329676 h 6857999"/>
              <a:gd name="connsiteX8" fmla="*/ 2601429 w 4326440"/>
              <a:gd name="connsiteY8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6440" h="6857999">
                <a:moveTo>
                  <a:pt x="2601429" y="0"/>
                </a:moveTo>
                <a:lnTo>
                  <a:pt x="4173514" y="0"/>
                </a:lnTo>
                <a:lnTo>
                  <a:pt x="1570981" y="3331090"/>
                </a:lnTo>
                <a:lnTo>
                  <a:pt x="4326440" y="6857999"/>
                </a:lnTo>
                <a:lnTo>
                  <a:pt x="2754297" y="6857999"/>
                </a:lnTo>
                <a:lnTo>
                  <a:pt x="1" y="3332577"/>
                </a:lnTo>
                <a:lnTo>
                  <a:pt x="1857" y="3331127"/>
                </a:lnTo>
                <a:lnTo>
                  <a:pt x="0" y="3329676"/>
                </a:lnTo>
                <a:lnTo>
                  <a:pt x="2601429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" name="矩形 6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flipH="1">
            <a:off x="11382893" y="5866374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flipH="1">
            <a:off x="11382893" y="6104504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flipH="1">
            <a:off x="11135238" y="5866374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flipH="1">
            <a:off x="11135238" y="6104504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>
            <a:spLocks noChangeAspect="1"/>
          </p:cNvSpPr>
          <p:nvPr>
            <p:custDataLst>
              <p:tags r:id="rId9"/>
            </p:custDataLst>
          </p:nvPr>
        </p:nvSpPr>
        <p:spPr>
          <a:xfrm flipH="1">
            <a:off x="10888956" y="6104504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 flipH="1">
            <a:off x="10641837" y="6104504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1"/>
            </p:custDataLst>
          </p:nvPr>
        </p:nvSpPr>
        <p:spPr>
          <a:xfrm>
            <a:off x="4593600" y="2671200"/>
            <a:ext cx="5997600" cy="1548000"/>
          </a:xfrm>
        </p:spPr>
        <p:txBody>
          <a:bodyPr wrap="square" anchor="t">
            <a:normAutofit/>
          </a:bodyPr>
          <a:lstStyle>
            <a:lvl1pPr algn="r">
              <a:lnSpc>
                <a:spcPct val="100000"/>
              </a:lnSpc>
              <a:defRPr sz="6600"/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2"/>
            </p:custDataLst>
          </p:nvPr>
        </p:nvSpPr>
        <p:spPr>
          <a:xfrm>
            <a:off x="4594225" y="1918970"/>
            <a:ext cx="5996940" cy="521970"/>
          </a:xfrm>
        </p:spPr>
        <p:txBody>
          <a:bodyPr wrap="square"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2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6"/>
            </p:custDataLst>
          </p:nvPr>
        </p:nvSpPr>
        <p:spPr>
          <a:xfrm flipH="1">
            <a:off x="7650000" y="4446000"/>
            <a:ext cx="2851200" cy="576000"/>
          </a:xfrm>
          <a:prstGeom prst="chevron">
            <a:avLst>
              <a:gd name="adj" fmla="val 36771"/>
            </a:avLst>
          </a:prstGeom>
          <a:gradFill>
            <a:gsLst>
              <a:gs pos="0">
                <a:schemeClr val="accent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4800000" scaled="0"/>
          </a:gra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104.xml"/><Relationship Id="rId24" Type="http://schemas.openxmlformats.org/officeDocument/2006/relationships/tags" Target="../tags/tag103.xml"/><Relationship Id="rId23" Type="http://schemas.openxmlformats.org/officeDocument/2006/relationships/tags" Target="../tags/tag102.xml"/><Relationship Id="rId22" Type="http://schemas.openxmlformats.org/officeDocument/2006/relationships/tags" Target="../tags/tag101.xml"/><Relationship Id="rId21" Type="http://schemas.openxmlformats.org/officeDocument/2006/relationships/tags" Target="../tags/tag100.xml"/><Relationship Id="rId20" Type="http://schemas.openxmlformats.org/officeDocument/2006/relationships/tags" Target="../tags/tag99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8.xml"/><Relationship Id="rId18" Type="http://schemas.openxmlformats.org/officeDocument/2006/relationships/tags" Target="../tags/tag97.xml"/><Relationship Id="rId17" Type="http://schemas.openxmlformats.org/officeDocument/2006/relationships/tags" Target="../tags/tag96.xml"/><Relationship Id="rId16" Type="http://schemas.openxmlformats.org/officeDocument/2006/relationships/tags" Target="../tags/tag95.xml"/><Relationship Id="rId15" Type="http://schemas.openxmlformats.org/officeDocument/2006/relationships/tags" Target="../tags/tag94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>
            <p:custDataLst>
              <p:tags r:id="rId12"/>
            </p:custDataLst>
          </p:nvPr>
        </p:nvSpPr>
        <p:spPr>
          <a:xfrm>
            <a:off x="6917887" y="2"/>
            <a:ext cx="2686050" cy="6858000"/>
          </a:xfrm>
          <a:custGeom>
            <a:avLst/>
            <a:gdLst>
              <a:gd name="connsiteX0" fmla="*/ 23 w 4230"/>
              <a:gd name="connsiteY0" fmla="*/ 10800 h 10800"/>
              <a:gd name="connsiteX1" fmla="*/ 4230 w 4230"/>
              <a:gd name="connsiteY1" fmla="*/ 5414 h 10800"/>
              <a:gd name="connsiteX2" fmla="*/ 0 w 4230"/>
              <a:gd name="connsiteY2" fmla="*/ 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0" h="10800">
                <a:moveTo>
                  <a:pt x="23" y="10800"/>
                </a:moveTo>
                <a:lnTo>
                  <a:pt x="4230" y="5414"/>
                </a:lnTo>
                <a:lnTo>
                  <a:pt x="0" y="0"/>
                </a:lnTo>
              </a:path>
            </a:pathLst>
          </a:custGeom>
          <a:noFill/>
          <a:ln>
            <a:gradFill>
              <a:gsLst>
                <a:gs pos="0">
                  <a:schemeClr val="accent1">
                    <a:alpha val="3000"/>
                  </a:schemeClr>
                </a:gs>
                <a:gs pos="100000">
                  <a:schemeClr val="accent1">
                    <a:alpha val="8000"/>
                  </a:schemeClr>
                </a:gs>
              </a:gsLst>
              <a:lin ang="516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/>
          </a:p>
        </p:txBody>
      </p:sp>
      <p:sp>
        <p:nvSpPr>
          <p:cNvPr id="31" name="任意多边形: 形状 30"/>
          <p:cNvSpPr/>
          <p:nvPr>
            <p:custDataLst>
              <p:tags r:id="rId13"/>
            </p:custDataLst>
          </p:nvPr>
        </p:nvSpPr>
        <p:spPr>
          <a:xfrm>
            <a:off x="7916756" y="0"/>
            <a:ext cx="4124960" cy="6858000"/>
          </a:xfrm>
          <a:custGeom>
            <a:avLst/>
            <a:gdLst>
              <a:gd name="connsiteX0" fmla="*/ 2249 w 6496"/>
              <a:gd name="connsiteY0" fmla="*/ 0 h 10800"/>
              <a:gd name="connsiteX1" fmla="*/ 6496 w 6496"/>
              <a:gd name="connsiteY1" fmla="*/ 5436 h 10800"/>
              <a:gd name="connsiteX2" fmla="*/ 6492 w 6496"/>
              <a:gd name="connsiteY2" fmla="*/ 5438 h 10800"/>
              <a:gd name="connsiteX3" fmla="*/ 6496 w 6496"/>
              <a:gd name="connsiteY3" fmla="*/ 5441 h 10800"/>
              <a:gd name="connsiteX4" fmla="*/ 2309 w 6496"/>
              <a:gd name="connsiteY4" fmla="*/ 10800 h 10800"/>
              <a:gd name="connsiteX5" fmla="*/ 26 w 6496"/>
              <a:gd name="connsiteY5" fmla="*/ 10800 h 10800"/>
              <a:gd name="connsiteX6" fmla="*/ 4230 w 6496"/>
              <a:gd name="connsiteY6" fmla="*/ 5420 h 10800"/>
              <a:gd name="connsiteX7" fmla="*/ 4226 w 6496"/>
              <a:gd name="connsiteY7" fmla="*/ 5417 h 10800"/>
              <a:gd name="connsiteX8" fmla="*/ 4230 w 6496"/>
              <a:gd name="connsiteY8" fmla="*/ 5414 h 10800"/>
              <a:gd name="connsiteX9" fmla="*/ 0 w 6496"/>
              <a:gd name="connsiteY9" fmla="*/ 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96" h="10800">
                <a:moveTo>
                  <a:pt x="2249" y="0"/>
                </a:moveTo>
                <a:lnTo>
                  <a:pt x="6496" y="5436"/>
                </a:lnTo>
                <a:lnTo>
                  <a:pt x="6492" y="5438"/>
                </a:lnTo>
                <a:lnTo>
                  <a:pt x="6496" y="5441"/>
                </a:lnTo>
                <a:lnTo>
                  <a:pt x="2309" y="10800"/>
                </a:lnTo>
                <a:lnTo>
                  <a:pt x="26" y="10800"/>
                </a:lnTo>
                <a:lnTo>
                  <a:pt x="4230" y="5420"/>
                </a:lnTo>
                <a:lnTo>
                  <a:pt x="4226" y="5417"/>
                </a:lnTo>
                <a:lnTo>
                  <a:pt x="4230" y="5414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chemeClr val="accent1">
                  <a:alpha val="3000"/>
                </a:schemeClr>
              </a:gs>
              <a:gs pos="80000">
                <a:schemeClr val="accent1">
                  <a:alpha val="3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2" name="矩形 11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295210" y="6205991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295210" y="6444121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542865" y="6205991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>
            <a:spLocks noChangeAspect="1"/>
          </p:cNvSpPr>
          <p:nvPr>
            <p:custDataLst>
              <p:tags r:id="rId17"/>
            </p:custDataLst>
          </p:nvPr>
        </p:nvSpPr>
        <p:spPr>
          <a:xfrm>
            <a:off x="542865" y="6444121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>
            <a:spLocks noChangeAspect="1"/>
          </p:cNvSpPr>
          <p:nvPr>
            <p:custDataLst>
              <p:tags r:id="rId18"/>
            </p:custDataLst>
          </p:nvPr>
        </p:nvSpPr>
        <p:spPr>
          <a:xfrm>
            <a:off x="789147" y="6444121"/>
            <a:ext cx="180000" cy="1800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>
            <a:spLocks noChangeAspect="1"/>
          </p:cNvSpPr>
          <p:nvPr>
            <p:custDataLst>
              <p:tags r:id="rId19"/>
            </p:custDataLst>
          </p:nvPr>
        </p:nvSpPr>
        <p:spPr>
          <a:xfrm>
            <a:off x="1036266" y="6444121"/>
            <a:ext cx="180000" cy="180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语文分享</a:t>
            </a:r>
            <a:endParaRPr lang="zh-CN" altLang="en-US"/>
          </a:p>
        </p:txBody>
      </p:sp>
      <p:sp>
        <p:nvSpPr>
          <p:cNvPr id="6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初一</a:t>
            </a:r>
            <a:r>
              <a:rPr lang="en-US" altLang="zh-CN"/>
              <a:t>10</a:t>
            </a:r>
            <a:r>
              <a:rPr lang="zh-CN" altLang="en-US"/>
              <a:t>班语文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/>
              <a:t>李晨</a:t>
            </a:r>
            <a:endParaRPr lang="zh-CN"/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期中考试语文表现优秀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20000"/>
          </a:bodyPr>
          <a:p>
            <a:r>
              <a:rPr lang="zh-CN" altLang="en-US"/>
              <a:t>丘梓颖</a:t>
            </a:r>
            <a:r>
              <a:rPr lang="en-US" altLang="zh-CN"/>
              <a:t>   </a:t>
            </a:r>
            <a:r>
              <a:rPr lang="zh-CN" altLang="en-US"/>
              <a:t>郑萌萌</a:t>
            </a:r>
            <a:r>
              <a:rPr lang="en-US" altLang="zh-CN"/>
              <a:t>   </a:t>
            </a:r>
            <a:r>
              <a:rPr lang="zh-CN" altLang="en-US"/>
              <a:t>梁紫童</a:t>
            </a:r>
            <a:r>
              <a:rPr lang="en-US" altLang="zh-CN"/>
              <a:t>  </a:t>
            </a:r>
            <a:r>
              <a:rPr lang="zh-CN" altLang="en-US"/>
              <a:t>黄悦彤</a:t>
            </a:r>
            <a:r>
              <a:rPr lang="en-US" altLang="zh-CN"/>
              <a:t>  </a:t>
            </a:r>
            <a:r>
              <a:rPr lang="zh-CN" altLang="en-US"/>
              <a:t>刘丹</a:t>
            </a:r>
            <a:r>
              <a:rPr lang="en-US" altLang="zh-CN"/>
              <a:t>  </a:t>
            </a:r>
            <a:r>
              <a:rPr lang="zh-CN" altLang="en-US"/>
              <a:t>蒋宜珊</a:t>
            </a:r>
            <a:r>
              <a:rPr lang="en-US" altLang="zh-CN"/>
              <a:t>   </a:t>
            </a:r>
            <a:r>
              <a:rPr lang="zh-CN" altLang="en-US"/>
              <a:t>罗文博</a:t>
            </a:r>
            <a:r>
              <a:rPr lang="en-US" altLang="zh-CN"/>
              <a:t>  </a:t>
            </a:r>
            <a:r>
              <a:rPr lang="zh-CN" altLang="en-US"/>
              <a:t>王腾</a:t>
            </a:r>
            <a:r>
              <a:rPr lang="en-US" altLang="zh-CN"/>
              <a:t>   </a:t>
            </a:r>
            <a:r>
              <a:rPr lang="zh-CN" altLang="en-US"/>
              <a:t>梁子琪</a:t>
            </a:r>
            <a:endParaRPr lang="zh-CN" altLang="en-US"/>
          </a:p>
          <a:p>
            <a:r>
              <a:rPr lang="zh-CN" altLang="en-US"/>
              <a:t>曾云善</a:t>
            </a:r>
            <a:r>
              <a:rPr lang="en-US" altLang="zh-CN"/>
              <a:t>  </a:t>
            </a:r>
            <a:r>
              <a:rPr lang="zh-CN" altLang="en-US"/>
              <a:t>陈启东</a:t>
            </a:r>
            <a:r>
              <a:rPr lang="en-US" altLang="zh-CN"/>
              <a:t>   </a:t>
            </a:r>
            <a:r>
              <a:rPr lang="zh-CN" altLang="en-US"/>
              <a:t>陈承昕</a:t>
            </a:r>
            <a:r>
              <a:rPr lang="en-US" altLang="zh-CN"/>
              <a:t>    </a:t>
            </a:r>
            <a:r>
              <a:rPr lang="zh-CN" altLang="en-US"/>
              <a:t>李奕君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ym typeface="+mn-ea"/>
              </a:rPr>
              <a:t>丘梓颖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蒋宜珊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沈佳怡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黄馨然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李奕君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莫林达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蓝越</a:t>
            </a:r>
            <a:r>
              <a:rPr lang="en-US" altLang="zh-CN">
                <a:sym typeface="+mn-ea"/>
              </a:rPr>
              <a:t>  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梁子琪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刘子洋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谢耀龙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刘丹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李奕君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蒋宜珊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曾云善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郑萌萌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丘梓颖</a:t>
            </a:r>
            <a:r>
              <a:rPr lang="en-US" altLang="zh-CN">
                <a:sym typeface="+mn-ea"/>
              </a:rPr>
              <a:t>     </a:t>
            </a:r>
            <a:r>
              <a:rPr lang="zh-CN" altLang="en-US">
                <a:sym typeface="+mn-ea"/>
              </a:rPr>
              <a:t>蒋宜珊</a:t>
            </a: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沈佳怡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王腾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刘丹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曾云善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李奕君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黄悦彤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肖安淇</a:t>
            </a:r>
            <a:r>
              <a:rPr lang="en-US" altLang="zh-CN">
                <a:sym typeface="+mn-ea"/>
              </a:rPr>
              <a:t>  </a:t>
            </a:r>
            <a:endParaRPr lang="zh-CN" altLang="en-US"/>
          </a:p>
          <a:p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695960" y="2184355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语文课堂表现积极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15950" y="323909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默写表现优秀同学</a:t>
            </a:r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15950" y="42335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作业善思同学</a:t>
            </a:r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家长可以怎样帮助孩子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1</a:t>
            </a:r>
            <a:r>
              <a:rPr lang="zh-CN" altLang="en-US"/>
              <a:t>、守住底线，明确标准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、督促基础复习，从每日的默写入手</a:t>
            </a:r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、关注孩子做作业的状态，培养孩子的耐心</a:t>
            </a:r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、关注孩子的订正情况</a:t>
            </a:r>
            <a:endParaRPr lang="zh-CN" altLang="en-US"/>
          </a:p>
          <a:p>
            <a:r>
              <a:rPr lang="en-US" altLang="zh-CN"/>
              <a:t>5</a:t>
            </a:r>
            <a:r>
              <a:rPr lang="zh-CN" altLang="en-US"/>
              <a:t>、关注孩子的课堂举手情况</a:t>
            </a:r>
            <a:endParaRPr lang="zh-CN" altLang="en-US"/>
          </a:p>
          <a:p>
            <a:r>
              <a:rPr lang="en-US" altLang="zh-CN"/>
              <a:t>6</a:t>
            </a:r>
            <a:r>
              <a:rPr lang="zh-CN" altLang="en-US"/>
              <a:t>、多鼓励，少指责，让孩子探索中学习，在快乐中学习。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0"/>
</p:tagLst>
</file>

<file path=ppt/tags/tag10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8617"/>
</p:tagLst>
</file>

<file path=ppt/tags/tag10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617"/>
  <p:tag name="KSO_WM_TEMPLATE_CATEGORY" val="custom"/>
  <p:tag name="KSO_WM_TEMPLATE_MASTER_TYPE" val="0"/>
</p:tagLst>
</file>

<file path=ppt/tags/tag1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617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17"/>
  <p:tag name="KSO_WM_TEMPLATE_CATEGORY" val="custom"/>
  <p:tag name="KSO_WM_UNIT_ISCONTENTSTITLE" val="0"/>
  <p:tag name="KSO_WM_UNIT_VALUE" val="10"/>
  <p:tag name="KSO_WM_UNIT_PRESET_TEXT" val="单击此处添加文档标题"/>
  <p:tag name="KSO_WM_UNIT_TEXT_TYPE" val="1"/>
</p:tagLst>
</file>

<file path=ppt/tags/tag10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8617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17"/>
  <p:tag name="KSO_WM_TEMPLATE_CATEGORY" val="custom"/>
  <p:tag name="KSO_WM_UNIT_ISCONTENTSTITLE" val="0"/>
  <p:tag name="KSO_WM_UNIT_VALUE" val="19"/>
  <p:tag name="KSO_WM_UNIT_PRESET_TEXT" val="WPS,a click to unlimited possibilities"/>
  <p:tag name="KSO_WM_UNIT_TEXT_TYPE" val="1"/>
</p:tagLst>
</file>

<file path=ppt/tags/tag10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8617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617"/>
  <p:tag name="KSO_WM_TEMPLATE_CATEGORY" val="custom"/>
  <p:tag name="KSO_WM_UNIT_TEXT_LAYER_COUNT" val="1"/>
  <p:tag name="KSO_WM_UNIT_VALUE" val="22"/>
  <p:tag name="KSO_WM_UNIT_PRESET_TEXT_INDEX" val="-1"/>
  <p:tag name="KSO_WM_UNIT_PRESET_TEXT_LEN" val="0"/>
</p:tagLst>
</file>

<file path=ppt/tags/tag108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8617"/>
  <p:tag name="KSO_WM_TEMPLATE_CATEGORY" val="custom"/>
  <p:tag name="KSO_WM_SLIDE_INDEX" val="1"/>
  <p:tag name="KSO_WM_SLIDE_ID" val="custom20238617_1"/>
  <p:tag name="KSO_WM_TEMPLATE_MASTER_TYPE" val="0"/>
  <p:tag name="KSO_WM_SLIDE_LAYOUT" val="a_b_f"/>
  <p:tag name="KSO_WM_SLIDE_LAYOUT_CNT" val="1_1_1"/>
  <p:tag name="KSO_WM_SLIDE_THEME_ID" val="3402577"/>
  <p:tag name="KSO_WM_SLIDE_THEME_NAME" val="简约风通用箭头职场办公"/>
</p:tagLst>
</file>

<file path=ppt/tags/tag10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9"/>
</p:tagLst>
</file>

<file path=ppt/tags/tag11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1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38617"/>
</p:tagLst>
</file>

<file path=ppt/tags/tag11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38617"/>
</p:tagLst>
</file>

<file path=ppt/tags/tag1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18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3"/>
</p:tagLst>
</file>

<file path=ppt/tags/tag22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2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48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4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3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4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5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1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8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</p:tagLst>
</file>

<file path=ppt/tags/tag72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编辑母版标题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7"/>
</p:tagLst>
</file>

<file path=ppt/tags/tag8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2"/>
</p:tagLst>
</file>

<file path=ppt/tags/tag8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22"/>
</p:tagLst>
</file>

<file path=ppt/tags/tag9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0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8617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简约风通用箭头职场办公">
  <a:themeElements>
    <a:clrScheme name="蓝色通用箭头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E62DF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WPS 演示</Application>
  <PresentationFormat>宽屏</PresentationFormat>
  <Paragraphs>33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</vt:i4>
      </vt:variant>
    </vt:vector>
  </HeadingPairs>
  <TitlesOfParts>
    <vt:vector size="12" baseType="lpstr">
      <vt:lpstr>Arial</vt:lpstr>
      <vt:lpstr>宋体</vt:lpstr>
      <vt:lpstr>Wingdings</vt:lpstr>
      <vt:lpstr>Arial Unicode MS</vt:lpstr>
      <vt:lpstr>Calibri</vt:lpstr>
      <vt:lpstr>微软雅黑</vt:lpstr>
      <vt:lpstr>Wingdings</vt:lpstr>
      <vt:lpstr>WPS</vt:lpstr>
      <vt:lpstr>简约风通用箭头职场办公</vt:lpstr>
      <vt:lpstr>单击此处添加文档标题</vt:lpstr>
      <vt:lpstr>期中考试语文表现优秀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lc</dc:creator>
  <cp:lastModifiedBy>奇异果</cp:lastModifiedBy>
  <cp:revision>5</cp:revision>
  <dcterms:created xsi:type="dcterms:W3CDTF">2023-08-09T12:44:00Z</dcterms:created>
  <dcterms:modified xsi:type="dcterms:W3CDTF">2026-05-21T08:25:10Z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BA1E9B1E4F9F4592BA1BBDE22850ED92_12</vt:lpwstr>
  </property>
</Properties>
</file>