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3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66.xml"/><Relationship Id="rId5" Type="http://schemas.openxmlformats.org/officeDocument/2006/relationships/image" Target="../media/image2.png"/><Relationship Id="rId4" Type="http://schemas.openxmlformats.org/officeDocument/2006/relationships/tags" Target="../tags/tag65.xml"/><Relationship Id="rId3" Type="http://schemas.microsoft.com/office/2007/relationships/media" Target="../media/media1.mp4"/><Relationship Id="rId2" Type="http://schemas.openxmlformats.org/officeDocument/2006/relationships/video" Target="../media/media1.mp4"/><Relationship Id="rId1" Type="http://schemas.openxmlformats.org/officeDocument/2006/relationships/tags" Target="../tags/tag64.xml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69.xml"/><Relationship Id="rId5" Type="http://schemas.openxmlformats.org/officeDocument/2006/relationships/image" Target="../media/image3.png"/><Relationship Id="rId4" Type="http://schemas.openxmlformats.org/officeDocument/2006/relationships/tags" Target="../tags/tag68.xml"/><Relationship Id="rId3" Type="http://schemas.microsoft.com/office/2007/relationships/media" Target="../media/media2.mp4"/><Relationship Id="rId2" Type="http://schemas.openxmlformats.org/officeDocument/2006/relationships/video" Target="../media/media2.mp4"/><Relationship Id="rId1" Type="http://schemas.openxmlformats.org/officeDocument/2006/relationships/tags" Target="../tags/tag67.xml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72.xml"/><Relationship Id="rId5" Type="http://schemas.openxmlformats.org/officeDocument/2006/relationships/image" Target="../media/image4.png"/><Relationship Id="rId4" Type="http://schemas.openxmlformats.org/officeDocument/2006/relationships/tags" Target="../tags/tag71.xml"/><Relationship Id="rId3" Type="http://schemas.microsoft.com/office/2007/relationships/media" Target="../media/media3.mp4"/><Relationship Id="rId2" Type="http://schemas.openxmlformats.org/officeDocument/2006/relationships/video" Target="../media/media3.mp4"/><Relationship Id="rId1" Type="http://schemas.openxmlformats.org/officeDocument/2006/relationships/tags" Target="../tags/tag70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75.xml"/><Relationship Id="rId5" Type="http://schemas.openxmlformats.org/officeDocument/2006/relationships/image" Target="../media/image5.png"/><Relationship Id="rId4" Type="http://schemas.openxmlformats.org/officeDocument/2006/relationships/tags" Target="../tags/tag74.xml"/><Relationship Id="rId3" Type="http://schemas.microsoft.com/office/2007/relationships/media" Target="../media/media4.mp4"/><Relationship Id="rId2" Type="http://schemas.openxmlformats.org/officeDocument/2006/relationships/video" Target="../media/media4.mp4"/><Relationship Id="rId1" Type="http://schemas.openxmlformats.org/officeDocument/2006/relationships/tags" Target="../tags/tag73.xml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78.xml"/><Relationship Id="rId5" Type="http://schemas.openxmlformats.org/officeDocument/2006/relationships/image" Target="../media/image6.png"/><Relationship Id="rId4" Type="http://schemas.openxmlformats.org/officeDocument/2006/relationships/tags" Target="../tags/tag77.xml"/><Relationship Id="rId3" Type="http://schemas.microsoft.com/office/2007/relationships/media" Target="../media/media5.mp4"/><Relationship Id="rId2" Type="http://schemas.openxmlformats.org/officeDocument/2006/relationships/video" Target="../media/media5.mp4"/><Relationship Id="rId1" Type="http://schemas.openxmlformats.org/officeDocument/2006/relationships/tags" Target="../tags/tag7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8569960" y="4529455"/>
            <a:ext cx="3622040" cy="236029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04165" y="288290"/>
            <a:ext cx="10988675" cy="56311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6000" b="1">
                <a:solidFill>
                  <a:srgbClr val="0070C0"/>
                </a:solidFill>
                <a:sym typeface="+mn-ea"/>
              </a:rPr>
              <a:t>开学第一课</a:t>
            </a:r>
            <a:r>
              <a:rPr lang="en-US" altLang="zh-CN" sz="6000" b="1">
                <a:solidFill>
                  <a:srgbClr val="0070C0"/>
                </a:solidFill>
                <a:sym typeface="+mn-ea"/>
              </a:rPr>
              <a:t>  </a:t>
            </a:r>
            <a:r>
              <a:rPr lang="zh-CN" altLang="en-US" sz="6000" b="1">
                <a:solidFill>
                  <a:srgbClr val="0070C0"/>
                </a:solidFill>
                <a:sym typeface="+mn-ea"/>
              </a:rPr>
              <a:t>安全教育班会</a:t>
            </a:r>
            <a:endParaRPr lang="zh-CN" altLang="en-US" sz="6000" b="1">
              <a:solidFill>
                <a:srgbClr val="0070C0"/>
              </a:solidFill>
              <a:sym typeface="+mn-ea"/>
            </a:endParaRPr>
          </a:p>
          <a:p>
            <a:pPr algn="ctr"/>
            <a:r>
              <a:rPr lang="en-US" altLang="zh-CN" sz="4800" b="1">
                <a:solidFill>
                  <a:schemeClr val="tx1"/>
                </a:solidFill>
                <a:sym typeface="+mn-ea"/>
              </a:rPr>
              <a:t>
</a:t>
            </a:r>
            <a:r>
              <a:rPr lang="zh-CN" altLang="en-US" sz="4800" b="1">
                <a:solidFill>
                  <a:schemeClr val="tx1"/>
                </a:solidFill>
                <a:sym typeface="+mn-ea"/>
              </a:rPr>
              <a:t>（防溺水</a:t>
            </a:r>
            <a:r>
              <a:rPr lang="en-US" altLang="zh-CN" sz="4800" b="1">
                <a:solidFill>
                  <a:schemeClr val="tx1"/>
                </a:solidFill>
                <a:sym typeface="+mn-ea"/>
              </a:rPr>
              <a:t>+</a:t>
            </a:r>
            <a:r>
              <a:rPr lang="zh-CN" altLang="en-US" sz="4800" b="1">
                <a:solidFill>
                  <a:schemeClr val="tx1"/>
                </a:solidFill>
                <a:sym typeface="+mn-ea"/>
              </a:rPr>
              <a:t>交通安全</a:t>
            </a:r>
            <a:r>
              <a:rPr lang="en-US" altLang="zh-CN" sz="4800" b="1">
                <a:solidFill>
                  <a:schemeClr val="tx1"/>
                </a:solidFill>
                <a:sym typeface="+mn-ea"/>
              </a:rPr>
              <a:t>+</a:t>
            </a:r>
            <a:r>
              <a:rPr lang="zh-CN" altLang="en-US" sz="4800" b="1">
                <a:solidFill>
                  <a:schemeClr val="tx1"/>
                </a:solidFill>
                <a:sym typeface="+mn-ea"/>
              </a:rPr>
              <a:t>食品安全</a:t>
            </a:r>
            <a:endParaRPr lang="zh-CN" altLang="en-US" sz="4800" b="1">
              <a:solidFill>
                <a:schemeClr val="tx1"/>
              </a:solidFill>
              <a:sym typeface="+mn-ea"/>
            </a:endParaRPr>
          </a:p>
          <a:p>
            <a:pPr algn="ctr"/>
            <a:r>
              <a:rPr lang="en-US" altLang="zh-CN" sz="4800" b="1">
                <a:solidFill>
                  <a:schemeClr val="tx1"/>
                </a:solidFill>
                <a:sym typeface="+mn-ea"/>
              </a:rPr>
              <a:t>+</a:t>
            </a:r>
            <a:r>
              <a:rPr lang="zh-CN" altLang="en-US" sz="4800" b="1">
                <a:solidFill>
                  <a:schemeClr val="tx1"/>
                </a:solidFill>
                <a:sym typeface="+mn-ea"/>
              </a:rPr>
              <a:t>网络安全等）</a:t>
            </a:r>
            <a:endParaRPr lang="zh-CN" altLang="en-US" sz="4800" b="1">
              <a:solidFill>
                <a:schemeClr val="tx1"/>
              </a:solidFill>
              <a:sym typeface="+mn-ea"/>
            </a:endParaRPr>
          </a:p>
          <a:p>
            <a:pPr algn="ctr"/>
            <a:endParaRPr lang="zh-CN" altLang="en-US" sz="4800" b="1">
              <a:solidFill>
                <a:schemeClr val="tx1"/>
              </a:solidFill>
              <a:sym typeface="+mn-ea"/>
            </a:endParaRPr>
          </a:p>
          <a:p>
            <a:pPr algn="ctr"/>
            <a:endParaRPr lang="en-US" altLang="zh-CN" sz="3600" b="1">
              <a:solidFill>
                <a:schemeClr val="tx1"/>
              </a:solidFill>
              <a:sym typeface="+mn-ea"/>
            </a:endParaRPr>
          </a:p>
          <a:p>
            <a:pPr algn="ctr"/>
            <a:endParaRPr lang="en-US" altLang="zh-CN" sz="3600" b="1">
              <a:solidFill>
                <a:schemeClr val="tx1"/>
              </a:solidFill>
              <a:sym typeface="+mn-ea"/>
            </a:endParaRPr>
          </a:p>
          <a:p>
            <a:pPr algn="ctr"/>
            <a:r>
              <a:rPr lang="en-US" altLang="zh-CN" sz="3600" b="1">
                <a:solidFill>
                  <a:schemeClr val="tx1"/>
                </a:solidFill>
                <a:sym typeface="+mn-ea"/>
              </a:rPr>
              <a:t>2026.3.1 2025</a:t>
            </a:r>
            <a:r>
              <a:rPr lang="zh-CN" altLang="en-US" sz="3600" b="1">
                <a:solidFill>
                  <a:schemeClr val="tx1"/>
                </a:solidFill>
                <a:sym typeface="+mn-ea"/>
              </a:rPr>
              <a:t>级</a:t>
            </a:r>
            <a:r>
              <a:rPr lang="en-US" altLang="zh-CN" sz="3600" b="1">
                <a:solidFill>
                  <a:schemeClr val="tx1"/>
                </a:solidFill>
                <a:sym typeface="+mn-ea"/>
              </a:rPr>
              <a:t>7</a:t>
            </a:r>
            <a:r>
              <a:rPr lang="zh-CN" altLang="en-US" sz="3600" b="1">
                <a:solidFill>
                  <a:schemeClr val="tx1"/>
                </a:solidFill>
                <a:sym typeface="+mn-ea"/>
              </a:rPr>
              <a:t>班</a:t>
            </a:r>
            <a:endParaRPr lang="zh-CN" altLang="en-US" sz="3600" b="1">
              <a:solidFill>
                <a:schemeClr val="tx1"/>
              </a:solidFill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防溺水之牢记”六不“”两会“”四知道“">
            <a:hlinkClick r:id="" action="ppaction://media"/>
          </p:cNvPr>
          <p:cNvPicPr/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84325" y="861695"/>
            <a:ext cx="8738870" cy="5387975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儿童青少年心理健康科普">
            <a:hlinkClick r:id="" action="ppaction://media"/>
          </p:cNvPr>
          <p:cNvPicPr/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05000" y="1490400"/>
            <a:ext cx="10576000" cy="475920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119245c18508d1abc89ad097e369d591">
            <a:hlinkClick r:id="" action="ppaction://media"/>
          </p:cNvPr>
          <p:cNvPicPr/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862600" y="1490400"/>
            <a:ext cx="8460800" cy="475920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52d2b2c879b8a2a8d69f1859897c261d">
            <a:hlinkClick r:id="" action="ppaction://media"/>
          </p:cNvPr>
          <p:cNvPicPr/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076450" y="146685"/>
            <a:ext cx="5113655" cy="6195695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video fullScrn="0">
              <p:cMediaNode mute="1">
                <p:cTn id="2" fill="hold" display="1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c14225166e52719d6e810c55b9fb32c8">
            <a:hlinkClick r:id="" action="ppaction://media"/>
          </p:cNvPr>
          <p:cNvPicPr/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540760" y="259715"/>
            <a:ext cx="4097020" cy="6025515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</Words>
  <Application>WPS 演示</Application>
  <PresentationFormat>宽屏</PresentationFormat>
  <Paragraphs>8</Paragraphs>
  <Slides>6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4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知性小生活</cp:lastModifiedBy>
  <cp:revision>160</cp:revision>
  <dcterms:created xsi:type="dcterms:W3CDTF">2019-06-19T02:08:00Z</dcterms:created>
  <dcterms:modified xsi:type="dcterms:W3CDTF">2026-03-01T03:20:29Z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2052-12.1.0.24657</vt:lpwstr>
  </property>
  <property fmtid="{D5CDD505-2E9C-101B-9397-08002B2CF9AE}" pid="3" name="ICV">
    <vt:lpwstr>22D8A13AE19D4EB484760F1018E912E1_13</vt:lpwstr>
  </property>
</Properties>
</file>