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1" r:id="rId3"/>
  </p:sldMasterIdLst>
  <p:notesMasterIdLst>
    <p:notesMasterId r:id="rId22"/>
  </p:notesMasterIdLst>
  <p:sldIdLst>
    <p:sldId id="307" r:id="rId4"/>
    <p:sldId id="309" r:id="rId5"/>
    <p:sldId id="308" r:id="rId6"/>
    <p:sldId id="323" r:id="rId7"/>
    <p:sldId id="324" r:id="rId8"/>
    <p:sldId id="340" r:id="rId9"/>
    <p:sldId id="320" r:id="rId10"/>
    <p:sldId id="343" r:id="rId11"/>
    <p:sldId id="342" r:id="rId12"/>
    <p:sldId id="345" r:id="rId13"/>
    <p:sldId id="344" r:id="rId14"/>
    <p:sldId id="312" r:id="rId15"/>
    <p:sldId id="313" r:id="rId16"/>
    <p:sldId id="322" r:id="rId17"/>
    <p:sldId id="315" r:id="rId18"/>
    <p:sldId id="314" r:id="rId19"/>
    <p:sldId id="346" r:id="rId20"/>
    <p:sldId id="350" r:id="rId21"/>
  </p:sldIdLst>
  <p:sldSz cx="12192000" cy="6858000"/>
  <p:notesSz cx="6858000" cy="9144000"/>
  <p:embeddedFontLst>
    <p:embeddedFont>
      <p:font typeface="字魂131号-酷乐潮玩体" panose="00000500000000000000" pitchFamily="2" charset="-122"/>
      <p:regular r:id="rId26"/>
    </p:embeddedFont>
    <p:embeddedFont>
      <p:font typeface="字魂152号-机甲超级黑" panose="00000500000000000000" pitchFamily="2" charset="-122"/>
      <p:regular r:id="rId27"/>
    </p:embeddedFont>
    <p:embeddedFont>
      <p:font typeface="思源黑体 CN Heavy" panose="020B0A00000000000000" pitchFamily="34" charset="-122"/>
      <p:bold r:id="rId28"/>
    </p:embeddedFont>
    <p:embeddedFont>
      <p:font typeface="黑体" panose="02010609060101010101" charset="-122"/>
      <p:regular r:id="rId29"/>
    </p:embeddedFont>
    <p:embeddedFont>
      <p:font typeface="思源黑体 CN Light" panose="020B0300000000000000" pitchFamily="34" charset="-122"/>
      <p:regular r:id="rId30"/>
    </p:embeddedFont>
    <p:embeddedFont>
      <p:font typeface="汉仪太极体简" panose="02010600000101010101" charset="-122"/>
      <p:regular r:id="rId31"/>
    </p:embeddedFont>
    <p:embeddedFont>
      <p:font typeface="等线" panose="02010600030101010101" charset="-122"/>
      <p:regular r:id="rId32"/>
    </p:embeddedFont>
    <p:embeddedFont>
      <p:font typeface="等线 Light" panose="02010600030101010101" charset="-122"/>
      <p:regular r:id="rId33"/>
    </p:embeddedFont>
  </p:embeddedFontLst>
  <p:custDataLst>
    <p:tags r:id="rId3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clrMru>
    <a:srgbClr val="047AB5"/>
    <a:srgbClr val="88A5CD"/>
    <a:srgbClr val="EB99A7"/>
    <a:srgbClr val="C5E2EA"/>
    <a:srgbClr val="F8E6DC"/>
    <a:srgbClr val="B7CAE8"/>
    <a:srgbClr val="AB9A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2730" autoAdjust="0"/>
    <p:restoredTop sz="88486" autoAdjust="0"/>
  </p:normalViewPr>
  <p:slideViewPr>
    <p:cSldViewPr snapToGrid="0">
      <p:cViewPr>
        <p:scale>
          <a:sx n="66" d="100"/>
          <a:sy n="66" d="100"/>
        </p:scale>
        <p:origin x="163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4" Type="http://schemas.openxmlformats.org/officeDocument/2006/relationships/tags" Target="tags/tag1.xml"/><Relationship Id="rId33" Type="http://schemas.openxmlformats.org/officeDocument/2006/relationships/font" Target="fonts/font8.fntdata"/><Relationship Id="rId32" Type="http://schemas.openxmlformats.org/officeDocument/2006/relationships/font" Target="fonts/font7.fntdata"/><Relationship Id="rId31" Type="http://schemas.openxmlformats.org/officeDocument/2006/relationships/font" Target="fonts/font6.fntdata"/><Relationship Id="rId30" Type="http://schemas.openxmlformats.org/officeDocument/2006/relationships/font" Target="fonts/font5.fntdata"/><Relationship Id="rId3" Type="http://schemas.openxmlformats.org/officeDocument/2006/relationships/slideMaster" Target="slideMasters/slideMaster2.xml"/><Relationship Id="rId29" Type="http://schemas.openxmlformats.org/officeDocument/2006/relationships/font" Target="fonts/font4.fntdata"/><Relationship Id="rId28" Type="http://schemas.openxmlformats.org/officeDocument/2006/relationships/font" Target="fonts/font3.fntdata"/><Relationship Id="rId27" Type="http://schemas.openxmlformats.org/officeDocument/2006/relationships/font" Target="fonts/font2.fntdata"/><Relationship Id="rId26" Type="http://schemas.openxmlformats.org/officeDocument/2006/relationships/font" Target="fonts/font1.fntdata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notesMaster" Target="notesMasters/notesMaster1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EECD6D-6B2D-4EAC-B2D7-F3E654A2C6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F74A8-11B3-43D8-A79C-785081DA01B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C8FB-7DA4-4785-A1BE-345456535D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93E7F-A047-4D90-A7BB-7F2E541BDB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C8FB-7DA4-4785-A1BE-345456535D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93E7F-A047-4D90-A7BB-7F2E541BDB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C8FB-7DA4-4785-A1BE-345456535D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93E7F-A047-4D90-A7BB-7F2E541BDB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C8FB-7DA4-4785-A1BE-345456535D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93E7F-A047-4D90-A7BB-7F2E541BDB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C8FB-7DA4-4785-A1BE-345456535D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93E7F-A047-4D90-A7BB-7F2E541BDB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C8FB-7DA4-4785-A1BE-345456535D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93E7F-A047-4D90-A7BB-7F2E541BDB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C8FB-7DA4-4785-A1BE-345456535D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93E7F-A047-4D90-A7BB-7F2E541BDB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C8FB-7DA4-4785-A1BE-345456535D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93E7F-A047-4D90-A7BB-7F2E541BDB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C8FB-7DA4-4785-A1BE-345456535D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93E7F-A047-4D90-A7BB-7F2E541BDB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C8FB-7DA4-4785-A1BE-345456535D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93E7F-A047-4D90-A7BB-7F2E541BDB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C8FB-7DA4-4785-A1BE-345456535D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93E7F-A047-4D90-A7BB-7F2E541BDB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C8FB-7DA4-4785-A1BE-345456535D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93E7F-A047-4D90-A7BB-7F2E541BDB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C8FB-7DA4-4785-A1BE-345456535D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93E7F-A047-4D90-A7BB-7F2E541BDB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C8FB-7DA4-4785-A1BE-345456535D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93E7F-A047-4D90-A7BB-7F2E541BDB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C8FB-7DA4-4785-A1BE-345456535D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93E7F-A047-4D90-A7BB-7F2E541BDB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C8FB-7DA4-4785-A1BE-345456535D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93E7F-A047-4D90-A7BB-7F2E541BDB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C8FB-7DA4-4785-A1BE-345456535D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93E7F-A047-4D90-A7BB-7F2E541BDB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C8FB-7DA4-4785-A1BE-345456535D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93E7F-A047-4D90-A7BB-7F2E541BDB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C8FB-7DA4-4785-A1BE-345456535D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93E7F-A047-4D90-A7BB-7F2E541BDB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C8FB-7DA4-4785-A1BE-345456535D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93E7F-A047-4D90-A7BB-7F2E541BDB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C8FB-7DA4-4785-A1BE-345456535D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93E7F-A047-4D90-A7BB-7F2E541BDB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C8FB-7DA4-4785-A1BE-345456535D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93E7F-A047-4D90-A7BB-7F2E541BDBC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6C8FB-7DA4-4785-A1BE-345456535D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93E7F-A047-4D90-A7BB-7F2E541BDBC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6C8FB-7DA4-4785-A1BE-345456535D9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93E7F-A047-4D90-A7BB-7F2E541BDBC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7.png"/><Relationship Id="rId1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6.png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3" t="22990" r="4937" b="34668"/>
          <a:stretch>
            <a:fillRect/>
          </a:stretch>
        </p:blipFill>
        <p:spPr>
          <a:xfrm>
            <a:off x="-277599" y="304028"/>
            <a:ext cx="9375879" cy="5700531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606858" y="3154293"/>
            <a:ext cx="5992427" cy="503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305865" y="2691207"/>
            <a:ext cx="62391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000" b="1" dirty="0">
                <a:solidFill>
                  <a:srgbClr val="88A5CD"/>
                </a:solidFill>
                <a:latin typeface="字魂131号-酷乐潮玩体" panose="00000500000000000000" pitchFamily="2" charset="-122"/>
                <a:ea typeface="字魂131号-酷乐潮玩体" panose="00000500000000000000" pitchFamily="2" charset="-122"/>
              </a:rPr>
              <a:t> 班干部竞选</a:t>
            </a:r>
            <a:endParaRPr lang="zh-CN" altLang="en-US" sz="8000" b="1" dirty="0">
              <a:solidFill>
                <a:srgbClr val="88A5CD"/>
              </a:solidFill>
              <a:latin typeface="字魂131号-酷乐潮玩体" panose="00000500000000000000" pitchFamily="2" charset="-122"/>
              <a:ea typeface="字魂131号-酷乐潮玩体" panose="00000500000000000000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32952" y="4371693"/>
            <a:ext cx="27547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字魂131号-酷乐潮玩体" panose="00000500000000000000" pitchFamily="2" charset="-122"/>
                <a:ea typeface="字魂131号-酷乐潮玩体" panose="00000500000000000000" pitchFamily="2" charset="-122"/>
              </a:rPr>
              <a:t>初一</a:t>
            </a:r>
            <a:r>
              <a:rPr lang="en-US" altLang="zh-CN" b="1" dirty="0">
                <a:solidFill>
                  <a:schemeClr val="tx1">
                    <a:lumMod val="75000"/>
                    <a:lumOff val="25000"/>
                  </a:schemeClr>
                </a:solidFill>
                <a:latin typeface="字魂131号-酷乐潮玩体" panose="00000500000000000000" pitchFamily="2" charset="-122"/>
                <a:ea typeface="字魂131号-酷乐潮玩体" panose="00000500000000000000" pitchFamily="2" charset="-122"/>
              </a:rPr>
              <a:t>2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字魂131号-酷乐潮玩体" panose="00000500000000000000" pitchFamily="2" charset="-122"/>
                <a:ea typeface="字魂131号-酷乐潮玩体" panose="00000500000000000000" pitchFamily="2" charset="-122"/>
              </a:rPr>
              <a:t>班</a:t>
            </a:r>
            <a:r>
              <a:rPr lang="en-US" altLang="zh-CN" b="1" dirty="0">
                <a:solidFill>
                  <a:schemeClr val="tx1">
                    <a:lumMod val="75000"/>
                    <a:lumOff val="25000"/>
                  </a:schemeClr>
                </a:solidFill>
                <a:latin typeface="字魂131号-酷乐潮玩体" panose="00000500000000000000" pitchFamily="2" charset="-122"/>
                <a:ea typeface="字魂131号-酷乐潮玩体" panose="00000500000000000000" pitchFamily="2" charset="-122"/>
              </a:rPr>
              <a:t> 9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字魂131号-酷乐潮玩体" panose="00000500000000000000" pitchFamily="2" charset="-122"/>
                <a:ea typeface="字魂131号-酷乐潮玩体" panose="00000500000000000000" pitchFamily="2" charset="-122"/>
              </a:rPr>
              <a:t>月</a:t>
            </a:r>
            <a:r>
              <a:rPr lang="en-US" altLang="zh-CN" b="1" dirty="0">
                <a:solidFill>
                  <a:schemeClr val="tx1">
                    <a:lumMod val="75000"/>
                    <a:lumOff val="25000"/>
                  </a:schemeClr>
                </a:solidFill>
                <a:latin typeface="字魂131号-酷乐潮玩体" panose="00000500000000000000" pitchFamily="2" charset="-122"/>
                <a:ea typeface="字魂131号-酷乐潮玩体" panose="00000500000000000000" pitchFamily="2" charset="-122"/>
              </a:rPr>
              <a:t>19</a:t>
            </a:r>
            <a:r>
              <a:rPr lang="zh-CN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字魂131号-酷乐潮玩体" panose="00000500000000000000" pitchFamily="2" charset="-122"/>
                <a:ea typeface="字魂131号-酷乐潮玩体" panose="00000500000000000000" pitchFamily="2" charset="-122"/>
              </a:rPr>
              <a:t>日</a:t>
            </a:r>
            <a:endParaRPr lang="zh-CN" altLang="en-US" sz="6600" b="1" dirty="0">
              <a:solidFill>
                <a:schemeClr val="tx1">
                  <a:lumMod val="75000"/>
                  <a:lumOff val="25000"/>
                </a:schemeClr>
              </a:solidFill>
              <a:latin typeface="字魂131号-酷乐潮玩体" panose="00000500000000000000" pitchFamily="2" charset="-122"/>
              <a:ea typeface="字魂131号-酷乐潮玩体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52" r="342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Google Shape;663;p27"/>
          <p:cNvSpPr/>
          <p:nvPr/>
        </p:nvSpPr>
        <p:spPr>
          <a:xfrm rot="5400000">
            <a:off x="3113686" y="-2083284"/>
            <a:ext cx="5964628" cy="11024567"/>
          </a:xfrm>
          <a:custGeom>
            <a:avLst/>
            <a:gdLst/>
            <a:ahLst/>
            <a:cxnLst/>
            <a:rect l="l" t="t" r="r" b="b"/>
            <a:pathLst>
              <a:path w="21302" h="36785" extrusionOk="0">
                <a:moveTo>
                  <a:pt x="586" y="425"/>
                </a:moveTo>
                <a:lnTo>
                  <a:pt x="586" y="425"/>
                </a:lnTo>
                <a:cubicBezTo>
                  <a:pt x="587" y="425"/>
                  <a:pt x="587" y="426"/>
                  <a:pt x="587" y="426"/>
                </a:cubicBezTo>
                <a:cubicBezTo>
                  <a:pt x="587" y="426"/>
                  <a:pt x="587" y="425"/>
                  <a:pt x="586" y="425"/>
                </a:cubicBezTo>
                <a:close/>
                <a:moveTo>
                  <a:pt x="15484" y="1"/>
                </a:moveTo>
                <a:cubicBezTo>
                  <a:pt x="13133" y="1"/>
                  <a:pt x="10785" y="30"/>
                  <a:pt x="8433" y="86"/>
                </a:cubicBezTo>
                <a:cubicBezTo>
                  <a:pt x="7098" y="116"/>
                  <a:pt x="5762" y="155"/>
                  <a:pt x="4427" y="204"/>
                </a:cubicBezTo>
                <a:cubicBezTo>
                  <a:pt x="3761" y="229"/>
                  <a:pt x="3091" y="259"/>
                  <a:pt x="2426" y="283"/>
                </a:cubicBezTo>
                <a:cubicBezTo>
                  <a:pt x="2090" y="298"/>
                  <a:pt x="1760" y="313"/>
                  <a:pt x="1425" y="328"/>
                </a:cubicBezTo>
                <a:cubicBezTo>
                  <a:pt x="1248" y="338"/>
                  <a:pt x="1070" y="342"/>
                  <a:pt x="893" y="342"/>
                </a:cubicBezTo>
                <a:cubicBezTo>
                  <a:pt x="874" y="342"/>
                  <a:pt x="809" y="336"/>
                  <a:pt x="742" y="336"/>
                </a:cubicBezTo>
                <a:cubicBezTo>
                  <a:pt x="639" y="336"/>
                  <a:pt x="532" y="351"/>
                  <a:pt x="586" y="425"/>
                </a:cubicBezTo>
                <a:lnTo>
                  <a:pt x="586" y="425"/>
                </a:lnTo>
                <a:cubicBezTo>
                  <a:pt x="573" y="406"/>
                  <a:pt x="593" y="385"/>
                  <a:pt x="613" y="385"/>
                </a:cubicBezTo>
                <a:cubicBezTo>
                  <a:pt x="620" y="385"/>
                  <a:pt x="626" y="387"/>
                  <a:pt x="632" y="392"/>
                </a:cubicBezTo>
                <a:cubicBezTo>
                  <a:pt x="706" y="461"/>
                  <a:pt x="627" y="530"/>
                  <a:pt x="543" y="540"/>
                </a:cubicBezTo>
                <a:cubicBezTo>
                  <a:pt x="592" y="3167"/>
                  <a:pt x="577" y="5793"/>
                  <a:pt x="523" y="8415"/>
                </a:cubicBezTo>
                <a:cubicBezTo>
                  <a:pt x="435" y="13093"/>
                  <a:pt x="232" y="17760"/>
                  <a:pt x="104" y="22437"/>
                </a:cubicBezTo>
                <a:cubicBezTo>
                  <a:pt x="45" y="24773"/>
                  <a:pt x="1" y="27104"/>
                  <a:pt x="1" y="29440"/>
                </a:cubicBezTo>
                <a:cubicBezTo>
                  <a:pt x="1" y="31772"/>
                  <a:pt x="80" y="34103"/>
                  <a:pt x="129" y="36429"/>
                </a:cubicBezTo>
                <a:cubicBezTo>
                  <a:pt x="641" y="36751"/>
                  <a:pt x="1251" y="36785"/>
                  <a:pt x="1844" y="36785"/>
                </a:cubicBezTo>
                <a:cubicBezTo>
                  <a:pt x="1913" y="36785"/>
                  <a:pt x="1982" y="36784"/>
                  <a:pt x="2051" y="36784"/>
                </a:cubicBezTo>
                <a:cubicBezTo>
                  <a:pt x="2840" y="36779"/>
                  <a:pt x="3628" y="36769"/>
                  <a:pt x="4417" y="36764"/>
                </a:cubicBezTo>
                <a:cubicBezTo>
                  <a:pt x="9971" y="36725"/>
                  <a:pt x="15525" y="36690"/>
                  <a:pt x="21085" y="36656"/>
                </a:cubicBezTo>
                <a:cubicBezTo>
                  <a:pt x="21277" y="36508"/>
                  <a:pt x="21302" y="36202"/>
                  <a:pt x="21297" y="35976"/>
                </a:cubicBezTo>
                <a:cubicBezTo>
                  <a:pt x="21297" y="35655"/>
                  <a:pt x="21282" y="35335"/>
                  <a:pt x="21282" y="35014"/>
                </a:cubicBezTo>
                <a:cubicBezTo>
                  <a:pt x="21272" y="34325"/>
                  <a:pt x="21267" y="33635"/>
                  <a:pt x="21262" y="32940"/>
                </a:cubicBezTo>
                <a:cubicBezTo>
                  <a:pt x="21247" y="31599"/>
                  <a:pt x="21238" y="30254"/>
                  <a:pt x="21228" y="28913"/>
                </a:cubicBezTo>
                <a:cubicBezTo>
                  <a:pt x="21183" y="24058"/>
                  <a:pt x="21144" y="19199"/>
                  <a:pt x="21104" y="14339"/>
                </a:cubicBezTo>
                <a:cubicBezTo>
                  <a:pt x="21065" y="9578"/>
                  <a:pt x="21021" y="4813"/>
                  <a:pt x="20981" y="47"/>
                </a:cubicBezTo>
                <a:cubicBezTo>
                  <a:pt x="19488" y="22"/>
                  <a:pt x="17995" y="7"/>
                  <a:pt x="16501" y="2"/>
                </a:cubicBezTo>
                <a:cubicBezTo>
                  <a:pt x="16162" y="1"/>
                  <a:pt x="15823" y="1"/>
                  <a:pt x="15484" y="1"/>
                </a:cubicBezTo>
                <a:close/>
              </a:path>
            </a:pathLst>
          </a:custGeom>
          <a:solidFill>
            <a:schemeClr val="bg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383" y="565268"/>
            <a:ext cx="4792176" cy="5750611"/>
          </a:xfrm>
          <a:prstGeom prst="rect">
            <a:avLst/>
          </a:prstGeom>
        </p:spPr>
      </p:pic>
      <p:cxnSp>
        <p:nvCxnSpPr>
          <p:cNvPr id="5" name="Google Shape;555;p21"/>
          <p:cNvCxnSpPr/>
          <p:nvPr/>
        </p:nvCxnSpPr>
        <p:spPr>
          <a:xfrm>
            <a:off x="2532361" y="1245840"/>
            <a:ext cx="4318000" cy="0"/>
          </a:xfrm>
          <a:prstGeom prst="straightConnector1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" name="文本框 5"/>
          <p:cNvSpPr txBox="1"/>
          <p:nvPr/>
        </p:nvSpPr>
        <p:spPr>
          <a:xfrm>
            <a:off x="3291416" y="565211"/>
            <a:ext cx="2656771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投票须知</a:t>
            </a:r>
            <a:endParaRPr lang="zh-CN" altLang="en-US" sz="3200" dirty="0">
              <a:latin typeface="字魂152号-机甲超级黑" panose="00000500000000000000" pitchFamily="2" charset="-122"/>
              <a:ea typeface="字魂152号-机甲超级黑" panose="00000500000000000000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394075" y="1343025"/>
            <a:ext cx="4650740" cy="516953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1</a:t>
            </a:r>
            <a:r>
              <a:rPr lang="zh-CN" altLang="en-US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、以下岗位存在竞争关系：副班长（留</a:t>
            </a:r>
            <a:r>
              <a:rPr lang="en-US" altLang="zh-CN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1</a:t>
            </a:r>
            <a:r>
              <a:rPr lang="zh-CN" altLang="en-US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人）、纪律委员（留</a:t>
            </a:r>
            <a:r>
              <a:rPr lang="en-US" altLang="zh-CN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1</a:t>
            </a:r>
            <a:r>
              <a:rPr lang="zh-CN" altLang="en-US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人，考勤员不算）劳动委员（留</a:t>
            </a:r>
            <a:r>
              <a:rPr lang="en-US" altLang="zh-CN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2</a:t>
            </a:r>
            <a:r>
              <a:rPr lang="zh-CN" altLang="en-US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人）、语文课代表（留</a:t>
            </a:r>
            <a:r>
              <a:rPr lang="en-US" altLang="zh-CN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2</a:t>
            </a:r>
            <a:r>
              <a:rPr lang="zh-CN" altLang="en-US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人）、美术课代表（留</a:t>
            </a:r>
            <a:r>
              <a:rPr lang="en-US" altLang="zh-CN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1</a:t>
            </a:r>
            <a:r>
              <a:rPr lang="zh-CN" altLang="en-US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人），在投票的时候不要超出限额；</a:t>
            </a:r>
            <a:endParaRPr lang="zh-CN" altLang="en-US" sz="2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思源黑体 CN Light" panose="020B0300000000000000" pitchFamily="34" charset="-122"/>
              <a:ea typeface="思源黑体 CN Light" panose="020B0300000000000000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2</a:t>
            </a:r>
            <a:r>
              <a:rPr lang="zh-CN" altLang="en-US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、其他无需竞争的岗位同意率需要超过</a:t>
            </a:r>
            <a:r>
              <a:rPr lang="en-US" altLang="zh-CN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50%</a:t>
            </a:r>
            <a:r>
              <a:rPr lang="zh-CN" altLang="en-US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；</a:t>
            </a:r>
            <a:endParaRPr lang="zh-CN" altLang="en-US" sz="2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思源黑体 CN Light" panose="020B0300000000000000" pitchFamily="34" charset="-122"/>
              <a:ea typeface="思源黑体 CN Light" panose="020B0300000000000000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3</a:t>
            </a:r>
            <a:r>
              <a:rPr lang="zh-CN" altLang="en-US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、空缺岗位可以填写推荐人员</a:t>
            </a:r>
            <a:endParaRPr lang="zh-CN" altLang="en-US" sz="2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思源黑体 CN Light" panose="020B0300000000000000" pitchFamily="34" charset="-122"/>
              <a:ea typeface="思源黑体 CN Light" panose="020B0300000000000000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4</a:t>
            </a:r>
            <a:r>
              <a:rPr lang="zh-CN" altLang="en-US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、务必从班级大局着想，公平公正，不得徇私舞弊；</a:t>
            </a:r>
            <a:endParaRPr lang="zh-CN" altLang="en-US" sz="2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思源黑体 CN Light" panose="020B0300000000000000" pitchFamily="34" charset="-122"/>
              <a:ea typeface="思源黑体 CN Light" panose="020B0300000000000000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5</a:t>
            </a:r>
            <a:r>
              <a:rPr lang="zh-CN" altLang="en-US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、参选人也可以投票。</a:t>
            </a:r>
            <a:endParaRPr lang="zh-CN" altLang="en-US" sz="2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思源黑体 CN Light" panose="020B0300000000000000" pitchFamily="34" charset="-122"/>
              <a:ea typeface="思源黑体 CN Light" panose="020B0300000000000000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847652" y="1732348"/>
            <a:ext cx="284480" cy="609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2847652" y="2894003"/>
            <a:ext cx="284480" cy="609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>
          <a:xfrm>
            <a:off x="1217232" y="1776310"/>
            <a:ext cx="1420983" cy="1420983"/>
          </a:xfrm>
          <a:prstGeom prst="ellipse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2847652" y="4774873"/>
            <a:ext cx="284480" cy="609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52" r="342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35279"/>
            <a:ext cx="5994400" cy="719327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3" t="22990" r="4937" b="34668"/>
          <a:stretch>
            <a:fillRect/>
          </a:stretch>
        </p:blipFill>
        <p:spPr>
          <a:xfrm>
            <a:off x="4978400" y="561290"/>
            <a:ext cx="6949440" cy="490152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451599" y="3012053"/>
            <a:ext cx="4318001" cy="503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6186805" y="2799715"/>
            <a:ext cx="433197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5400" b="1" dirty="0">
                <a:solidFill>
                  <a:srgbClr val="88A5CD"/>
                </a:solidFill>
                <a:latin typeface="字魂131号-酷乐潮玩体" panose="00000500000000000000" pitchFamily="2" charset="-122"/>
                <a:ea typeface="字魂131号-酷乐潮玩体" panose="00000500000000000000" pitchFamily="2" charset="-122"/>
              </a:rPr>
              <a:t>上场顺序抽签</a:t>
            </a:r>
            <a:endParaRPr lang="zh-CN" sz="5400" b="1" dirty="0">
              <a:solidFill>
                <a:srgbClr val="88A5CD"/>
              </a:solidFill>
              <a:latin typeface="字魂131号-酷乐潮玩体" panose="00000500000000000000" pitchFamily="2" charset="-122"/>
              <a:ea typeface="字魂131号-酷乐潮玩体" panose="00000500000000000000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994400" y="3938905"/>
            <a:ext cx="50615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 dirty="0"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请公证人黄老师进行抽签</a:t>
            </a:r>
            <a:endParaRPr lang="zh-CN" altLang="en-US" sz="3200" dirty="0">
              <a:latin typeface="字魂152号-机甲超级黑" panose="00000500000000000000" pitchFamily="2" charset="-122"/>
              <a:ea typeface="字魂152号-机甲超级黑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52" r="342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35279"/>
            <a:ext cx="5994400" cy="719327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3" t="22990" r="4937" b="34668"/>
          <a:stretch>
            <a:fillRect/>
          </a:stretch>
        </p:blipFill>
        <p:spPr>
          <a:xfrm>
            <a:off x="4978400" y="561290"/>
            <a:ext cx="6949440" cy="490152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451599" y="3012053"/>
            <a:ext cx="4318001" cy="503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6387494" y="2799695"/>
            <a:ext cx="4131252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>
                <a:solidFill>
                  <a:srgbClr val="88A5CD"/>
                </a:solidFill>
                <a:latin typeface="字魂131号-酷乐潮玩体" panose="00000500000000000000" pitchFamily="2" charset="-122"/>
                <a:ea typeface="字魂131号-酷乐潮玩体" panose="00000500000000000000" pitchFamily="2" charset="-122"/>
              </a:rPr>
              <a:t>02.</a:t>
            </a:r>
            <a:r>
              <a:rPr lang="zh-CN" altLang="en-US" sz="5400" b="1" dirty="0">
                <a:solidFill>
                  <a:srgbClr val="88A5CD"/>
                </a:solidFill>
                <a:latin typeface="字魂131号-酷乐潮玩体" panose="00000500000000000000" pitchFamily="2" charset="-122"/>
                <a:ea typeface="字魂131号-酷乐潮玩体" panose="00000500000000000000" pitchFamily="2" charset="-122"/>
              </a:rPr>
              <a:t>竞选演讲</a:t>
            </a:r>
            <a:endParaRPr lang="zh-CN" altLang="en-US" sz="5400" b="1" dirty="0">
              <a:solidFill>
                <a:srgbClr val="88A5CD"/>
              </a:solidFill>
              <a:latin typeface="字魂131号-酷乐潮玩体" panose="00000500000000000000" pitchFamily="2" charset="-122"/>
              <a:ea typeface="字魂131号-酷乐潮玩体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52" r="342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35279"/>
            <a:ext cx="5994400" cy="719327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3" t="22990" r="4937" b="34668"/>
          <a:stretch>
            <a:fillRect/>
          </a:stretch>
        </p:blipFill>
        <p:spPr>
          <a:xfrm>
            <a:off x="4978400" y="561290"/>
            <a:ext cx="6949440" cy="490152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451599" y="3012053"/>
            <a:ext cx="4318001" cy="503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6387494" y="2799695"/>
            <a:ext cx="4131252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>
                <a:solidFill>
                  <a:srgbClr val="88A5CD"/>
                </a:solidFill>
                <a:latin typeface="字魂131号-酷乐潮玩体" panose="00000500000000000000" pitchFamily="2" charset="-122"/>
                <a:ea typeface="字魂131号-酷乐潮玩体" panose="00000500000000000000" pitchFamily="2" charset="-122"/>
              </a:rPr>
              <a:t>03.</a:t>
            </a:r>
            <a:r>
              <a:rPr lang="zh-CN" altLang="en-US" sz="5400" b="1" dirty="0">
                <a:solidFill>
                  <a:srgbClr val="88A5CD"/>
                </a:solidFill>
                <a:latin typeface="字魂131号-酷乐潮玩体" panose="00000500000000000000" pitchFamily="2" charset="-122"/>
                <a:ea typeface="字魂131号-酷乐潮玩体" panose="00000500000000000000" pitchFamily="2" charset="-122"/>
              </a:rPr>
              <a:t>团队招募</a:t>
            </a:r>
            <a:endParaRPr lang="zh-CN" altLang="en-US" sz="5400" b="1" dirty="0">
              <a:solidFill>
                <a:srgbClr val="88A5CD"/>
              </a:solidFill>
              <a:latin typeface="字魂131号-酷乐潮玩体" panose="00000500000000000000" pitchFamily="2" charset="-122"/>
              <a:ea typeface="字魂131号-酷乐潮玩体" panose="00000500000000000000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233211" y="3935383"/>
            <a:ext cx="27547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字魂131号-酷乐潮玩体" panose="00000500000000000000" pitchFamily="2" charset="-122"/>
                <a:ea typeface="字魂131号-酷乐潮玩体" panose="00000500000000000000" pitchFamily="2" charset="-122"/>
              </a:rPr>
              <a:t>统计票数</a:t>
            </a:r>
            <a:endParaRPr lang="zh-CN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字魂131号-酷乐潮玩体" panose="00000500000000000000" pitchFamily="2" charset="-122"/>
              <a:ea typeface="字魂131号-酷乐潮玩体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52" r="342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Google Shape;663;p27"/>
          <p:cNvSpPr/>
          <p:nvPr/>
        </p:nvSpPr>
        <p:spPr>
          <a:xfrm rot="5400000">
            <a:off x="3113686" y="-2083284"/>
            <a:ext cx="5964628" cy="11024567"/>
          </a:xfrm>
          <a:custGeom>
            <a:avLst/>
            <a:gdLst/>
            <a:ahLst/>
            <a:cxnLst/>
            <a:rect l="l" t="t" r="r" b="b"/>
            <a:pathLst>
              <a:path w="21302" h="36785" extrusionOk="0">
                <a:moveTo>
                  <a:pt x="586" y="425"/>
                </a:moveTo>
                <a:lnTo>
                  <a:pt x="586" y="425"/>
                </a:lnTo>
                <a:cubicBezTo>
                  <a:pt x="587" y="425"/>
                  <a:pt x="587" y="426"/>
                  <a:pt x="587" y="426"/>
                </a:cubicBezTo>
                <a:cubicBezTo>
                  <a:pt x="587" y="426"/>
                  <a:pt x="587" y="425"/>
                  <a:pt x="586" y="425"/>
                </a:cubicBezTo>
                <a:close/>
                <a:moveTo>
                  <a:pt x="15484" y="1"/>
                </a:moveTo>
                <a:cubicBezTo>
                  <a:pt x="13133" y="1"/>
                  <a:pt x="10785" y="30"/>
                  <a:pt x="8433" y="86"/>
                </a:cubicBezTo>
                <a:cubicBezTo>
                  <a:pt x="7098" y="116"/>
                  <a:pt x="5762" y="155"/>
                  <a:pt x="4427" y="204"/>
                </a:cubicBezTo>
                <a:cubicBezTo>
                  <a:pt x="3761" y="229"/>
                  <a:pt x="3091" y="259"/>
                  <a:pt x="2426" y="283"/>
                </a:cubicBezTo>
                <a:cubicBezTo>
                  <a:pt x="2090" y="298"/>
                  <a:pt x="1760" y="313"/>
                  <a:pt x="1425" y="328"/>
                </a:cubicBezTo>
                <a:cubicBezTo>
                  <a:pt x="1248" y="338"/>
                  <a:pt x="1070" y="342"/>
                  <a:pt x="893" y="342"/>
                </a:cubicBezTo>
                <a:cubicBezTo>
                  <a:pt x="874" y="342"/>
                  <a:pt x="809" y="336"/>
                  <a:pt x="742" y="336"/>
                </a:cubicBezTo>
                <a:cubicBezTo>
                  <a:pt x="639" y="336"/>
                  <a:pt x="532" y="351"/>
                  <a:pt x="586" y="425"/>
                </a:cubicBezTo>
                <a:lnTo>
                  <a:pt x="586" y="425"/>
                </a:lnTo>
                <a:cubicBezTo>
                  <a:pt x="573" y="406"/>
                  <a:pt x="593" y="385"/>
                  <a:pt x="613" y="385"/>
                </a:cubicBezTo>
                <a:cubicBezTo>
                  <a:pt x="620" y="385"/>
                  <a:pt x="626" y="387"/>
                  <a:pt x="632" y="392"/>
                </a:cubicBezTo>
                <a:cubicBezTo>
                  <a:pt x="706" y="461"/>
                  <a:pt x="627" y="530"/>
                  <a:pt x="543" y="540"/>
                </a:cubicBezTo>
                <a:cubicBezTo>
                  <a:pt x="592" y="3167"/>
                  <a:pt x="577" y="5793"/>
                  <a:pt x="523" y="8415"/>
                </a:cubicBezTo>
                <a:cubicBezTo>
                  <a:pt x="435" y="13093"/>
                  <a:pt x="232" y="17760"/>
                  <a:pt x="104" y="22437"/>
                </a:cubicBezTo>
                <a:cubicBezTo>
                  <a:pt x="45" y="24773"/>
                  <a:pt x="1" y="27104"/>
                  <a:pt x="1" y="29440"/>
                </a:cubicBezTo>
                <a:cubicBezTo>
                  <a:pt x="1" y="31772"/>
                  <a:pt x="80" y="34103"/>
                  <a:pt x="129" y="36429"/>
                </a:cubicBezTo>
                <a:cubicBezTo>
                  <a:pt x="641" y="36751"/>
                  <a:pt x="1251" y="36785"/>
                  <a:pt x="1844" y="36785"/>
                </a:cubicBezTo>
                <a:cubicBezTo>
                  <a:pt x="1913" y="36785"/>
                  <a:pt x="1982" y="36784"/>
                  <a:pt x="2051" y="36784"/>
                </a:cubicBezTo>
                <a:cubicBezTo>
                  <a:pt x="2840" y="36779"/>
                  <a:pt x="3628" y="36769"/>
                  <a:pt x="4417" y="36764"/>
                </a:cubicBezTo>
                <a:cubicBezTo>
                  <a:pt x="9971" y="36725"/>
                  <a:pt x="15525" y="36690"/>
                  <a:pt x="21085" y="36656"/>
                </a:cubicBezTo>
                <a:cubicBezTo>
                  <a:pt x="21277" y="36508"/>
                  <a:pt x="21302" y="36202"/>
                  <a:pt x="21297" y="35976"/>
                </a:cubicBezTo>
                <a:cubicBezTo>
                  <a:pt x="21297" y="35655"/>
                  <a:pt x="21282" y="35335"/>
                  <a:pt x="21282" y="35014"/>
                </a:cubicBezTo>
                <a:cubicBezTo>
                  <a:pt x="21272" y="34325"/>
                  <a:pt x="21267" y="33635"/>
                  <a:pt x="21262" y="32940"/>
                </a:cubicBezTo>
                <a:cubicBezTo>
                  <a:pt x="21247" y="31599"/>
                  <a:pt x="21238" y="30254"/>
                  <a:pt x="21228" y="28913"/>
                </a:cubicBezTo>
                <a:cubicBezTo>
                  <a:pt x="21183" y="24058"/>
                  <a:pt x="21144" y="19199"/>
                  <a:pt x="21104" y="14339"/>
                </a:cubicBezTo>
                <a:cubicBezTo>
                  <a:pt x="21065" y="9578"/>
                  <a:pt x="21021" y="4813"/>
                  <a:pt x="20981" y="47"/>
                </a:cubicBezTo>
                <a:cubicBezTo>
                  <a:pt x="19488" y="22"/>
                  <a:pt x="17995" y="7"/>
                  <a:pt x="16501" y="2"/>
                </a:cubicBezTo>
                <a:cubicBezTo>
                  <a:pt x="16162" y="1"/>
                  <a:pt x="15823" y="1"/>
                  <a:pt x="15484" y="1"/>
                </a:cubicBezTo>
                <a:close/>
              </a:path>
            </a:pathLst>
          </a:custGeom>
          <a:solidFill>
            <a:schemeClr val="bg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4" name="Google Shape;2316;p34"/>
          <p:cNvGrpSpPr/>
          <p:nvPr/>
        </p:nvGrpSpPr>
        <p:grpSpPr>
          <a:xfrm rot="-133768">
            <a:off x="1242541" y="2732709"/>
            <a:ext cx="2639318" cy="2346111"/>
            <a:chOff x="1445280" y="2049522"/>
            <a:chExt cx="1979546" cy="1759669"/>
          </a:xfrm>
        </p:grpSpPr>
        <p:sp>
          <p:nvSpPr>
            <p:cNvPr id="5" name="Google Shape;2317;p34"/>
            <p:cNvSpPr/>
            <p:nvPr/>
          </p:nvSpPr>
          <p:spPr>
            <a:xfrm>
              <a:off x="2793658" y="2217439"/>
              <a:ext cx="373498" cy="1225001"/>
            </a:xfrm>
            <a:custGeom>
              <a:avLst/>
              <a:gdLst/>
              <a:ahLst/>
              <a:cxnLst/>
              <a:rect l="l" t="t" r="r" b="b"/>
              <a:pathLst>
                <a:path w="16937" h="55549" extrusionOk="0">
                  <a:moveTo>
                    <a:pt x="2560" y="1"/>
                  </a:moveTo>
                  <a:cubicBezTo>
                    <a:pt x="2525" y="1"/>
                    <a:pt x="2493" y="4"/>
                    <a:pt x="2465" y="9"/>
                  </a:cubicBezTo>
                  <a:cubicBezTo>
                    <a:pt x="1895" y="192"/>
                    <a:pt x="479" y="1904"/>
                    <a:pt x="183" y="8272"/>
                  </a:cubicBezTo>
                  <a:cubicBezTo>
                    <a:pt x="0" y="11604"/>
                    <a:pt x="183" y="15416"/>
                    <a:pt x="662" y="19593"/>
                  </a:cubicBezTo>
                  <a:cubicBezTo>
                    <a:pt x="1050" y="22629"/>
                    <a:pt x="1621" y="25870"/>
                    <a:pt x="2283" y="29111"/>
                  </a:cubicBezTo>
                  <a:cubicBezTo>
                    <a:pt x="2944" y="32421"/>
                    <a:pt x="3812" y="35571"/>
                    <a:pt x="4748" y="38515"/>
                  </a:cubicBezTo>
                  <a:cubicBezTo>
                    <a:pt x="6003" y="42510"/>
                    <a:pt x="7327" y="46025"/>
                    <a:pt x="8856" y="48969"/>
                  </a:cubicBezTo>
                  <a:cubicBezTo>
                    <a:pt x="11681" y="54444"/>
                    <a:pt x="13624" y="55549"/>
                    <a:pt x="14281" y="55549"/>
                  </a:cubicBezTo>
                  <a:cubicBezTo>
                    <a:pt x="14308" y="55549"/>
                    <a:pt x="14334" y="55547"/>
                    <a:pt x="14357" y="55543"/>
                  </a:cubicBezTo>
                  <a:cubicBezTo>
                    <a:pt x="14928" y="55452"/>
                    <a:pt x="16366" y="53740"/>
                    <a:pt x="16731" y="47257"/>
                  </a:cubicBezTo>
                  <a:cubicBezTo>
                    <a:pt x="16936" y="41551"/>
                    <a:pt x="16160" y="34247"/>
                    <a:pt x="14563" y="26441"/>
                  </a:cubicBezTo>
                  <a:cubicBezTo>
                    <a:pt x="12942" y="18726"/>
                    <a:pt x="10568" y="11696"/>
                    <a:pt x="7989" y="6651"/>
                  </a:cubicBezTo>
                  <a:cubicBezTo>
                    <a:pt x="5275" y="1138"/>
                    <a:pt x="3243" y="1"/>
                    <a:pt x="25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" name="Google Shape;2318;p34"/>
            <p:cNvSpPr/>
            <p:nvPr/>
          </p:nvSpPr>
          <p:spPr>
            <a:xfrm>
              <a:off x="2793658" y="2215124"/>
              <a:ext cx="373498" cy="1229213"/>
            </a:xfrm>
            <a:custGeom>
              <a:avLst/>
              <a:gdLst/>
              <a:ahLst/>
              <a:cxnLst/>
              <a:rect l="l" t="t" r="r" b="b"/>
              <a:pathLst>
                <a:path w="16937" h="55740" fill="none" extrusionOk="0">
                  <a:moveTo>
                    <a:pt x="14563" y="26546"/>
                  </a:moveTo>
                  <a:cubicBezTo>
                    <a:pt x="16160" y="34352"/>
                    <a:pt x="16936" y="41656"/>
                    <a:pt x="16731" y="47362"/>
                  </a:cubicBezTo>
                  <a:cubicBezTo>
                    <a:pt x="16366" y="53845"/>
                    <a:pt x="14928" y="55557"/>
                    <a:pt x="14357" y="55648"/>
                  </a:cubicBezTo>
                  <a:cubicBezTo>
                    <a:pt x="13787" y="55739"/>
                    <a:pt x="11801" y="54781"/>
                    <a:pt x="8856" y="49074"/>
                  </a:cubicBezTo>
                  <a:cubicBezTo>
                    <a:pt x="7327" y="46130"/>
                    <a:pt x="6003" y="42615"/>
                    <a:pt x="4748" y="38620"/>
                  </a:cubicBezTo>
                  <a:cubicBezTo>
                    <a:pt x="3812" y="35676"/>
                    <a:pt x="2944" y="32526"/>
                    <a:pt x="2283" y="29216"/>
                  </a:cubicBezTo>
                  <a:cubicBezTo>
                    <a:pt x="1621" y="25975"/>
                    <a:pt x="1050" y="22734"/>
                    <a:pt x="662" y="19698"/>
                  </a:cubicBezTo>
                  <a:cubicBezTo>
                    <a:pt x="183" y="15521"/>
                    <a:pt x="0" y="11709"/>
                    <a:pt x="183" y="8377"/>
                  </a:cubicBezTo>
                  <a:cubicBezTo>
                    <a:pt x="479" y="2009"/>
                    <a:pt x="1895" y="297"/>
                    <a:pt x="2465" y="114"/>
                  </a:cubicBezTo>
                  <a:cubicBezTo>
                    <a:pt x="3036" y="0"/>
                    <a:pt x="5136" y="959"/>
                    <a:pt x="7989" y="6756"/>
                  </a:cubicBezTo>
                  <a:cubicBezTo>
                    <a:pt x="10568" y="11801"/>
                    <a:pt x="12942" y="18831"/>
                    <a:pt x="14563" y="26546"/>
                  </a:cubicBezTo>
                  <a:close/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" name="Google Shape;2319;p34"/>
            <p:cNvSpPr/>
            <p:nvPr/>
          </p:nvSpPr>
          <p:spPr>
            <a:xfrm>
              <a:off x="2910923" y="2726993"/>
              <a:ext cx="128366" cy="199356"/>
            </a:xfrm>
            <a:custGeom>
              <a:avLst/>
              <a:gdLst/>
              <a:ahLst/>
              <a:cxnLst/>
              <a:rect l="l" t="t" r="r" b="b"/>
              <a:pathLst>
                <a:path w="5821" h="9040" extrusionOk="0">
                  <a:moveTo>
                    <a:pt x="3903" y="0"/>
                  </a:moveTo>
                  <a:cubicBezTo>
                    <a:pt x="3903" y="1"/>
                    <a:pt x="0" y="5615"/>
                    <a:pt x="5821" y="9039"/>
                  </a:cubicBezTo>
                  <a:lnTo>
                    <a:pt x="3903" y="0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" name="Google Shape;2320;p34"/>
            <p:cNvSpPr/>
            <p:nvPr/>
          </p:nvSpPr>
          <p:spPr>
            <a:xfrm>
              <a:off x="2910923" y="2726993"/>
              <a:ext cx="128366" cy="199356"/>
            </a:xfrm>
            <a:custGeom>
              <a:avLst/>
              <a:gdLst/>
              <a:ahLst/>
              <a:cxnLst/>
              <a:rect l="l" t="t" r="r" b="b"/>
              <a:pathLst>
                <a:path w="5821" h="9040" fill="none" extrusionOk="0">
                  <a:moveTo>
                    <a:pt x="3903" y="0"/>
                  </a:moveTo>
                  <a:lnTo>
                    <a:pt x="5821" y="9039"/>
                  </a:lnTo>
                  <a:cubicBezTo>
                    <a:pt x="0" y="5615"/>
                    <a:pt x="3903" y="0"/>
                    <a:pt x="3903" y="0"/>
                  </a:cubicBezTo>
                  <a:close/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" name="Google Shape;2321;p34"/>
            <p:cNvSpPr/>
            <p:nvPr/>
          </p:nvSpPr>
          <p:spPr>
            <a:xfrm>
              <a:off x="2808234" y="2649485"/>
              <a:ext cx="231063" cy="417302"/>
            </a:xfrm>
            <a:custGeom>
              <a:avLst/>
              <a:gdLst/>
              <a:ahLst/>
              <a:cxnLst/>
              <a:rect l="l" t="t" r="r" b="b"/>
              <a:pathLst>
                <a:path w="10478" h="18923" extrusionOk="0">
                  <a:moveTo>
                    <a:pt x="1" y="0"/>
                  </a:moveTo>
                  <a:cubicBezTo>
                    <a:pt x="389" y="3036"/>
                    <a:pt x="960" y="6277"/>
                    <a:pt x="1622" y="9518"/>
                  </a:cubicBezTo>
                  <a:cubicBezTo>
                    <a:pt x="2283" y="12828"/>
                    <a:pt x="3151" y="15978"/>
                    <a:pt x="4087" y="18922"/>
                  </a:cubicBezTo>
                  <a:lnTo>
                    <a:pt x="10478" y="12554"/>
                  </a:lnTo>
                  <a:cubicBezTo>
                    <a:pt x="4657" y="9130"/>
                    <a:pt x="8560" y="3515"/>
                    <a:pt x="8560" y="3515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" name="Google Shape;2322;p34"/>
            <p:cNvSpPr/>
            <p:nvPr/>
          </p:nvSpPr>
          <p:spPr>
            <a:xfrm>
              <a:off x="2808234" y="2649485"/>
              <a:ext cx="231063" cy="417302"/>
            </a:xfrm>
            <a:custGeom>
              <a:avLst/>
              <a:gdLst/>
              <a:ahLst/>
              <a:cxnLst/>
              <a:rect l="l" t="t" r="r" b="b"/>
              <a:pathLst>
                <a:path w="10478" h="18923" fill="none" extrusionOk="0">
                  <a:moveTo>
                    <a:pt x="1" y="0"/>
                  </a:moveTo>
                  <a:lnTo>
                    <a:pt x="8560" y="3515"/>
                  </a:lnTo>
                  <a:cubicBezTo>
                    <a:pt x="8560" y="3515"/>
                    <a:pt x="4657" y="9130"/>
                    <a:pt x="10478" y="12554"/>
                  </a:cubicBezTo>
                  <a:lnTo>
                    <a:pt x="4087" y="18922"/>
                  </a:lnTo>
                  <a:cubicBezTo>
                    <a:pt x="3151" y="15978"/>
                    <a:pt x="2283" y="12828"/>
                    <a:pt x="1622" y="9518"/>
                  </a:cubicBezTo>
                  <a:cubicBezTo>
                    <a:pt x="960" y="6277"/>
                    <a:pt x="389" y="3036"/>
                    <a:pt x="1" y="0"/>
                  </a:cubicBezTo>
                  <a:close/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" name="Google Shape;2323;p34"/>
            <p:cNvSpPr/>
            <p:nvPr/>
          </p:nvSpPr>
          <p:spPr>
            <a:xfrm>
              <a:off x="1629977" y="2729000"/>
              <a:ext cx="511435" cy="614629"/>
            </a:xfrm>
            <a:custGeom>
              <a:avLst/>
              <a:gdLst/>
              <a:ahLst/>
              <a:cxnLst/>
              <a:rect l="l" t="t" r="r" b="b"/>
              <a:pathLst>
                <a:path w="23192" h="27871" extrusionOk="0">
                  <a:moveTo>
                    <a:pt x="18056" y="1"/>
                  </a:moveTo>
                  <a:lnTo>
                    <a:pt x="1" y="3904"/>
                  </a:lnTo>
                  <a:lnTo>
                    <a:pt x="457" y="6369"/>
                  </a:lnTo>
                  <a:lnTo>
                    <a:pt x="5137" y="27870"/>
                  </a:lnTo>
                  <a:lnTo>
                    <a:pt x="9793" y="26912"/>
                  </a:lnTo>
                  <a:cubicBezTo>
                    <a:pt x="10067" y="22826"/>
                    <a:pt x="13399" y="22552"/>
                    <a:pt x="13399" y="22552"/>
                  </a:cubicBezTo>
                  <a:cubicBezTo>
                    <a:pt x="13894" y="22451"/>
                    <a:pt x="14345" y="22405"/>
                    <a:pt x="14758" y="22405"/>
                  </a:cubicBezTo>
                  <a:cubicBezTo>
                    <a:pt x="17053" y="22405"/>
                    <a:pt x="18143" y="23818"/>
                    <a:pt x="18626" y="25017"/>
                  </a:cubicBezTo>
                  <a:lnTo>
                    <a:pt x="23191" y="24058"/>
                  </a:lnTo>
                  <a:lnTo>
                    <a:pt x="18535" y="2283"/>
                  </a:lnTo>
                  <a:lnTo>
                    <a:pt x="18056" y="1"/>
                  </a:lnTo>
                  <a:close/>
                </a:path>
              </a:pathLst>
            </a:custGeom>
            <a:solidFill>
              <a:srgbClr val="467D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" name="Google Shape;2324;p34"/>
            <p:cNvSpPr/>
            <p:nvPr/>
          </p:nvSpPr>
          <p:spPr>
            <a:xfrm>
              <a:off x="1629977" y="2729000"/>
              <a:ext cx="511435" cy="614629"/>
            </a:xfrm>
            <a:custGeom>
              <a:avLst/>
              <a:gdLst/>
              <a:ahLst/>
              <a:cxnLst/>
              <a:rect l="l" t="t" r="r" b="b"/>
              <a:pathLst>
                <a:path w="23192" h="27871" fill="none" extrusionOk="0">
                  <a:moveTo>
                    <a:pt x="18535" y="2283"/>
                  </a:moveTo>
                  <a:lnTo>
                    <a:pt x="23191" y="24058"/>
                  </a:lnTo>
                  <a:lnTo>
                    <a:pt x="18626" y="25017"/>
                  </a:lnTo>
                  <a:cubicBezTo>
                    <a:pt x="18056" y="23602"/>
                    <a:pt x="16641" y="21890"/>
                    <a:pt x="13399" y="22552"/>
                  </a:cubicBezTo>
                  <a:cubicBezTo>
                    <a:pt x="13399" y="22552"/>
                    <a:pt x="10067" y="22826"/>
                    <a:pt x="9793" y="26912"/>
                  </a:cubicBezTo>
                  <a:lnTo>
                    <a:pt x="5137" y="27870"/>
                  </a:lnTo>
                  <a:lnTo>
                    <a:pt x="457" y="6369"/>
                  </a:lnTo>
                  <a:lnTo>
                    <a:pt x="1" y="3904"/>
                  </a:lnTo>
                  <a:lnTo>
                    <a:pt x="18056" y="1"/>
                  </a:lnTo>
                  <a:close/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" name="Google Shape;2325;p34"/>
            <p:cNvSpPr/>
            <p:nvPr/>
          </p:nvSpPr>
          <p:spPr>
            <a:xfrm>
              <a:off x="1843891" y="3223053"/>
              <a:ext cx="431892" cy="581594"/>
            </a:xfrm>
            <a:custGeom>
              <a:avLst/>
              <a:gdLst/>
              <a:ahLst/>
              <a:cxnLst/>
              <a:rect l="l" t="t" r="r" b="b"/>
              <a:pathLst>
                <a:path w="19585" h="26373" extrusionOk="0">
                  <a:moveTo>
                    <a:pt x="4554" y="1501"/>
                  </a:moveTo>
                  <a:cubicBezTo>
                    <a:pt x="5585" y="1501"/>
                    <a:pt x="6533" y="2124"/>
                    <a:pt x="6940" y="3091"/>
                  </a:cubicBezTo>
                  <a:cubicBezTo>
                    <a:pt x="6940" y="3183"/>
                    <a:pt x="7031" y="3274"/>
                    <a:pt x="7031" y="3480"/>
                  </a:cubicBezTo>
                  <a:cubicBezTo>
                    <a:pt x="7305" y="4803"/>
                    <a:pt x="6460" y="6127"/>
                    <a:pt x="5022" y="6424"/>
                  </a:cubicBezTo>
                  <a:cubicBezTo>
                    <a:pt x="4827" y="6478"/>
                    <a:pt x="4631" y="6504"/>
                    <a:pt x="4438" y="6504"/>
                  </a:cubicBezTo>
                  <a:cubicBezTo>
                    <a:pt x="3329" y="6504"/>
                    <a:pt x="2331" y="5654"/>
                    <a:pt x="2078" y="4507"/>
                  </a:cubicBezTo>
                  <a:cubicBezTo>
                    <a:pt x="2078" y="4415"/>
                    <a:pt x="1986" y="4233"/>
                    <a:pt x="1986" y="4141"/>
                  </a:cubicBezTo>
                  <a:cubicBezTo>
                    <a:pt x="1986" y="2909"/>
                    <a:pt x="2740" y="1768"/>
                    <a:pt x="3995" y="1562"/>
                  </a:cubicBezTo>
                  <a:cubicBezTo>
                    <a:pt x="4182" y="1521"/>
                    <a:pt x="4370" y="1501"/>
                    <a:pt x="4554" y="1501"/>
                  </a:cubicBezTo>
                  <a:close/>
                  <a:moveTo>
                    <a:pt x="5057" y="0"/>
                  </a:moveTo>
                  <a:cubicBezTo>
                    <a:pt x="4644" y="0"/>
                    <a:pt x="4193" y="46"/>
                    <a:pt x="3698" y="147"/>
                  </a:cubicBezTo>
                  <a:cubicBezTo>
                    <a:pt x="3698" y="147"/>
                    <a:pt x="366" y="421"/>
                    <a:pt x="92" y="4507"/>
                  </a:cubicBezTo>
                  <a:cubicBezTo>
                    <a:pt x="1" y="5283"/>
                    <a:pt x="92" y="6219"/>
                    <a:pt x="366" y="7360"/>
                  </a:cubicBezTo>
                  <a:cubicBezTo>
                    <a:pt x="457" y="7839"/>
                    <a:pt x="571" y="8318"/>
                    <a:pt x="663" y="8889"/>
                  </a:cubicBezTo>
                  <a:cubicBezTo>
                    <a:pt x="1986" y="14116"/>
                    <a:pt x="4657" y="20872"/>
                    <a:pt x="6460" y="24867"/>
                  </a:cubicBezTo>
                  <a:cubicBezTo>
                    <a:pt x="6860" y="25818"/>
                    <a:pt x="7719" y="26373"/>
                    <a:pt x="8655" y="26373"/>
                  </a:cubicBezTo>
                  <a:cubicBezTo>
                    <a:pt x="8842" y="26373"/>
                    <a:pt x="9032" y="26350"/>
                    <a:pt x="9222" y="26305"/>
                  </a:cubicBezTo>
                  <a:lnTo>
                    <a:pt x="16914" y="24684"/>
                  </a:lnTo>
                  <a:cubicBezTo>
                    <a:pt x="18832" y="24296"/>
                    <a:pt x="19585" y="21922"/>
                    <a:pt x="18352" y="20484"/>
                  </a:cubicBezTo>
                  <a:cubicBezTo>
                    <a:pt x="15408" y="17266"/>
                    <a:pt x="12828" y="15075"/>
                    <a:pt x="10455" y="8410"/>
                  </a:cubicBezTo>
                  <a:cubicBezTo>
                    <a:pt x="10272" y="7839"/>
                    <a:pt x="10158" y="7360"/>
                    <a:pt x="9975" y="6903"/>
                  </a:cubicBezTo>
                  <a:cubicBezTo>
                    <a:pt x="9701" y="5853"/>
                    <a:pt x="9496" y="4803"/>
                    <a:pt x="9313" y="3753"/>
                  </a:cubicBezTo>
                  <a:cubicBezTo>
                    <a:pt x="9222" y="3480"/>
                    <a:pt x="9131" y="3000"/>
                    <a:pt x="8925" y="2612"/>
                  </a:cubicBezTo>
                  <a:cubicBezTo>
                    <a:pt x="8442" y="1413"/>
                    <a:pt x="7352" y="0"/>
                    <a:pt x="50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" name="Google Shape;2326;p34"/>
            <p:cNvSpPr/>
            <p:nvPr/>
          </p:nvSpPr>
          <p:spPr>
            <a:xfrm>
              <a:off x="1843891" y="3211698"/>
              <a:ext cx="431892" cy="597493"/>
            </a:xfrm>
            <a:custGeom>
              <a:avLst/>
              <a:gdLst/>
              <a:ahLst/>
              <a:cxnLst/>
              <a:rect l="l" t="t" r="r" b="b"/>
              <a:pathLst>
                <a:path w="19585" h="27094" fill="none" extrusionOk="0">
                  <a:moveTo>
                    <a:pt x="5022" y="6939"/>
                  </a:moveTo>
                  <a:cubicBezTo>
                    <a:pt x="6460" y="6642"/>
                    <a:pt x="7305" y="5318"/>
                    <a:pt x="7031" y="3995"/>
                  </a:cubicBezTo>
                  <a:cubicBezTo>
                    <a:pt x="7031" y="3789"/>
                    <a:pt x="6940" y="3698"/>
                    <a:pt x="6940" y="3606"/>
                  </a:cubicBezTo>
                  <a:cubicBezTo>
                    <a:pt x="6460" y="2465"/>
                    <a:pt x="5228" y="1803"/>
                    <a:pt x="3995" y="2077"/>
                  </a:cubicBezTo>
                  <a:cubicBezTo>
                    <a:pt x="2740" y="2283"/>
                    <a:pt x="1986" y="3424"/>
                    <a:pt x="1986" y="4656"/>
                  </a:cubicBezTo>
                  <a:cubicBezTo>
                    <a:pt x="1986" y="4748"/>
                    <a:pt x="2078" y="4930"/>
                    <a:pt x="2078" y="5022"/>
                  </a:cubicBezTo>
                  <a:cubicBezTo>
                    <a:pt x="2375" y="6368"/>
                    <a:pt x="3698" y="7304"/>
                    <a:pt x="5022" y="6939"/>
                  </a:cubicBezTo>
                  <a:close/>
                  <a:moveTo>
                    <a:pt x="3698" y="662"/>
                  </a:moveTo>
                  <a:cubicBezTo>
                    <a:pt x="6940" y="0"/>
                    <a:pt x="8355" y="1712"/>
                    <a:pt x="8925" y="3127"/>
                  </a:cubicBezTo>
                  <a:cubicBezTo>
                    <a:pt x="9131" y="3515"/>
                    <a:pt x="9222" y="3995"/>
                    <a:pt x="9313" y="4268"/>
                  </a:cubicBezTo>
                  <a:cubicBezTo>
                    <a:pt x="9496" y="5318"/>
                    <a:pt x="9701" y="6368"/>
                    <a:pt x="9975" y="7418"/>
                  </a:cubicBezTo>
                  <a:cubicBezTo>
                    <a:pt x="10158" y="7875"/>
                    <a:pt x="10272" y="8354"/>
                    <a:pt x="10455" y="8925"/>
                  </a:cubicBezTo>
                  <a:cubicBezTo>
                    <a:pt x="12828" y="15590"/>
                    <a:pt x="15408" y="17781"/>
                    <a:pt x="18352" y="20999"/>
                  </a:cubicBezTo>
                  <a:cubicBezTo>
                    <a:pt x="19585" y="22437"/>
                    <a:pt x="18832" y="24811"/>
                    <a:pt x="16914" y="25199"/>
                  </a:cubicBezTo>
                  <a:lnTo>
                    <a:pt x="9222" y="26820"/>
                  </a:lnTo>
                  <a:cubicBezTo>
                    <a:pt x="8081" y="27094"/>
                    <a:pt x="6940" y="26523"/>
                    <a:pt x="6460" y="25382"/>
                  </a:cubicBezTo>
                  <a:cubicBezTo>
                    <a:pt x="4657" y="21387"/>
                    <a:pt x="1986" y="14631"/>
                    <a:pt x="663" y="9404"/>
                  </a:cubicBezTo>
                  <a:cubicBezTo>
                    <a:pt x="571" y="8833"/>
                    <a:pt x="457" y="8354"/>
                    <a:pt x="366" y="7875"/>
                  </a:cubicBezTo>
                  <a:cubicBezTo>
                    <a:pt x="92" y="6734"/>
                    <a:pt x="1" y="5798"/>
                    <a:pt x="92" y="5022"/>
                  </a:cubicBezTo>
                  <a:cubicBezTo>
                    <a:pt x="366" y="936"/>
                    <a:pt x="3698" y="662"/>
                    <a:pt x="3698" y="662"/>
                  </a:cubicBezTo>
                  <a:close/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" name="Google Shape;2327;p34"/>
            <p:cNvSpPr/>
            <p:nvPr/>
          </p:nvSpPr>
          <p:spPr>
            <a:xfrm>
              <a:off x="1887684" y="3256130"/>
              <a:ext cx="117295" cy="110351"/>
            </a:xfrm>
            <a:custGeom>
              <a:avLst/>
              <a:gdLst/>
              <a:ahLst/>
              <a:cxnLst/>
              <a:rect l="l" t="t" r="r" b="b"/>
              <a:pathLst>
                <a:path w="5319" h="5004" extrusionOk="0">
                  <a:moveTo>
                    <a:pt x="2568" y="1"/>
                  </a:moveTo>
                  <a:cubicBezTo>
                    <a:pt x="2384" y="1"/>
                    <a:pt x="2196" y="21"/>
                    <a:pt x="2009" y="62"/>
                  </a:cubicBezTo>
                  <a:cubicBezTo>
                    <a:pt x="754" y="268"/>
                    <a:pt x="0" y="1409"/>
                    <a:pt x="0" y="2641"/>
                  </a:cubicBezTo>
                  <a:cubicBezTo>
                    <a:pt x="0" y="2733"/>
                    <a:pt x="92" y="2915"/>
                    <a:pt x="92" y="3007"/>
                  </a:cubicBezTo>
                  <a:cubicBezTo>
                    <a:pt x="345" y="4154"/>
                    <a:pt x="1343" y="5004"/>
                    <a:pt x="2452" y="5004"/>
                  </a:cubicBezTo>
                  <a:cubicBezTo>
                    <a:pt x="2645" y="5004"/>
                    <a:pt x="2841" y="4978"/>
                    <a:pt x="3036" y="4924"/>
                  </a:cubicBezTo>
                  <a:cubicBezTo>
                    <a:pt x="4474" y="4627"/>
                    <a:pt x="5319" y="3303"/>
                    <a:pt x="5045" y="1980"/>
                  </a:cubicBezTo>
                  <a:cubicBezTo>
                    <a:pt x="5045" y="1774"/>
                    <a:pt x="4954" y="1683"/>
                    <a:pt x="4954" y="1591"/>
                  </a:cubicBezTo>
                  <a:cubicBezTo>
                    <a:pt x="4547" y="624"/>
                    <a:pt x="3599" y="1"/>
                    <a:pt x="2568" y="1"/>
                  </a:cubicBezTo>
                  <a:close/>
                </a:path>
              </a:pathLst>
            </a:custGeom>
            <a:solidFill>
              <a:srgbClr val="467D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" name="Google Shape;2328;p34"/>
            <p:cNvSpPr/>
            <p:nvPr/>
          </p:nvSpPr>
          <p:spPr>
            <a:xfrm>
              <a:off x="1887683" y="3251455"/>
              <a:ext cx="117295" cy="121333"/>
            </a:xfrm>
            <a:custGeom>
              <a:avLst/>
              <a:gdLst/>
              <a:ahLst/>
              <a:cxnLst/>
              <a:rect l="l" t="t" r="r" b="b"/>
              <a:pathLst>
                <a:path w="5319" h="5502" fill="none" extrusionOk="0">
                  <a:moveTo>
                    <a:pt x="5045" y="2192"/>
                  </a:moveTo>
                  <a:cubicBezTo>
                    <a:pt x="5319" y="3515"/>
                    <a:pt x="4474" y="4839"/>
                    <a:pt x="3036" y="5136"/>
                  </a:cubicBezTo>
                  <a:cubicBezTo>
                    <a:pt x="1712" y="5501"/>
                    <a:pt x="389" y="4565"/>
                    <a:pt x="92" y="3219"/>
                  </a:cubicBezTo>
                  <a:cubicBezTo>
                    <a:pt x="92" y="3127"/>
                    <a:pt x="0" y="2945"/>
                    <a:pt x="0" y="2853"/>
                  </a:cubicBezTo>
                  <a:cubicBezTo>
                    <a:pt x="0" y="1621"/>
                    <a:pt x="754" y="480"/>
                    <a:pt x="2009" y="274"/>
                  </a:cubicBezTo>
                  <a:cubicBezTo>
                    <a:pt x="3242" y="0"/>
                    <a:pt x="4474" y="662"/>
                    <a:pt x="4954" y="1803"/>
                  </a:cubicBezTo>
                  <a:cubicBezTo>
                    <a:pt x="4954" y="1895"/>
                    <a:pt x="5045" y="1986"/>
                    <a:pt x="5045" y="2192"/>
                  </a:cubicBezTo>
                  <a:close/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7" name="Google Shape;2329;p34"/>
            <p:cNvSpPr/>
            <p:nvPr/>
          </p:nvSpPr>
          <p:spPr>
            <a:xfrm>
              <a:off x="1743229" y="3322415"/>
              <a:ext cx="115288" cy="115799"/>
            </a:xfrm>
            <a:custGeom>
              <a:avLst/>
              <a:gdLst/>
              <a:ahLst/>
              <a:cxnLst/>
              <a:rect l="l" t="t" r="r" b="b"/>
              <a:pathLst>
                <a:path w="5228" h="5251" extrusionOk="0">
                  <a:moveTo>
                    <a:pt x="4657" y="1"/>
                  </a:moveTo>
                  <a:lnTo>
                    <a:pt x="1" y="959"/>
                  </a:lnTo>
                  <a:lnTo>
                    <a:pt x="366" y="2854"/>
                  </a:lnTo>
                  <a:lnTo>
                    <a:pt x="845" y="5250"/>
                  </a:lnTo>
                  <a:lnTo>
                    <a:pt x="5228" y="4383"/>
                  </a:lnTo>
                  <a:cubicBezTo>
                    <a:pt x="5136" y="3812"/>
                    <a:pt x="5022" y="3333"/>
                    <a:pt x="4931" y="2854"/>
                  </a:cubicBezTo>
                  <a:cubicBezTo>
                    <a:pt x="4657" y="1713"/>
                    <a:pt x="4566" y="777"/>
                    <a:pt x="4657" y="1"/>
                  </a:cubicBezTo>
                  <a:close/>
                </a:path>
              </a:pathLst>
            </a:custGeom>
            <a:solidFill>
              <a:srgbClr val="467D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" name="Google Shape;2330;p34"/>
            <p:cNvSpPr/>
            <p:nvPr/>
          </p:nvSpPr>
          <p:spPr>
            <a:xfrm>
              <a:off x="1743229" y="3322415"/>
              <a:ext cx="115288" cy="115799"/>
            </a:xfrm>
            <a:custGeom>
              <a:avLst/>
              <a:gdLst/>
              <a:ahLst/>
              <a:cxnLst/>
              <a:rect l="l" t="t" r="r" b="b"/>
              <a:pathLst>
                <a:path w="5228" h="5251" fill="none" extrusionOk="0">
                  <a:moveTo>
                    <a:pt x="1" y="959"/>
                  </a:moveTo>
                  <a:lnTo>
                    <a:pt x="4657" y="1"/>
                  </a:lnTo>
                  <a:cubicBezTo>
                    <a:pt x="4566" y="777"/>
                    <a:pt x="4657" y="1713"/>
                    <a:pt x="4931" y="2854"/>
                  </a:cubicBezTo>
                  <a:cubicBezTo>
                    <a:pt x="5022" y="3333"/>
                    <a:pt x="5136" y="3812"/>
                    <a:pt x="5228" y="4383"/>
                  </a:cubicBezTo>
                  <a:lnTo>
                    <a:pt x="845" y="5250"/>
                  </a:lnTo>
                  <a:lnTo>
                    <a:pt x="366" y="2854"/>
                  </a:lnTo>
                  <a:close/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" name="Google Shape;2331;p34"/>
            <p:cNvSpPr/>
            <p:nvPr/>
          </p:nvSpPr>
          <p:spPr>
            <a:xfrm>
              <a:off x="2040694" y="3259504"/>
              <a:ext cx="119809" cy="115799"/>
            </a:xfrm>
            <a:custGeom>
              <a:avLst/>
              <a:gdLst/>
              <a:ahLst/>
              <a:cxnLst/>
              <a:rect l="l" t="t" r="r" b="b"/>
              <a:pathLst>
                <a:path w="5433" h="5251" extrusionOk="0">
                  <a:moveTo>
                    <a:pt x="4565" y="0"/>
                  </a:moveTo>
                  <a:lnTo>
                    <a:pt x="0" y="959"/>
                  </a:lnTo>
                  <a:cubicBezTo>
                    <a:pt x="206" y="1347"/>
                    <a:pt x="297" y="1827"/>
                    <a:pt x="297" y="2100"/>
                  </a:cubicBezTo>
                  <a:cubicBezTo>
                    <a:pt x="571" y="3150"/>
                    <a:pt x="776" y="4200"/>
                    <a:pt x="1050" y="5250"/>
                  </a:cubicBezTo>
                  <a:lnTo>
                    <a:pt x="5433" y="4292"/>
                  </a:lnTo>
                  <a:lnTo>
                    <a:pt x="4771" y="1142"/>
                  </a:lnTo>
                  <a:lnTo>
                    <a:pt x="4565" y="0"/>
                  </a:lnTo>
                  <a:close/>
                </a:path>
              </a:pathLst>
            </a:custGeom>
            <a:solidFill>
              <a:srgbClr val="467D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" name="Google Shape;2332;p34"/>
            <p:cNvSpPr/>
            <p:nvPr/>
          </p:nvSpPr>
          <p:spPr>
            <a:xfrm>
              <a:off x="2040694" y="3259504"/>
              <a:ext cx="119809" cy="115799"/>
            </a:xfrm>
            <a:custGeom>
              <a:avLst/>
              <a:gdLst/>
              <a:ahLst/>
              <a:cxnLst/>
              <a:rect l="l" t="t" r="r" b="b"/>
              <a:pathLst>
                <a:path w="5433" h="5251" fill="none" extrusionOk="0">
                  <a:moveTo>
                    <a:pt x="4771" y="1142"/>
                  </a:moveTo>
                  <a:lnTo>
                    <a:pt x="5433" y="4292"/>
                  </a:lnTo>
                  <a:lnTo>
                    <a:pt x="1050" y="5250"/>
                  </a:lnTo>
                  <a:cubicBezTo>
                    <a:pt x="776" y="4200"/>
                    <a:pt x="571" y="3150"/>
                    <a:pt x="297" y="2100"/>
                  </a:cubicBezTo>
                  <a:cubicBezTo>
                    <a:pt x="297" y="1827"/>
                    <a:pt x="206" y="1347"/>
                    <a:pt x="0" y="959"/>
                  </a:cubicBezTo>
                  <a:lnTo>
                    <a:pt x="4565" y="0"/>
                  </a:lnTo>
                  <a:close/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1" name="Google Shape;2333;p34"/>
            <p:cNvSpPr/>
            <p:nvPr/>
          </p:nvSpPr>
          <p:spPr>
            <a:xfrm>
              <a:off x="1571102" y="2869422"/>
              <a:ext cx="180211" cy="531071"/>
            </a:xfrm>
            <a:custGeom>
              <a:avLst/>
              <a:gdLst/>
              <a:ahLst/>
              <a:cxnLst/>
              <a:rect l="l" t="t" r="r" b="b"/>
              <a:pathLst>
                <a:path w="8172" h="24082" extrusionOk="0">
                  <a:moveTo>
                    <a:pt x="3127" y="1"/>
                  </a:moveTo>
                  <a:lnTo>
                    <a:pt x="0" y="686"/>
                  </a:lnTo>
                  <a:lnTo>
                    <a:pt x="571" y="3333"/>
                  </a:lnTo>
                  <a:lnTo>
                    <a:pt x="4177" y="20361"/>
                  </a:lnTo>
                  <a:lnTo>
                    <a:pt x="4953" y="24082"/>
                  </a:lnTo>
                  <a:lnTo>
                    <a:pt x="8172" y="23397"/>
                  </a:lnTo>
                  <a:lnTo>
                    <a:pt x="7807" y="21502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" name="Google Shape;2334;p34"/>
            <p:cNvSpPr/>
            <p:nvPr/>
          </p:nvSpPr>
          <p:spPr>
            <a:xfrm>
              <a:off x="1571102" y="2869422"/>
              <a:ext cx="180211" cy="531071"/>
            </a:xfrm>
            <a:custGeom>
              <a:avLst/>
              <a:gdLst/>
              <a:ahLst/>
              <a:cxnLst/>
              <a:rect l="l" t="t" r="r" b="b"/>
              <a:pathLst>
                <a:path w="8172" h="24082" extrusionOk="0">
                  <a:moveTo>
                    <a:pt x="3127" y="1"/>
                  </a:moveTo>
                  <a:lnTo>
                    <a:pt x="0" y="686"/>
                  </a:lnTo>
                  <a:lnTo>
                    <a:pt x="571" y="3333"/>
                  </a:lnTo>
                  <a:lnTo>
                    <a:pt x="4177" y="20361"/>
                  </a:lnTo>
                  <a:lnTo>
                    <a:pt x="4953" y="24082"/>
                  </a:lnTo>
                  <a:lnTo>
                    <a:pt x="8172" y="23397"/>
                  </a:lnTo>
                  <a:lnTo>
                    <a:pt x="7807" y="21502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1D1D1B"/>
            </a:solidFill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" name="Google Shape;2335;p34"/>
            <p:cNvSpPr/>
            <p:nvPr/>
          </p:nvSpPr>
          <p:spPr>
            <a:xfrm>
              <a:off x="1445281" y="2942918"/>
              <a:ext cx="217964" cy="375534"/>
            </a:xfrm>
            <a:custGeom>
              <a:avLst/>
              <a:gdLst/>
              <a:ahLst/>
              <a:cxnLst/>
              <a:rect l="l" t="t" r="r" b="b"/>
              <a:pathLst>
                <a:path w="9884" h="17029" extrusionOk="0">
                  <a:moveTo>
                    <a:pt x="6277" y="0"/>
                  </a:moveTo>
                  <a:lnTo>
                    <a:pt x="1895" y="2192"/>
                  </a:lnTo>
                  <a:cubicBezTo>
                    <a:pt x="662" y="2762"/>
                    <a:pt x="0" y="4200"/>
                    <a:pt x="274" y="5615"/>
                  </a:cubicBezTo>
                  <a:lnTo>
                    <a:pt x="479" y="6369"/>
                  </a:lnTo>
                  <a:lnTo>
                    <a:pt x="1986" y="13604"/>
                  </a:lnTo>
                  <a:lnTo>
                    <a:pt x="2191" y="14472"/>
                  </a:lnTo>
                  <a:cubicBezTo>
                    <a:pt x="2465" y="15795"/>
                    <a:pt x="3698" y="16845"/>
                    <a:pt x="5136" y="16937"/>
                  </a:cubicBezTo>
                  <a:lnTo>
                    <a:pt x="9883" y="17028"/>
                  </a:lnTo>
                  <a:lnTo>
                    <a:pt x="6277" y="0"/>
                  </a:lnTo>
                  <a:close/>
                </a:path>
              </a:pathLst>
            </a:custGeom>
            <a:solidFill>
              <a:srgbClr val="467D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4" name="Google Shape;2336;p34"/>
            <p:cNvSpPr/>
            <p:nvPr/>
          </p:nvSpPr>
          <p:spPr>
            <a:xfrm>
              <a:off x="1445280" y="2942918"/>
              <a:ext cx="217964" cy="375534"/>
            </a:xfrm>
            <a:custGeom>
              <a:avLst/>
              <a:gdLst/>
              <a:ahLst/>
              <a:cxnLst/>
              <a:rect l="l" t="t" r="r" b="b"/>
              <a:pathLst>
                <a:path w="9884" h="17029" fill="none" extrusionOk="0">
                  <a:moveTo>
                    <a:pt x="6277" y="0"/>
                  </a:moveTo>
                  <a:lnTo>
                    <a:pt x="9883" y="17028"/>
                  </a:lnTo>
                  <a:lnTo>
                    <a:pt x="5136" y="16937"/>
                  </a:lnTo>
                  <a:cubicBezTo>
                    <a:pt x="3698" y="16845"/>
                    <a:pt x="2465" y="15795"/>
                    <a:pt x="2191" y="14472"/>
                  </a:cubicBezTo>
                  <a:lnTo>
                    <a:pt x="1986" y="13604"/>
                  </a:lnTo>
                  <a:lnTo>
                    <a:pt x="479" y="6369"/>
                  </a:lnTo>
                  <a:lnTo>
                    <a:pt x="274" y="5615"/>
                  </a:lnTo>
                  <a:cubicBezTo>
                    <a:pt x="0" y="4200"/>
                    <a:pt x="662" y="2762"/>
                    <a:pt x="1895" y="2192"/>
                  </a:cubicBezTo>
                  <a:close/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" name="Google Shape;2337;p34"/>
            <p:cNvSpPr/>
            <p:nvPr/>
          </p:nvSpPr>
          <p:spPr>
            <a:xfrm>
              <a:off x="2038686" y="2309746"/>
              <a:ext cx="950338" cy="1126029"/>
            </a:xfrm>
            <a:custGeom>
              <a:avLst/>
              <a:gdLst/>
              <a:ahLst/>
              <a:cxnLst/>
              <a:rect l="l" t="t" r="r" b="b"/>
              <a:pathLst>
                <a:path w="43095" h="51061" extrusionOk="0">
                  <a:moveTo>
                    <a:pt x="31476" y="0"/>
                  </a:moveTo>
                  <a:lnTo>
                    <a:pt x="31476" y="0"/>
                  </a:lnTo>
                  <a:cubicBezTo>
                    <a:pt x="19698" y="10751"/>
                    <a:pt x="0" y="21296"/>
                    <a:pt x="0" y="21296"/>
                  </a:cubicBezTo>
                  <a:lnTo>
                    <a:pt x="4656" y="43071"/>
                  </a:lnTo>
                  <a:lnTo>
                    <a:pt x="4862" y="44213"/>
                  </a:lnTo>
                  <a:cubicBezTo>
                    <a:pt x="4862" y="44213"/>
                    <a:pt x="27870" y="45833"/>
                    <a:pt x="43094" y="51060"/>
                  </a:cubicBezTo>
                  <a:cubicBezTo>
                    <a:pt x="42136" y="49736"/>
                    <a:pt x="41086" y="48207"/>
                    <a:pt x="40127" y="46313"/>
                  </a:cubicBezTo>
                  <a:cubicBezTo>
                    <a:pt x="37479" y="40903"/>
                    <a:pt x="34991" y="33576"/>
                    <a:pt x="33279" y="25587"/>
                  </a:cubicBezTo>
                  <a:cubicBezTo>
                    <a:pt x="31567" y="17598"/>
                    <a:pt x="30814" y="9975"/>
                    <a:pt x="31111" y="3995"/>
                  </a:cubicBezTo>
                  <a:cubicBezTo>
                    <a:pt x="31202" y="2465"/>
                    <a:pt x="31294" y="1141"/>
                    <a:pt x="314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" name="Google Shape;2338;p34"/>
            <p:cNvSpPr/>
            <p:nvPr/>
          </p:nvSpPr>
          <p:spPr>
            <a:xfrm>
              <a:off x="2038686" y="2309746"/>
              <a:ext cx="950338" cy="1126029"/>
            </a:xfrm>
            <a:custGeom>
              <a:avLst/>
              <a:gdLst/>
              <a:ahLst/>
              <a:cxnLst/>
              <a:rect l="l" t="t" r="r" b="b"/>
              <a:pathLst>
                <a:path w="43095" h="51061" fill="none" extrusionOk="0">
                  <a:moveTo>
                    <a:pt x="31476" y="0"/>
                  </a:moveTo>
                  <a:cubicBezTo>
                    <a:pt x="31294" y="1141"/>
                    <a:pt x="31202" y="2465"/>
                    <a:pt x="31111" y="3995"/>
                  </a:cubicBezTo>
                  <a:cubicBezTo>
                    <a:pt x="30814" y="9975"/>
                    <a:pt x="31567" y="17598"/>
                    <a:pt x="33279" y="25587"/>
                  </a:cubicBezTo>
                  <a:cubicBezTo>
                    <a:pt x="34991" y="33576"/>
                    <a:pt x="37479" y="40903"/>
                    <a:pt x="40127" y="46313"/>
                  </a:cubicBezTo>
                  <a:cubicBezTo>
                    <a:pt x="41086" y="48207"/>
                    <a:pt x="42136" y="49736"/>
                    <a:pt x="43094" y="51060"/>
                  </a:cubicBezTo>
                  <a:cubicBezTo>
                    <a:pt x="27870" y="45833"/>
                    <a:pt x="4862" y="44213"/>
                    <a:pt x="4862" y="44213"/>
                  </a:cubicBezTo>
                  <a:lnTo>
                    <a:pt x="4656" y="43071"/>
                  </a:lnTo>
                  <a:lnTo>
                    <a:pt x="0" y="21296"/>
                  </a:lnTo>
                  <a:cubicBezTo>
                    <a:pt x="0" y="21296"/>
                    <a:pt x="19698" y="10751"/>
                    <a:pt x="31476" y="0"/>
                  </a:cubicBezTo>
                  <a:close/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" name="Google Shape;2339;p34"/>
            <p:cNvSpPr/>
            <p:nvPr/>
          </p:nvSpPr>
          <p:spPr>
            <a:xfrm>
              <a:off x="2718155" y="2146061"/>
              <a:ext cx="522482" cy="1369204"/>
            </a:xfrm>
            <a:custGeom>
              <a:avLst/>
              <a:gdLst/>
              <a:ahLst/>
              <a:cxnLst/>
              <a:rect l="l" t="t" r="r" b="b"/>
              <a:pathLst>
                <a:path w="23693" h="62088" extrusionOk="0">
                  <a:moveTo>
                    <a:pt x="5984" y="3238"/>
                  </a:moveTo>
                  <a:cubicBezTo>
                    <a:pt x="6667" y="3238"/>
                    <a:pt x="8699" y="4375"/>
                    <a:pt x="11413" y="9888"/>
                  </a:cubicBezTo>
                  <a:cubicBezTo>
                    <a:pt x="13992" y="14933"/>
                    <a:pt x="16366" y="21963"/>
                    <a:pt x="17987" y="29678"/>
                  </a:cubicBezTo>
                  <a:cubicBezTo>
                    <a:pt x="19584" y="37484"/>
                    <a:pt x="20360" y="44788"/>
                    <a:pt x="20155" y="50494"/>
                  </a:cubicBezTo>
                  <a:cubicBezTo>
                    <a:pt x="19790" y="56977"/>
                    <a:pt x="18352" y="58689"/>
                    <a:pt x="17781" y="58780"/>
                  </a:cubicBezTo>
                  <a:cubicBezTo>
                    <a:pt x="17758" y="58784"/>
                    <a:pt x="17732" y="58786"/>
                    <a:pt x="17704" y="58786"/>
                  </a:cubicBezTo>
                  <a:cubicBezTo>
                    <a:pt x="17041" y="58786"/>
                    <a:pt x="15018" y="57681"/>
                    <a:pt x="12280" y="52206"/>
                  </a:cubicBezTo>
                  <a:cubicBezTo>
                    <a:pt x="10751" y="49262"/>
                    <a:pt x="9427" y="45747"/>
                    <a:pt x="8172" y="41752"/>
                  </a:cubicBezTo>
                  <a:cubicBezTo>
                    <a:pt x="7236" y="38808"/>
                    <a:pt x="6368" y="35658"/>
                    <a:pt x="5707" y="32348"/>
                  </a:cubicBezTo>
                  <a:cubicBezTo>
                    <a:pt x="5045" y="29107"/>
                    <a:pt x="4474" y="25866"/>
                    <a:pt x="4086" y="22830"/>
                  </a:cubicBezTo>
                  <a:cubicBezTo>
                    <a:pt x="3607" y="18653"/>
                    <a:pt x="3424" y="14841"/>
                    <a:pt x="3607" y="11509"/>
                  </a:cubicBezTo>
                  <a:cubicBezTo>
                    <a:pt x="3903" y="5141"/>
                    <a:pt x="5319" y="3429"/>
                    <a:pt x="5889" y="3246"/>
                  </a:cubicBezTo>
                  <a:cubicBezTo>
                    <a:pt x="5917" y="3241"/>
                    <a:pt x="5949" y="3238"/>
                    <a:pt x="5984" y="3238"/>
                  </a:cubicBezTo>
                  <a:close/>
                  <a:moveTo>
                    <a:pt x="6084" y="0"/>
                  </a:moveTo>
                  <a:cubicBezTo>
                    <a:pt x="5798" y="0"/>
                    <a:pt x="5512" y="32"/>
                    <a:pt x="5227" y="96"/>
                  </a:cubicBezTo>
                  <a:cubicBezTo>
                    <a:pt x="2945" y="576"/>
                    <a:pt x="1438" y="3041"/>
                    <a:pt x="662" y="7423"/>
                  </a:cubicBezTo>
                  <a:cubicBezTo>
                    <a:pt x="480" y="8564"/>
                    <a:pt x="388" y="9888"/>
                    <a:pt x="297" y="11418"/>
                  </a:cubicBezTo>
                  <a:cubicBezTo>
                    <a:pt x="0" y="17398"/>
                    <a:pt x="753" y="25021"/>
                    <a:pt x="2465" y="33010"/>
                  </a:cubicBezTo>
                  <a:cubicBezTo>
                    <a:pt x="4177" y="40999"/>
                    <a:pt x="6665" y="48326"/>
                    <a:pt x="9313" y="53736"/>
                  </a:cubicBezTo>
                  <a:cubicBezTo>
                    <a:pt x="10272" y="55630"/>
                    <a:pt x="11322" y="57159"/>
                    <a:pt x="12280" y="58483"/>
                  </a:cubicBezTo>
                  <a:cubicBezTo>
                    <a:pt x="14107" y="60912"/>
                    <a:pt x="15951" y="62087"/>
                    <a:pt x="17720" y="62087"/>
                  </a:cubicBezTo>
                  <a:cubicBezTo>
                    <a:pt x="17962" y="62087"/>
                    <a:pt x="18203" y="62065"/>
                    <a:pt x="18443" y="62021"/>
                  </a:cubicBezTo>
                  <a:cubicBezTo>
                    <a:pt x="21410" y="61336"/>
                    <a:pt x="23122" y="57547"/>
                    <a:pt x="23396" y="50700"/>
                  </a:cubicBezTo>
                  <a:cubicBezTo>
                    <a:pt x="23693" y="44697"/>
                    <a:pt x="22917" y="37005"/>
                    <a:pt x="21205" y="29016"/>
                  </a:cubicBezTo>
                  <a:cubicBezTo>
                    <a:pt x="19493" y="21027"/>
                    <a:pt x="17028" y="13700"/>
                    <a:pt x="14357" y="8382"/>
                  </a:cubicBezTo>
                  <a:cubicBezTo>
                    <a:pt x="11533" y="2794"/>
                    <a:pt x="8764" y="0"/>
                    <a:pt x="6084" y="0"/>
                  </a:cubicBezTo>
                  <a:close/>
                </a:path>
              </a:pathLst>
            </a:custGeom>
            <a:solidFill>
              <a:srgbClr val="467D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" name="Google Shape;2340;p34"/>
            <p:cNvSpPr/>
            <p:nvPr/>
          </p:nvSpPr>
          <p:spPr>
            <a:xfrm>
              <a:off x="2718156" y="2133579"/>
              <a:ext cx="522482" cy="1388279"/>
            </a:xfrm>
            <a:custGeom>
              <a:avLst/>
              <a:gdLst/>
              <a:ahLst/>
              <a:cxnLst/>
              <a:rect l="l" t="t" r="r" b="b"/>
              <a:pathLst>
                <a:path w="23693" h="62953" fill="none" extrusionOk="0">
                  <a:moveTo>
                    <a:pt x="14357" y="8948"/>
                  </a:moveTo>
                  <a:cubicBezTo>
                    <a:pt x="11230" y="2762"/>
                    <a:pt x="8172" y="0"/>
                    <a:pt x="5227" y="662"/>
                  </a:cubicBezTo>
                  <a:cubicBezTo>
                    <a:pt x="2945" y="1142"/>
                    <a:pt x="1438" y="3607"/>
                    <a:pt x="662" y="7989"/>
                  </a:cubicBezTo>
                  <a:cubicBezTo>
                    <a:pt x="480" y="9130"/>
                    <a:pt x="388" y="10454"/>
                    <a:pt x="297" y="11984"/>
                  </a:cubicBezTo>
                  <a:cubicBezTo>
                    <a:pt x="0" y="17964"/>
                    <a:pt x="753" y="25587"/>
                    <a:pt x="2465" y="33576"/>
                  </a:cubicBezTo>
                  <a:cubicBezTo>
                    <a:pt x="4177" y="41565"/>
                    <a:pt x="6665" y="48892"/>
                    <a:pt x="9313" y="54302"/>
                  </a:cubicBezTo>
                  <a:cubicBezTo>
                    <a:pt x="10272" y="56196"/>
                    <a:pt x="11322" y="57725"/>
                    <a:pt x="12280" y="59049"/>
                  </a:cubicBezTo>
                  <a:cubicBezTo>
                    <a:pt x="14357" y="61811"/>
                    <a:pt x="16457" y="62952"/>
                    <a:pt x="18443" y="62587"/>
                  </a:cubicBezTo>
                  <a:cubicBezTo>
                    <a:pt x="21410" y="61902"/>
                    <a:pt x="23122" y="58113"/>
                    <a:pt x="23396" y="51266"/>
                  </a:cubicBezTo>
                  <a:cubicBezTo>
                    <a:pt x="23693" y="45263"/>
                    <a:pt x="22917" y="37571"/>
                    <a:pt x="21205" y="29582"/>
                  </a:cubicBezTo>
                  <a:cubicBezTo>
                    <a:pt x="19493" y="21593"/>
                    <a:pt x="17028" y="14266"/>
                    <a:pt x="14357" y="8948"/>
                  </a:cubicBezTo>
                  <a:close/>
                  <a:moveTo>
                    <a:pt x="20155" y="51060"/>
                  </a:moveTo>
                  <a:cubicBezTo>
                    <a:pt x="19790" y="57543"/>
                    <a:pt x="18352" y="59255"/>
                    <a:pt x="17781" y="59346"/>
                  </a:cubicBezTo>
                  <a:cubicBezTo>
                    <a:pt x="17211" y="59437"/>
                    <a:pt x="15133" y="58479"/>
                    <a:pt x="12280" y="52772"/>
                  </a:cubicBezTo>
                  <a:cubicBezTo>
                    <a:pt x="10751" y="49828"/>
                    <a:pt x="9427" y="46313"/>
                    <a:pt x="8172" y="42318"/>
                  </a:cubicBezTo>
                  <a:cubicBezTo>
                    <a:pt x="7236" y="39374"/>
                    <a:pt x="6368" y="36224"/>
                    <a:pt x="5707" y="32914"/>
                  </a:cubicBezTo>
                  <a:cubicBezTo>
                    <a:pt x="5045" y="29673"/>
                    <a:pt x="4474" y="26432"/>
                    <a:pt x="4086" y="23396"/>
                  </a:cubicBezTo>
                  <a:cubicBezTo>
                    <a:pt x="3607" y="19219"/>
                    <a:pt x="3424" y="15407"/>
                    <a:pt x="3607" y="12075"/>
                  </a:cubicBezTo>
                  <a:cubicBezTo>
                    <a:pt x="3903" y="5707"/>
                    <a:pt x="5319" y="3995"/>
                    <a:pt x="5889" y="3812"/>
                  </a:cubicBezTo>
                  <a:cubicBezTo>
                    <a:pt x="6460" y="3698"/>
                    <a:pt x="8560" y="4657"/>
                    <a:pt x="11413" y="10454"/>
                  </a:cubicBezTo>
                  <a:cubicBezTo>
                    <a:pt x="13992" y="15499"/>
                    <a:pt x="16366" y="22529"/>
                    <a:pt x="17987" y="30244"/>
                  </a:cubicBezTo>
                  <a:cubicBezTo>
                    <a:pt x="19584" y="38050"/>
                    <a:pt x="20360" y="45354"/>
                    <a:pt x="20155" y="51060"/>
                  </a:cubicBezTo>
                  <a:close/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" name="Google Shape;2341;p34"/>
            <p:cNvSpPr/>
            <p:nvPr/>
          </p:nvSpPr>
          <p:spPr>
            <a:xfrm>
              <a:off x="1472447" y="3136194"/>
              <a:ext cx="153042" cy="33233"/>
            </a:xfrm>
            <a:custGeom>
              <a:avLst/>
              <a:gdLst/>
              <a:ahLst/>
              <a:cxnLst/>
              <a:rect l="l" t="t" r="r" b="b"/>
              <a:pathLst>
                <a:path w="6940" h="1507" extrusionOk="0">
                  <a:moveTo>
                    <a:pt x="1" y="1507"/>
                  </a:moveTo>
                  <a:lnTo>
                    <a:pt x="69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" name="Google Shape;2342;p34"/>
            <p:cNvSpPr/>
            <p:nvPr/>
          </p:nvSpPr>
          <p:spPr>
            <a:xfrm>
              <a:off x="1472447" y="3136194"/>
              <a:ext cx="153042" cy="33233"/>
            </a:xfrm>
            <a:custGeom>
              <a:avLst/>
              <a:gdLst/>
              <a:ahLst/>
              <a:cxnLst/>
              <a:rect l="l" t="t" r="r" b="b"/>
              <a:pathLst>
                <a:path w="6940" h="1507" fill="none" extrusionOk="0">
                  <a:moveTo>
                    <a:pt x="1" y="1507"/>
                  </a:moveTo>
                  <a:lnTo>
                    <a:pt x="6939" y="0"/>
                  </a:ln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" name="Google Shape;2343;p34"/>
            <p:cNvSpPr/>
            <p:nvPr/>
          </p:nvSpPr>
          <p:spPr>
            <a:xfrm>
              <a:off x="1461884" y="3077296"/>
              <a:ext cx="151014" cy="43818"/>
            </a:xfrm>
            <a:custGeom>
              <a:avLst/>
              <a:gdLst/>
              <a:ahLst/>
              <a:cxnLst/>
              <a:rect l="l" t="t" r="r" b="b"/>
              <a:pathLst>
                <a:path w="6848" h="1987" extrusionOk="0">
                  <a:moveTo>
                    <a:pt x="0" y="1987"/>
                  </a:moveTo>
                  <a:lnTo>
                    <a:pt x="68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2" name="Google Shape;2344;p34"/>
            <p:cNvSpPr/>
            <p:nvPr/>
          </p:nvSpPr>
          <p:spPr>
            <a:xfrm>
              <a:off x="1461884" y="3077296"/>
              <a:ext cx="151014" cy="43818"/>
            </a:xfrm>
            <a:custGeom>
              <a:avLst/>
              <a:gdLst/>
              <a:ahLst/>
              <a:cxnLst/>
              <a:rect l="l" t="t" r="r" b="b"/>
              <a:pathLst>
                <a:path w="6848" h="1987" fill="none" extrusionOk="0">
                  <a:moveTo>
                    <a:pt x="0" y="1987"/>
                  </a:moveTo>
                  <a:lnTo>
                    <a:pt x="6848" y="1"/>
                  </a:ln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3" name="Google Shape;2345;p34"/>
            <p:cNvSpPr/>
            <p:nvPr/>
          </p:nvSpPr>
          <p:spPr>
            <a:xfrm>
              <a:off x="1451301" y="3005829"/>
              <a:ext cx="144993" cy="60931"/>
            </a:xfrm>
            <a:custGeom>
              <a:avLst/>
              <a:gdLst/>
              <a:ahLst/>
              <a:cxnLst/>
              <a:rect l="l" t="t" r="r" b="b"/>
              <a:pathLst>
                <a:path w="6575" h="2763" extrusionOk="0">
                  <a:moveTo>
                    <a:pt x="1" y="2762"/>
                  </a:moveTo>
                  <a:lnTo>
                    <a:pt x="65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4" name="Google Shape;2346;p34"/>
            <p:cNvSpPr/>
            <p:nvPr/>
          </p:nvSpPr>
          <p:spPr>
            <a:xfrm>
              <a:off x="1451301" y="3005829"/>
              <a:ext cx="144993" cy="60931"/>
            </a:xfrm>
            <a:custGeom>
              <a:avLst/>
              <a:gdLst/>
              <a:ahLst/>
              <a:cxnLst/>
              <a:rect l="l" t="t" r="r" b="b"/>
              <a:pathLst>
                <a:path w="6575" h="2763" fill="none" extrusionOk="0">
                  <a:moveTo>
                    <a:pt x="1" y="2762"/>
                  </a:moveTo>
                  <a:lnTo>
                    <a:pt x="6575" y="1"/>
                  </a:ln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5" name="Google Shape;2347;p34"/>
            <p:cNvSpPr/>
            <p:nvPr/>
          </p:nvSpPr>
          <p:spPr>
            <a:xfrm>
              <a:off x="1483009" y="3194585"/>
              <a:ext cx="155071" cy="23155"/>
            </a:xfrm>
            <a:custGeom>
              <a:avLst/>
              <a:gdLst/>
              <a:ahLst/>
              <a:cxnLst/>
              <a:rect l="l" t="t" r="r" b="b"/>
              <a:pathLst>
                <a:path w="7032" h="1050" extrusionOk="0">
                  <a:moveTo>
                    <a:pt x="1" y="1050"/>
                  </a:moveTo>
                  <a:lnTo>
                    <a:pt x="70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" name="Google Shape;2348;p34"/>
            <p:cNvSpPr/>
            <p:nvPr/>
          </p:nvSpPr>
          <p:spPr>
            <a:xfrm>
              <a:off x="1483009" y="3194585"/>
              <a:ext cx="155071" cy="23155"/>
            </a:xfrm>
            <a:custGeom>
              <a:avLst/>
              <a:gdLst/>
              <a:ahLst/>
              <a:cxnLst/>
              <a:rect l="l" t="t" r="r" b="b"/>
              <a:pathLst>
                <a:path w="7032" h="1050" fill="none" extrusionOk="0">
                  <a:moveTo>
                    <a:pt x="1" y="1050"/>
                  </a:moveTo>
                  <a:lnTo>
                    <a:pt x="7031" y="0"/>
                  </a:ln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7" name="Google Shape;2349;p34"/>
            <p:cNvSpPr/>
            <p:nvPr/>
          </p:nvSpPr>
          <p:spPr>
            <a:xfrm>
              <a:off x="1495600" y="3266053"/>
              <a:ext cx="157078" cy="4036"/>
            </a:xfrm>
            <a:custGeom>
              <a:avLst/>
              <a:gdLst/>
              <a:ahLst/>
              <a:cxnLst/>
              <a:rect l="l" t="t" r="r" b="b"/>
              <a:pathLst>
                <a:path w="7123" h="183" extrusionOk="0">
                  <a:moveTo>
                    <a:pt x="1" y="183"/>
                  </a:moveTo>
                  <a:lnTo>
                    <a:pt x="71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8" name="Google Shape;2350;p34"/>
            <p:cNvSpPr/>
            <p:nvPr/>
          </p:nvSpPr>
          <p:spPr>
            <a:xfrm>
              <a:off x="1495600" y="3266053"/>
              <a:ext cx="157078" cy="4036"/>
            </a:xfrm>
            <a:custGeom>
              <a:avLst/>
              <a:gdLst/>
              <a:ahLst/>
              <a:cxnLst/>
              <a:rect l="l" t="t" r="r" b="b"/>
              <a:pathLst>
                <a:path w="7123" h="183" fill="none" extrusionOk="0">
                  <a:moveTo>
                    <a:pt x="1" y="183"/>
                  </a:moveTo>
                  <a:lnTo>
                    <a:pt x="7122" y="0"/>
                  </a:ln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9" name="Google Shape;2351;p34"/>
            <p:cNvSpPr/>
            <p:nvPr/>
          </p:nvSpPr>
          <p:spPr>
            <a:xfrm>
              <a:off x="1671763" y="2836213"/>
              <a:ext cx="58901" cy="274864"/>
            </a:xfrm>
            <a:custGeom>
              <a:avLst/>
              <a:gdLst/>
              <a:ahLst/>
              <a:cxnLst/>
              <a:rect l="l" t="t" r="r" b="b"/>
              <a:pathLst>
                <a:path w="2671" h="12464" fill="none" extrusionOk="0">
                  <a:moveTo>
                    <a:pt x="0" y="0"/>
                  </a:moveTo>
                  <a:lnTo>
                    <a:pt x="2671" y="12463"/>
                  </a:ln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0" name="Google Shape;2352;p34"/>
            <p:cNvSpPr/>
            <p:nvPr/>
          </p:nvSpPr>
          <p:spPr>
            <a:xfrm>
              <a:off x="1732668" y="3140209"/>
              <a:ext cx="25183" cy="123848"/>
            </a:xfrm>
            <a:custGeom>
              <a:avLst/>
              <a:gdLst/>
              <a:ahLst/>
              <a:cxnLst/>
              <a:rect l="l" t="t" r="r" b="b"/>
              <a:pathLst>
                <a:path w="1142" h="5616" fill="none" extrusionOk="0">
                  <a:moveTo>
                    <a:pt x="0" y="1"/>
                  </a:moveTo>
                  <a:lnTo>
                    <a:pt x="1142" y="5616"/>
                  </a:ln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" name="Google Shape;2353;p34"/>
            <p:cNvSpPr/>
            <p:nvPr/>
          </p:nvSpPr>
          <p:spPr>
            <a:xfrm>
              <a:off x="1908830" y="3276616"/>
              <a:ext cx="25183" cy="54381"/>
            </a:xfrm>
            <a:custGeom>
              <a:avLst/>
              <a:gdLst/>
              <a:ahLst/>
              <a:cxnLst/>
              <a:rect l="l" t="t" r="r" b="b"/>
              <a:pathLst>
                <a:path w="1142" h="2466" fill="none" extrusionOk="0">
                  <a:moveTo>
                    <a:pt x="1141" y="1"/>
                  </a:moveTo>
                  <a:cubicBezTo>
                    <a:pt x="662" y="183"/>
                    <a:pt x="183" y="571"/>
                    <a:pt x="91" y="1051"/>
                  </a:cubicBezTo>
                  <a:cubicBezTo>
                    <a:pt x="0" y="1621"/>
                    <a:pt x="91" y="2078"/>
                    <a:pt x="479" y="2466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" name="Google Shape;2354;p34"/>
            <p:cNvSpPr/>
            <p:nvPr/>
          </p:nvSpPr>
          <p:spPr>
            <a:xfrm>
              <a:off x="1933989" y="3341556"/>
              <a:ext cx="18634" cy="8578"/>
            </a:xfrm>
            <a:custGeom>
              <a:avLst/>
              <a:gdLst/>
              <a:ahLst/>
              <a:cxnLst/>
              <a:rect l="l" t="t" r="r" b="b"/>
              <a:pathLst>
                <a:path w="845" h="389" fill="none" extrusionOk="0">
                  <a:moveTo>
                    <a:pt x="0" y="0"/>
                  </a:moveTo>
                  <a:cubicBezTo>
                    <a:pt x="183" y="274"/>
                    <a:pt x="571" y="388"/>
                    <a:pt x="845" y="274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" name="Google Shape;2355;p34"/>
            <p:cNvSpPr/>
            <p:nvPr/>
          </p:nvSpPr>
          <p:spPr>
            <a:xfrm>
              <a:off x="2036656" y="3402440"/>
              <a:ext cx="159592" cy="268314"/>
            </a:xfrm>
            <a:custGeom>
              <a:avLst/>
              <a:gdLst/>
              <a:ahLst/>
              <a:cxnLst/>
              <a:rect l="l" t="t" r="r" b="b"/>
              <a:pathLst>
                <a:path w="7237" h="12167" fill="none" extrusionOk="0">
                  <a:moveTo>
                    <a:pt x="1" y="1"/>
                  </a:moveTo>
                  <a:cubicBezTo>
                    <a:pt x="959" y="4749"/>
                    <a:pt x="3516" y="9131"/>
                    <a:pt x="7236" y="12167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4" name="Google Shape;2356;p34"/>
            <p:cNvSpPr/>
            <p:nvPr/>
          </p:nvSpPr>
          <p:spPr>
            <a:xfrm>
              <a:off x="2208806" y="3691858"/>
              <a:ext cx="12592" cy="50346"/>
            </a:xfrm>
            <a:custGeom>
              <a:avLst/>
              <a:gdLst/>
              <a:ahLst/>
              <a:cxnLst/>
              <a:rect l="l" t="t" r="r" b="b"/>
              <a:pathLst>
                <a:path w="571" h="2283" fill="none" extrusionOk="0">
                  <a:moveTo>
                    <a:pt x="0" y="0"/>
                  </a:moveTo>
                  <a:cubicBezTo>
                    <a:pt x="274" y="183"/>
                    <a:pt x="571" y="662"/>
                    <a:pt x="571" y="1050"/>
                  </a:cubicBezTo>
                  <a:cubicBezTo>
                    <a:pt x="571" y="1507"/>
                    <a:pt x="457" y="1895"/>
                    <a:pt x="183" y="2283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5" name="Google Shape;2357;p34"/>
            <p:cNvSpPr/>
            <p:nvPr/>
          </p:nvSpPr>
          <p:spPr>
            <a:xfrm>
              <a:off x="2749864" y="2475327"/>
              <a:ext cx="47831" cy="409252"/>
            </a:xfrm>
            <a:custGeom>
              <a:avLst/>
              <a:gdLst/>
              <a:ahLst/>
              <a:cxnLst/>
              <a:rect l="l" t="t" r="r" b="b"/>
              <a:pathLst>
                <a:path w="2169" h="18558" fill="none" extrusionOk="0">
                  <a:moveTo>
                    <a:pt x="0" y="1"/>
                  </a:moveTo>
                  <a:cubicBezTo>
                    <a:pt x="0" y="6278"/>
                    <a:pt x="753" y="12463"/>
                    <a:pt x="2169" y="18558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6" name="Google Shape;2358;p34"/>
            <p:cNvSpPr/>
            <p:nvPr/>
          </p:nvSpPr>
          <p:spPr>
            <a:xfrm>
              <a:off x="2814781" y="2934870"/>
              <a:ext cx="75529" cy="239116"/>
            </a:xfrm>
            <a:custGeom>
              <a:avLst/>
              <a:gdLst/>
              <a:ahLst/>
              <a:cxnLst/>
              <a:rect l="l" t="t" r="r" b="b"/>
              <a:pathLst>
                <a:path w="3425" h="10843" fill="none" extrusionOk="0">
                  <a:moveTo>
                    <a:pt x="1" y="0"/>
                  </a:moveTo>
                  <a:cubicBezTo>
                    <a:pt x="1142" y="3607"/>
                    <a:pt x="2283" y="7213"/>
                    <a:pt x="3424" y="10842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" name="Google Shape;2359;p34"/>
            <p:cNvSpPr/>
            <p:nvPr/>
          </p:nvSpPr>
          <p:spPr>
            <a:xfrm>
              <a:off x="3133391" y="3129646"/>
              <a:ext cx="75507" cy="335773"/>
            </a:xfrm>
            <a:custGeom>
              <a:avLst/>
              <a:gdLst/>
              <a:ahLst/>
              <a:cxnLst/>
              <a:rect l="l" t="t" r="r" b="b"/>
              <a:pathLst>
                <a:path w="3424" h="15226" fill="none" extrusionOk="0">
                  <a:moveTo>
                    <a:pt x="3241" y="1"/>
                  </a:moveTo>
                  <a:cubicBezTo>
                    <a:pt x="3424" y="3150"/>
                    <a:pt x="3333" y="6369"/>
                    <a:pt x="2762" y="9519"/>
                  </a:cubicBezTo>
                  <a:cubicBezTo>
                    <a:pt x="2579" y="10660"/>
                    <a:pt x="2374" y="11710"/>
                    <a:pt x="2009" y="12646"/>
                  </a:cubicBezTo>
                  <a:cubicBezTo>
                    <a:pt x="1529" y="13696"/>
                    <a:pt x="959" y="14563"/>
                    <a:pt x="0" y="15225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8" name="Google Shape;2360;p34"/>
            <p:cNvSpPr/>
            <p:nvPr/>
          </p:nvSpPr>
          <p:spPr>
            <a:xfrm>
              <a:off x="3041285" y="3452782"/>
              <a:ext cx="62937" cy="29220"/>
            </a:xfrm>
            <a:custGeom>
              <a:avLst/>
              <a:gdLst/>
              <a:ahLst/>
              <a:cxnLst/>
              <a:rect l="l" t="t" r="r" b="b"/>
              <a:pathLst>
                <a:path w="2854" h="1325" fill="none" extrusionOk="0">
                  <a:moveTo>
                    <a:pt x="0" y="0"/>
                  </a:moveTo>
                  <a:cubicBezTo>
                    <a:pt x="571" y="845"/>
                    <a:pt x="1712" y="1324"/>
                    <a:pt x="2853" y="1142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9" name="Google Shape;2361;p34"/>
            <p:cNvSpPr/>
            <p:nvPr/>
          </p:nvSpPr>
          <p:spPr>
            <a:xfrm>
              <a:off x="2839941" y="2701835"/>
              <a:ext cx="113282" cy="37754"/>
            </a:xfrm>
            <a:custGeom>
              <a:avLst/>
              <a:gdLst/>
              <a:ahLst/>
              <a:cxnLst/>
              <a:rect l="l" t="t" r="r" b="b"/>
              <a:pathLst>
                <a:path w="5137" h="1712" fill="none" extrusionOk="0">
                  <a:moveTo>
                    <a:pt x="1" y="0"/>
                  </a:moveTo>
                  <a:lnTo>
                    <a:pt x="5137" y="1712"/>
                  </a:ln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0" name="Google Shape;2362;p34"/>
            <p:cNvSpPr/>
            <p:nvPr/>
          </p:nvSpPr>
          <p:spPr>
            <a:xfrm>
              <a:off x="2881726" y="2743600"/>
              <a:ext cx="52374" cy="12614"/>
            </a:xfrm>
            <a:custGeom>
              <a:avLst/>
              <a:gdLst/>
              <a:ahLst/>
              <a:cxnLst/>
              <a:rect l="l" t="t" r="r" b="b"/>
              <a:pathLst>
                <a:path w="2375" h="572" fill="none" extrusionOk="0">
                  <a:moveTo>
                    <a:pt x="0" y="1"/>
                  </a:moveTo>
                  <a:cubicBezTo>
                    <a:pt x="754" y="206"/>
                    <a:pt x="1530" y="389"/>
                    <a:pt x="2374" y="571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" name="Google Shape;2363;p34"/>
            <p:cNvSpPr/>
            <p:nvPr/>
          </p:nvSpPr>
          <p:spPr>
            <a:xfrm>
              <a:off x="2189666" y="3236859"/>
              <a:ext cx="377534" cy="43818"/>
            </a:xfrm>
            <a:custGeom>
              <a:avLst/>
              <a:gdLst/>
              <a:ahLst/>
              <a:cxnLst/>
              <a:rect l="l" t="t" r="r" b="b"/>
              <a:pathLst>
                <a:path w="17120" h="1987" fill="none" extrusionOk="0">
                  <a:moveTo>
                    <a:pt x="1" y="0"/>
                  </a:moveTo>
                  <a:cubicBezTo>
                    <a:pt x="5798" y="274"/>
                    <a:pt x="11505" y="936"/>
                    <a:pt x="17120" y="1986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" name="Google Shape;2364;p34"/>
            <p:cNvSpPr/>
            <p:nvPr/>
          </p:nvSpPr>
          <p:spPr>
            <a:xfrm>
              <a:off x="2626049" y="3289207"/>
              <a:ext cx="136415" cy="39783"/>
            </a:xfrm>
            <a:custGeom>
              <a:avLst/>
              <a:gdLst/>
              <a:ahLst/>
              <a:cxnLst/>
              <a:rect l="l" t="t" r="r" b="b"/>
              <a:pathLst>
                <a:path w="6186" h="1804" fill="none" extrusionOk="0">
                  <a:moveTo>
                    <a:pt x="0" y="0"/>
                  </a:moveTo>
                  <a:lnTo>
                    <a:pt x="6186" y="1803"/>
                  </a:ln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3" name="Google Shape;2365;p34"/>
            <p:cNvSpPr/>
            <p:nvPr/>
          </p:nvSpPr>
          <p:spPr>
            <a:xfrm>
              <a:off x="2565145" y="3238865"/>
              <a:ext cx="96655" cy="16628"/>
            </a:xfrm>
            <a:custGeom>
              <a:avLst/>
              <a:gdLst/>
              <a:ahLst/>
              <a:cxnLst/>
              <a:rect l="l" t="t" r="r" b="b"/>
              <a:pathLst>
                <a:path w="4383" h="754" fill="none" extrusionOk="0">
                  <a:moveTo>
                    <a:pt x="0" y="1"/>
                  </a:moveTo>
                  <a:cubicBezTo>
                    <a:pt x="1416" y="183"/>
                    <a:pt x="2945" y="480"/>
                    <a:pt x="4383" y="754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" name="Google Shape;2366;p34"/>
            <p:cNvSpPr/>
            <p:nvPr/>
          </p:nvSpPr>
          <p:spPr>
            <a:xfrm>
              <a:off x="2091011" y="2634888"/>
              <a:ext cx="304056" cy="165615"/>
            </a:xfrm>
            <a:custGeom>
              <a:avLst/>
              <a:gdLst/>
              <a:ahLst/>
              <a:cxnLst/>
              <a:rect l="l" t="t" r="r" b="b"/>
              <a:pathLst>
                <a:path w="13788" h="7510" fill="none" extrusionOk="0">
                  <a:moveTo>
                    <a:pt x="1" y="7510"/>
                  </a:moveTo>
                  <a:cubicBezTo>
                    <a:pt x="4657" y="4931"/>
                    <a:pt x="9222" y="2465"/>
                    <a:pt x="13787" y="0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" name="Google Shape;2367;p34"/>
            <p:cNvSpPr/>
            <p:nvPr/>
          </p:nvSpPr>
          <p:spPr>
            <a:xfrm>
              <a:off x="2449886" y="2496474"/>
              <a:ext cx="136415" cy="102699"/>
            </a:xfrm>
            <a:custGeom>
              <a:avLst/>
              <a:gdLst/>
              <a:ahLst/>
              <a:cxnLst/>
              <a:rect l="l" t="t" r="r" b="b"/>
              <a:pathLst>
                <a:path w="6186" h="4657" fill="none" extrusionOk="0">
                  <a:moveTo>
                    <a:pt x="0" y="4657"/>
                  </a:moveTo>
                  <a:cubicBezTo>
                    <a:pt x="2077" y="3036"/>
                    <a:pt x="4086" y="1507"/>
                    <a:pt x="6186" y="0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" name="Google Shape;2368;p34"/>
            <p:cNvSpPr/>
            <p:nvPr/>
          </p:nvSpPr>
          <p:spPr>
            <a:xfrm>
              <a:off x="3248651" y="3450775"/>
              <a:ext cx="176175" cy="190777"/>
            </a:xfrm>
            <a:custGeom>
              <a:avLst/>
              <a:gdLst/>
              <a:ahLst/>
              <a:cxnLst/>
              <a:rect l="l" t="t" r="r" b="b"/>
              <a:pathLst>
                <a:path w="7989" h="8651" fill="none" extrusionOk="0">
                  <a:moveTo>
                    <a:pt x="0" y="0"/>
                  </a:moveTo>
                  <a:cubicBezTo>
                    <a:pt x="2671" y="2945"/>
                    <a:pt x="5341" y="5798"/>
                    <a:pt x="7989" y="8651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7" name="Google Shape;2369;p34"/>
            <p:cNvSpPr/>
            <p:nvPr/>
          </p:nvSpPr>
          <p:spPr>
            <a:xfrm>
              <a:off x="3288411" y="3400433"/>
              <a:ext cx="96655" cy="73016"/>
            </a:xfrm>
            <a:custGeom>
              <a:avLst/>
              <a:gdLst/>
              <a:ahLst/>
              <a:cxnLst/>
              <a:rect l="l" t="t" r="r" b="b"/>
              <a:pathLst>
                <a:path w="4383" h="3311" fill="none" extrusionOk="0">
                  <a:moveTo>
                    <a:pt x="0" y="1"/>
                  </a:moveTo>
                  <a:cubicBezTo>
                    <a:pt x="1347" y="1324"/>
                    <a:pt x="2853" y="2374"/>
                    <a:pt x="4383" y="3310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8" name="Google Shape;2370;p34"/>
            <p:cNvSpPr/>
            <p:nvPr/>
          </p:nvSpPr>
          <p:spPr>
            <a:xfrm>
              <a:off x="3296968" y="3332978"/>
              <a:ext cx="84085" cy="27213"/>
            </a:xfrm>
            <a:custGeom>
              <a:avLst/>
              <a:gdLst/>
              <a:ahLst/>
              <a:cxnLst/>
              <a:rect l="l" t="t" r="r" b="b"/>
              <a:pathLst>
                <a:path w="3813" h="1234" fill="none" extrusionOk="0">
                  <a:moveTo>
                    <a:pt x="0" y="1"/>
                  </a:moveTo>
                  <a:cubicBezTo>
                    <a:pt x="1233" y="389"/>
                    <a:pt x="2580" y="868"/>
                    <a:pt x="3812" y="1234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" name="Google Shape;2371;p34"/>
            <p:cNvSpPr/>
            <p:nvPr/>
          </p:nvSpPr>
          <p:spPr>
            <a:xfrm>
              <a:off x="3210905" y="3511173"/>
              <a:ext cx="67458" cy="107219"/>
            </a:xfrm>
            <a:custGeom>
              <a:avLst/>
              <a:gdLst/>
              <a:ahLst/>
              <a:cxnLst/>
              <a:rect l="l" t="t" r="r" b="b"/>
              <a:pathLst>
                <a:path w="3059" h="4862" fill="none" extrusionOk="0">
                  <a:moveTo>
                    <a:pt x="0" y="0"/>
                  </a:moveTo>
                  <a:cubicBezTo>
                    <a:pt x="1050" y="1621"/>
                    <a:pt x="2100" y="3241"/>
                    <a:pt x="3059" y="4862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" name="Google Shape;2372;p34"/>
            <p:cNvSpPr/>
            <p:nvPr/>
          </p:nvSpPr>
          <p:spPr>
            <a:xfrm>
              <a:off x="3160562" y="3553443"/>
              <a:ext cx="19164" cy="68980"/>
            </a:xfrm>
            <a:custGeom>
              <a:avLst/>
              <a:gdLst/>
              <a:ahLst/>
              <a:cxnLst/>
              <a:rect l="l" t="t" r="r" b="b"/>
              <a:pathLst>
                <a:path w="869" h="3128" fill="none" extrusionOk="0">
                  <a:moveTo>
                    <a:pt x="1" y="0"/>
                  </a:moveTo>
                  <a:cubicBezTo>
                    <a:pt x="297" y="1050"/>
                    <a:pt x="571" y="2078"/>
                    <a:pt x="868" y="3128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" name="Google Shape;2373;p34"/>
            <p:cNvSpPr/>
            <p:nvPr/>
          </p:nvSpPr>
          <p:spPr>
            <a:xfrm>
              <a:off x="3016107" y="2049522"/>
              <a:ext cx="176197" cy="188792"/>
            </a:xfrm>
            <a:custGeom>
              <a:avLst/>
              <a:gdLst/>
              <a:ahLst/>
              <a:cxnLst/>
              <a:rect l="l" t="t" r="r" b="b"/>
              <a:pathLst>
                <a:path w="7990" h="8561" fill="none" extrusionOk="0">
                  <a:moveTo>
                    <a:pt x="1" y="8560"/>
                  </a:moveTo>
                  <a:cubicBezTo>
                    <a:pt x="2649" y="5707"/>
                    <a:pt x="5319" y="2854"/>
                    <a:pt x="7990" y="1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" name="Google Shape;2374;p34"/>
            <p:cNvSpPr/>
            <p:nvPr/>
          </p:nvSpPr>
          <p:spPr>
            <a:xfrm>
              <a:off x="3055888" y="2217638"/>
              <a:ext cx="98662" cy="70987"/>
            </a:xfrm>
            <a:custGeom>
              <a:avLst/>
              <a:gdLst/>
              <a:ahLst/>
              <a:cxnLst/>
              <a:rect l="l" t="t" r="r" b="b"/>
              <a:pathLst>
                <a:path w="4474" h="3219" fill="none" extrusionOk="0">
                  <a:moveTo>
                    <a:pt x="0" y="3219"/>
                  </a:moveTo>
                  <a:cubicBezTo>
                    <a:pt x="1415" y="1986"/>
                    <a:pt x="2853" y="936"/>
                    <a:pt x="4474" y="0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3" name="Google Shape;2375;p34"/>
            <p:cNvSpPr/>
            <p:nvPr/>
          </p:nvSpPr>
          <p:spPr>
            <a:xfrm>
              <a:off x="3064441" y="2330868"/>
              <a:ext cx="85585" cy="27213"/>
            </a:xfrm>
            <a:custGeom>
              <a:avLst/>
              <a:gdLst/>
              <a:ahLst/>
              <a:cxnLst/>
              <a:rect l="l" t="t" r="r" b="b"/>
              <a:pathLst>
                <a:path w="3881" h="1234" fill="none" extrusionOk="0">
                  <a:moveTo>
                    <a:pt x="0" y="1233"/>
                  </a:moveTo>
                  <a:cubicBezTo>
                    <a:pt x="1324" y="754"/>
                    <a:pt x="2556" y="366"/>
                    <a:pt x="3880" y="1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4" name="Google Shape;2376;p34"/>
            <p:cNvSpPr/>
            <p:nvPr/>
          </p:nvSpPr>
          <p:spPr>
            <a:xfrm>
              <a:off x="2980385" y="2072673"/>
              <a:ext cx="66950" cy="107242"/>
            </a:xfrm>
            <a:custGeom>
              <a:avLst/>
              <a:gdLst/>
              <a:ahLst/>
              <a:cxnLst/>
              <a:rect l="l" t="t" r="r" b="b"/>
              <a:pathLst>
                <a:path w="3036" h="4863" fill="none" extrusionOk="0">
                  <a:moveTo>
                    <a:pt x="0" y="4862"/>
                  </a:moveTo>
                  <a:cubicBezTo>
                    <a:pt x="959" y="3242"/>
                    <a:pt x="1986" y="1621"/>
                    <a:pt x="3036" y="1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5" name="Google Shape;2377;p34"/>
            <p:cNvSpPr/>
            <p:nvPr/>
          </p:nvSpPr>
          <p:spPr>
            <a:xfrm>
              <a:off x="2930081" y="2068630"/>
              <a:ext cx="16628" cy="68980"/>
            </a:xfrm>
            <a:custGeom>
              <a:avLst/>
              <a:gdLst/>
              <a:ahLst/>
              <a:cxnLst/>
              <a:rect l="l" t="t" r="r" b="b"/>
              <a:pathLst>
                <a:path w="754" h="3128" fill="none" extrusionOk="0">
                  <a:moveTo>
                    <a:pt x="1" y="3128"/>
                  </a:moveTo>
                  <a:cubicBezTo>
                    <a:pt x="275" y="2078"/>
                    <a:pt x="480" y="1051"/>
                    <a:pt x="754" y="1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7" name="Google Shape;2379;p34"/>
          <p:cNvGrpSpPr/>
          <p:nvPr/>
        </p:nvGrpSpPr>
        <p:grpSpPr>
          <a:xfrm>
            <a:off x="3699369" y="1417502"/>
            <a:ext cx="1799900" cy="2710560"/>
            <a:chOff x="2982937" y="1215526"/>
            <a:chExt cx="1349925" cy="2032920"/>
          </a:xfrm>
        </p:grpSpPr>
        <p:sp>
          <p:nvSpPr>
            <p:cNvPr id="69" name="Google Shape;2380;p34"/>
            <p:cNvSpPr/>
            <p:nvPr/>
          </p:nvSpPr>
          <p:spPr>
            <a:xfrm>
              <a:off x="3288454" y="2269800"/>
              <a:ext cx="948346" cy="978646"/>
            </a:xfrm>
            <a:custGeom>
              <a:avLst/>
              <a:gdLst/>
              <a:ahLst/>
              <a:cxnLst/>
              <a:rect l="l" t="t" r="r" b="b"/>
              <a:pathLst>
                <a:path w="43004" h="44378" extrusionOk="0">
                  <a:moveTo>
                    <a:pt x="22064" y="0"/>
                  </a:moveTo>
                  <a:cubicBezTo>
                    <a:pt x="18604" y="0"/>
                    <a:pt x="15125" y="841"/>
                    <a:pt x="11984" y="2382"/>
                  </a:cubicBezTo>
                  <a:cubicBezTo>
                    <a:pt x="9130" y="3797"/>
                    <a:pt x="6574" y="5806"/>
                    <a:pt x="4383" y="8179"/>
                  </a:cubicBezTo>
                  <a:cubicBezTo>
                    <a:pt x="2283" y="10462"/>
                    <a:pt x="114" y="13315"/>
                    <a:pt x="0" y="16556"/>
                  </a:cubicBezTo>
                  <a:cubicBezTo>
                    <a:pt x="0" y="16739"/>
                    <a:pt x="114" y="17036"/>
                    <a:pt x="114" y="17218"/>
                  </a:cubicBezTo>
                  <a:cubicBezTo>
                    <a:pt x="0" y="18063"/>
                    <a:pt x="206" y="18839"/>
                    <a:pt x="480" y="19683"/>
                  </a:cubicBezTo>
                  <a:cubicBezTo>
                    <a:pt x="959" y="20733"/>
                    <a:pt x="1826" y="21601"/>
                    <a:pt x="2671" y="22263"/>
                  </a:cubicBezTo>
                  <a:cubicBezTo>
                    <a:pt x="4679" y="23769"/>
                    <a:pt x="7145" y="24545"/>
                    <a:pt x="8674" y="26440"/>
                  </a:cubicBezTo>
                  <a:cubicBezTo>
                    <a:pt x="10568" y="28814"/>
                    <a:pt x="9998" y="32055"/>
                    <a:pt x="9906" y="34817"/>
                  </a:cubicBezTo>
                  <a:cubicBezTo>
                    <a:pt x="9906" y="36232"/>
                    <a:pt x="9998" y="37761"/>
                    <a:pt x="10477" y="39085"/>
                  </a:cubicBezTo>
                  <a:cubicBezTo>
                    <a:pt x="10956" y="40523"/>
                    <a:pt x="11801" y="41664"/>
                    <a:pt x="13034" y="42509"/>
                  </a:cubicBezTo>
                  <a:cubicBezTo>
                    <a:pt x="14749" y="43857"/>
                    <a:pt x="16850" y="44377"/>
                    <a:pt x="18993" y="44377"/>
                  </a:cubicBezTo>
                  <a:cubicBezTo>
                    <a:pt x="20186" y="44377"/>
                    <a:pt x="21392" y="44216"/>
                    <a:pt x="22552" y="43947"/>
                  </a:cubicBezTo>
                  <a:cubicBezTo>
                    <a:pt x="28532" y="42714"/>
                    <a:pt x="34056" y="39085"/>
                    <a:pt x="37662" y="34155"/>
                  </a:cubicBezTo>
                  <a:cubicBezTo>
                    <a:pt x="41474" y="28905"/>
                    <a:pt x="43003" y="22057"/>
                    <a:pt x="41565" y="15780"/>
                  </a:cubicBezTo>
                  <a:cubicBezTo>
                    <a:pt x="40241" y="10074"/>
                    <a:pt x="36429" y="4938"/>
                    <a:pt x="31202" y="2199"/>
                  </a:cubicBezTo>
                  <a:cubicBezTo>
                    <a:pt x="28352" y="698"/>
                    <a:pt x="25216" y="0"/>
                    <a:pt x="2206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" name="Google Shape;2381;p34"/>
            <p:cNvSpPr/>
            <p:nvPr/>
          </p:nvSpPr>
          <p:spPr>
            <a:xfrm>
              <a:off x="3506891" y="2340363"/>
              <a:ext cx="545160" cy="654959"/>
            </a:xfrm>
            <a:custGeom>
              <a:avLst/>
              <a:gdLst/>
              <a:ahLst/>
              <a:cxnLst/>
              <a:rect l="l" t="t" r="r" b="b"/>
              <a:pathLst>
                <a:path w="24721" h="29700" extrusionOk="0">
                  <a:moveTo>
                    <a:pt x="12396" y="1"/>
                  </a:moveTo>
                  <a:cubicBezTo>
                    <a:pt x="12131" y="1"/>
                    <a:pt x="11864" y="9"/>
                    <a:pt x="11596" y="26"/>
                  </a:cubicBezTo>
                  <a:cubicBezTo>
                    <a:pt x="5410" y="414"/>
                    <a:pt x="366" y="5550"/>
                    <a:pt x="92" y="11827"/>
                  </a:cubicBezTo>
                  <a:cubicBezTo>
                    <a:pt x="0" y="15913"/>
                    <a:pt x="1804" y="19633"/>
                    <a:pt x="4748" y="21916"/>
                  </a:cubicBezTo>
                  <a:cubicBezTo>
                    <a:pt x="6369" y="23240"/>
                    <a:pt x="7601" y="24952"/>
                    <a:pt x="8355" y="26846"/>
                  </a:cubicBezTo>
                  <a:lnTo>
                    <a:pt x="9496" y="29699"/>
                  </a:lnTo>
                  <a:lnTo>
                    <a:pt x="15316" y="29699"/>
                  </a:lnTo>
                  <a:lnTo>
                    <a:pt x="16458" y="26846"/>
                  </a:lnTo>
                  <a:cubicBezTo>
                    <a:pt x="17211" y="24860"/>
                    <a:pt x="18535" y="23148"/>
                    <a:pt x="20155" y="21825"/>
                  </a:cubicBezTo>
                  <a:cubicBezTo>
                    <a:pt x="22917" y="19633"/>
                    <a:pt x="24720" y="16209"/>
                    <a:pt x="24720" y="12306"/>
                  </a:cubicBezTo>
                  <a:cubicBezTo>
                    <a:pt x="24720" y="5540"/>
                    <a:pt x="19181" y="1"/>
                    <a:pt x="1239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" name="Google Shape;2382;p34"/>
            <p:cNvSpPr/>
            <p:nvPr/>
          </p:nvSpPr>
          <p:spPr>
            <a:xfrm>
              <a:off x="3506891" y="2330859"/>
              <a:ext cx="545160" cy="664464"/>
            </a:xfrm>
            <a:custGeom>
              <a:avLst/>
              <a:gdLst/>
              <a:ahLst/>
              <a:cxnLst/>
              <a:rect l="l" t="t" r="r" b="b"/>
              <a:pathLst>
                <a:path w="24721" h="30131" fill="none" extrusionOk="0">
                  <a:moveTo>
                    <a:pt x="24720" y="12737"/>
                  </a:moveTo>
                  <a:cubicBezTo>
                    <a:pt x="24720" y="16640"/>
                    <a:pt x="22917" y="20064"/>
                    <a:pt x="20155" y="22256"/>
                  </a:cubicBezTo>
                  <a:cubicBezTo>
                    <a:pt x="18535" y="23579"/>
                    <a:pt x="17211" y="25291"/>
                    <a:pt x="16458" y="27277"/>
                  </a:cubicBezTo>
                  <a:lnTo>
                    <a:pt x="15316" y="30130"/>
                  </a:lnTo>
                  <a:lnTo>
                    <a:pt x="9496" y="30130"/>
                  </a:lnTo>
                  <a:lnTo>
                    <a:pt x="8355" y="27277"/>
                  </a:lnTo>
                  <a:cubicBezTo>
                    <a:pt x="7601" y="25383"/>
                    <a:pt x="6369" y="23671"/>
                    <a:pt x="4748" y="22347"/>
                  </a:cubicBezTo>
                  <a:cubicBezTo>
                    <a:pt x="1804" y="20064"/>
                    <a:pt x="0" y="16344"/>
                    <a:pt x="92" y="12258"/>
                  </a:cubicBezTo>
                  <a:cubicBezTo>
                    <a:pt x="366" y="5981"/>
                    <a:pt x="5410" y="845"/>
                    <a:pt x="11596" y="457"/>
                  </a:cubicBezTo>
                  <a:cubicBezTo>
                    <a:pt x="18740" y="1"/>
                    <a:pt x="24720" y="5707"/>
                    <a:pt x="24720" y="12737"/>
                  </a:cubicBezTo>
                  <a:close/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" name="Google Shape;2383;p34"/>
            <p:cNvSpPr/>
            <p:nvPr/>
          </p:nvSpPr>
          <p:spPr>
            <a:xfrm>
              <a:off x="3632714" y="2664069"/>
              <a:ext cx="119326" cy="331229"/>
            </a:xfrm>
            <a:custGeom>
              <a:avLst/>
              <a:gdLst/>
              <a:ahLst/>
              <a:cxnLst/>
              <a:rect l="l" t="t" r="r" b="b"/>
              <a:pathLst>
                <a:path w="5411" h="15020" fill="none" extrusionOk="0">
                  <a:moveTo>
                    <a:pt x="5410" y="15019"/>
                  </a:moveTo>
                  <a:lnTo>
                    <a:pt x="1" y="0"/>
                  </a:ln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" name="Google Shape;2384;p34"/>
            <p:cNvSpPr/>
            <p:nvPr/>
          </p:nvSpPr>
          <p:spPr>
            <a:xfrm>
              <a:off x="3812914" y="2664069"/>
              <a:ext cx="92135" cy="331229"/>
            </a:xfrm>
            <a:custGeom>
              <a:avLst/>
              <a:gdLst/>
              <a:ahLst/>
              <a:cxnLst/>
              <a:rect l="l" t="t" r="r" b="b"/>
              <a:pathLst>
                <a:path w="4178" h="15020" fill="none" extrusionOk="0">
                  <a:moveTo>
                    <a:pt x="0" y="15019"/>
                  </a:moveTo>
                  <a:lnTo>
                    <a:pt x="4177" y="0"/>
                  </a:ln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" name="Google Shape;2385;p34"/>
            <p:cNvSpPr/>
            <p:nvPr/>
          </p:nvSpPr>
          <p:spPr>
            <a:xfrm>
              <a:off x="3598998" y="2557365"/>
              <a:ext cx="371496" cy="194812"/>
            </a:xfrm>
            <a:custGeom>
              <a:avLst/>
              <a:gdLst/>
              <a:ahLst/>
              <a:cxnLst/>
              <a:rect l="l" t="t" r="r" b="b"/>
              <a:pathLst>
                <a:path w="16846" h="8834" fill="none" extrusionOk="0">
                  <a:moveTo>
                    <a:pt x="1" y="6277"/>
                  </a:moveTo>
                  <a:cubicBezTo>
                    <a:pt x="92" y="7418"/>
                    <a:pt x="959" y="8354"/>
                    <a:pt x="2100" y="8560"/>
                  </a:cubicBezTo>
                  <a:cubicBezTo>
                    <a:pt x="3150" y="8834"/>
                    <a:pt x="4292" y="8354"/>
                    <a:pt x="4954" y="7510"/>
                  </a:cubicBezTo>
                  <a:cubicBezTo>
                    <a:pt x="5616" y="6642"/>
                    <a:pt x="5616" y="5319"/>
                    <a:pt x="5045" y="4451"/>
                  </a:cubicBezTo>
                  <a:cubicBezTo>
                    <a:pt x="4862" y="4177"/>
                    <a:pt x="4566" y="3881"/>
                    <a:pt x="4292" y="3995"/>
                  </a:cubicBezTo>
                  <a:cubicBezTo>
                    <a:pt x="4086" y="3995"/>
                    <a:pt x="3904" y="4177"/>
                    <a:pt x="3812" y="4360"/>
                  </a:cubicBezTo>
                  <a:cubicBezTo>
                    <a:pt x="3721" y="4657"/>
                    <a:pt x="3812" y="4839"/>
                    <a:pt x="3812" y="5022"/>
                  </a:cubicBezTo>
                  <a:cubicBezTo>
                    <a:pt x="3812" y="5707"/>
                    <a:pt x="3995" y="6368"/>
                    <a:pt x="4383" y="6939"/>
                  </a:cubicBezTo>
                  <a:cubicBezTo>
                    <a:pt x="4657" y="7418"/>
                    <a:pt x="5228" y="7875"/>
                    <a:pt x="5889" y="7875"/>
                  </a:cubicBezTo>
                  <a:cubicBezTo>
                    <a:pt x="6666" y="7875"/>
                    <a:pt x="7327" y="7510"/>
                    <a:pt x="7807" y="6939"/>
                  </a:cubicBezTo>
                  <a:cubicBezTo>
                    <a:pt x="9313" y="5410"/>
                    <a:pt x="9793" y="3036"/>
                    <a:pt x="9131" y="1027"/>
                  </a:cubicBezTo>
                  <a:cubicBezTo>
                    <a:pt x="9039" y="571"/>
                    <a:pt x="8651" y="0"/>
                    <a:pt x="8172" y="0"/>
                  </a:cubicBezTo>
                  <a:cubicBezTo>
                    <a:pt x="7898" y="0"/>
                    <a:pt x="7601" y="92"/>
                    <a:pt x="7419" y="365"/>
                  </a:cubicBezTo>
                  <a:cubicBezTo>
                    <a:pt x="7236" y="662"/>
                    <a:pt x="7031" y="936"/>
                    <a:pt x="7031" y="1233"/>
                  </a:cubicBezTo>
                  <a:cubicBezTo>
                    <a:pt x="6666" y="2648"/>
                    <a:pt x="6666" y="4177"/>
                    <a:pt x="7236" y="5592"/>
                  </a:cubicBezTo>
                  <a:cubicBezTo>
                    <a:pt x="7510" y="6368"/>
                    <a:pt x="8081" y="7213"/>
                    <a:pt x="8948" y="7510"/>
                  </a:cubicBezTo>
                  <a:cubicBezTo>
                    <a:pt x="9701" y="7692"/>
                    <a:pt x="10455" y="7418"/>
                    <a:pt x="11025" y="6939"/>
                  </a:cubicBezTo>
                  <a:cubicBezTo>
                    <a:pt x="11596" y="6368"/>
                    <a:pt x="11892" y="5707"/>
                    <a:pt x="11984" y="4931"/>
                  </a:cubicBezTo>
                  <a:cubicBezTo>
                    <a:pt x="12075" y="4451"/>
                    <a:pt x="11984" y="3881"/>
                    <a:pt x="11596" y="3698"/>
                  </a:cubicBezTo>
                  <a:cubicBezTo>
                    <a:pt x="11322" y="3607"/>
                    <a:pt x="10934" y="3698"/>
                    <a:pt x="10751" y="3995"/>
                  </a:cubicBezTo>
                  <a:cubicBezTo>
                    <a:pt x="10569" y="4269"/>
                    <a:pt x="10455" y="4657"/>
                    <a:pt x="10455" y="4931"/>
                  </a:cubicBezTo>
                  <a:cubicBezTo>
                    <a:pt x="10569" y="6460"/>
                    <a:pt x="11801" y="7875"/>
                    <a:pt x="13216" y="8080"/>
                  </a:cubicBezTo>
                  <a:cubicBezTo>
                    <a:pt x="14746" y="8263"/>
                    <a:pt x="16366" y="7304"/>
                    <a:pt x="16846" y="5889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" name="Google Shape;2386;p34"/>
            <p:cNvSpPr/>
            <p:nvPr/>
          </p:nvSpPr>
          <p:spPr>
            <a:xfrm>
              <a:off x="3538093" y="2446118"/>
              <a:ext cx="92643" cy="211947"/>
            </a:xfrm>
            <a:custGeom>
              <a:avLst/>
              <a:gdLst/>
              <a:ahLst/>
              <a:cxnLst/>
              <a:rect l="l" t="t" r="r" b="b"/>
              <a:pathLst>
                <a:path w="4201" h="9611" fill="none" extrusionOk="0">
                  <a:moveTo>
                    <a:pt x="663" y="9610"/>
                  </a:moveTo>
                  <a:cubicBezTo>
                    <a:pt x="1" y="6072"/>
                    <a:pt x="1347" y="2283"/>
                    <a:pt x="4201" y="1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" name="Google Shape;2387;p34"/>
            <p:cNvSpPr/>
            <p:nvPr/>
          </p:nvSpPr>
          <p:spPr>
            <a:xfrm>
              <a:off x="3651347" y="2391256"/>
              <a:ext cx="64945" cy="29727"/>
            </a:xfrm>
            <a:custGeom>
              <a:avLst/>
              <a:gdLst/>
              <a:ahLst/>
              <a:cxnLst/>
              <a:rect l="l" t="t" r="r" b="b"/>
              <a:pathLst>
                <a:path w="2945" h="1348" fill="none" extrusionOk="0">
                  <a:moveTo>
                    <a:pt x="0" y="1348"/>
                  </a:moveTo>
                  <a:cubicBezTo>
                    <a:pt x="868" y="686"/>
                    <a:pt x="1918" y="206"/>
                    <a:pt x="2945" y="1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7" name="Google Shape;2388;p34"/>
            <p:cNvSpPr/>
            <p:nvPr/>
          </p:nvSpPr>
          <p:spPr>
            <a:xfrm>
              <a:off x="3634743" y="2448147"/>
              <a:ext cx="54381" cy="50346"/>
            </a:xfrm>
            <a:custGeom>
              <a:avLst/>
              <a:gdLst/>
              <a:ahLst/>
              <a:cxnLst/>
              <a:rect l="l" t="t" r="r" b="b"/>
              <a:pathLst>
                <a:path w="2466" h="2283" fill="none" extrusionOk="0">
                  <a:moveTo>
                    <a:pt x="0" y="2283"/>
                  </a:moveTo>
                  <a:cubicBezTo>
                    <a:pt x="571" y="1233"/>
                    <a:pt x="1529" y="479"/>
                    <a:pt x="2465" y="0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" name="Google Shape;2389;p34"/>
            <p:cNvSpPr/>
            <p:nvPr/>
          </p:nvSpPr>
          <p:spPr>
            <a:xfrm>
              <a:off x="3687070" y="2995251"/>
              <a:ext cx="186785" cy="119811"/>
            </a:xfrm>
            <a:custGeom>
              <a:avLst/>
              <a:gdLst/>
              <a:ahLst/>
              <a:cxnLst/>
              <a:rect l="l" t="t" r="r" b="b"/>
              <a:pathLst>
                <a:path w="8470" h="5433" extrusionOk="0">
                  <a:moveTo>
                    <a:pt x="1" y="0"/>
                  </a:moveTo>
                  <a:lnTo>
                    <a:pt x="1" y="5433"/>
                  </a:lnTo>
                  <a:lnTo>
                    <a:pt x="8469" y="5433"/>
                  </a:lnTo>
                  <a:lnTo>
                    <a:pt x="8469" y="0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" name="Google Shape;2390;p34"/>
            <p:cNvSpPr/>
            <p:nvPr/>
          </p:nvSpPr>
          <p:spPr>
            <a:xfrm>
              <a:off x="3687070" y="2995251"/>
              <a:ext cx="186785" cy="119811"/>
            </a:xfrm>
            <a:custGeom>
              <a:avLst/>
              <a:gdLst/>
              <a:ahLst/>
              <a:cxnLst/>
              <a:rect l="l" t="t" r="r" b="b"/>
              <a:pathLst>
                <a:path w="8470" h="5433" extrusionOk="0">
                  <a:moveTo>
                    <a:pt x="1" y="0"/>
                  </a:moveTo>
                  <a:lnTo>
                    <a:pt x="1" y="5433"/>
                  </a:lnTo>
                  <a:lnTo>
                    <a:pt x="8469" y="5433"/>
                  </a:lnTo>
                  <a:lnTo>
                    <a:pt x="8469" y="0"/>
                  </a:lnTo>
                  <a:close/>
                </a:path>
              </a:pathLst>
            </a:custGeom>
            <a:solidFill>
              <a:srgbClr val="1D1D1B"/>
            </a:solidFill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" name="Google Shape;2391;p34"/>
            <p:cNvSpPr/>
            <p:nvPr/>
          </p:nvSpPr>
          <p:spPr>
            <a:xfrm>
              <a:off x="3693619" y="2997765"/>
              <a:ext cx="171679" cy="50346"/>
            </a:xfrm>
            <a:custGeom>
              <a:avLst/>
              <a:gdLst/>
              <a:ahLst/>
              <a:cxnLst/>
              <a:rect l="l" t="t" r="r" b="b"/>
              <a:pathLst>
                <a:path w="7785" h="2283" fill="none" extrusionOk="0">
                  <a:moveTo>
                    <a:pt x="1" y="2283"/>
                  </a:moveTo>
                  <a:cubicBezTo>
                    <a:pt x="2466" y="1507"/>
                    <a:pt x="4931" y="754"/>
                    <a:pt x="7784" y="0"/>
                  </a:cubicBezTo>
                </a:path>
              </a:pathLst>
            </a:custGeom>
            <a:noFill/>
            <a:ln w="188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" name="Google Shape;2392;p34"/>
            <p:cNvSpPr/>
            <p:nvPr/>
          </p:nvSpPr>
          <p:spPr>
            <a:xfrm>
              <a:off x="3691105" y="3073267"/>
              <a:ext cx="178713" cy="10078"/>
            </a:xfrm>
            <a:custGeom>
              <a:avLst/>
              <a:gdLst/>
              <a:ahLst/>
              <a:cxnLst/>
              <a:rect l="l" t="t" r="r" b="b"/>
              <a:pathLst>
                <a:path w="8104" h="457" fill="none" extrusionOk="0">
                  <a:moveTo>
                    <a:pt x="1" y="0"/>
                  </a:moveTo>
                  <a:cubicBezTo>
                    <a:pt x="2762" y="183"/>
                    <a:pt x="5433" y="274"/>
                    <a:pt x="8104" y="457"/>
                  </a:cubicBezTo>
                </a:path>
              </a:pathLst>
            </a:custGeom>
            <a:noFill/>
            <a:ln w="188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" name="Google Shape;2393;p34"/>
            <p:cNvSpPr/>
            <p:nvPr/>
          </p:nvSpPr>
          <p:spPr>
            <a:xfrm>
              <a:off x="3710223" y="3115032"/>
              <a:ext cx="138446" cy="62938"/>
            </a:xfrm>
            <a:custGeom>
              <a:avLst/>
              <a:gdLst/>
              <a:ahLst/>
              <a:cxnLst/>
              <a:rect l="l" t="t" r="r" b="b"/>
              <a:pathLst>
                <a:path w="6278" h="2854" extrusionOk="0">
                  <a:moveTo>
                    <a:pt x="1" y="1"/>
                  </a:moveTo>
                  <a:cubicBezTo>
                    <a:pt x="1" y="1"/>
                    <a:pt x="92" y="2854"/>
                    <a:pt x="3242" y="2854"/>
                  </a:cubicBezTo>
                  <a:cubicBezTo>
                    <a:pt x="6278" y="2854"/>
                    <a:pt x="6187" y="1"/>
                    <a:pt x="61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3" name="Google Shape;2394;p34"/>
            <p:cNvSpPr/>
            <p:nvPr/>
          </p:nvSpPr>
          <p:spPr>
            <a:xfrm>
              <a:off x="3710223" y="3115032"/>
              <a:ext cx="138446" cy="62938"/>
            </a:xfrm>
            <a:custGeom>
              <a:avLst/>
              <a:gdLst/>
              <a:ahLst/>
              <a:cxnLst/>
              <a:rect l="l" t="t" r="r" b="b"/>
              <a:pathLst>
                <a:path w="6278" h="2854" fill="none" extrusionOk="0">
                  <a:moveTo>
                    <a:pt x="1" y="1"/>
                  </a:moveTo>
                  <a:cubicBezTo>
                    <a:pt x="1" y="1"/>
                    <a:pt x="92" y="2854"/>
                    <a:pt x="3242" y="2854"/>
                  </a:cubicBezTo>
                  <a:cubicBezTo>
                    <a:pt x="6278" y="2854"/>
                    <a:pt x="6187" y="1"/>
                    <a:pt x="6187" y="1"/>
                  </a:cubicBezTo>
                  <a:close/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" name="Google Shape;2395;p34"/>
            <p:cNvSpPr/>
            <p:nvPr/>
          </p:nvSpPr>
          <p:spPr>
            <a:xfrm>
              <a:off x="3454542" y="1791825"/>
              <a:ext cx="29220" cy="18634"/>
            </a:xfrm>
            <a:custGeom>
              <a:avLst/>
              <a:gdLst/>
              <a:ahLst/>
              <a:cxnLst/>
              <a:rect l="l" t="t" r="r" b="b"/>
              <a:pathLst>
                <a:path w="1325" h="845" fill="none" extrusionOk="0">
                  <a:moveTo>
                    <a:pt x="1" y="0"/>
                  </a:moveTo>
                  <a:cubicBezTo>
                    <a:pt x="457" y="274"/>
                    <a:pt x="845" y="571"/>
                    <a:pt x="1325" y="845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" name="Google Shape;2396;p34"/>
            <p:cNvSpPr/>
            <p:nvPr/>
          </p:nvSpPr>
          <p:spPr>
            <a:xfrm>
              <a:off x="3544642" y="1852707"/>
              <a:ext cx="251707" cy="274355"/>
            </a:xfrm>
            <a:custGeom>
              <a:avLst/>
              <a:gdLst/>
              <a:ahLst/>
              <a:cxnLst/>
              <a:rect l="l" t="t" r="r" b="b"/>
              <a:pathLst>
                <a:path w="11414" h="12441" fill="none" extrusionOk="0">
                  <a:moveTo>
                    <a:pt x="0" y="1"/>
                  </a:moveTo>
                  <a:lnTo>
                    <a:pt x="2648" y="2078"/>
                  </a:lnTo>
                  <a:moveTo>
                    <a:pt x="5319" y="4269"/>
                  </a:moveTo>
                  <a:lnTo>
                    <a:pt x="7601" y="6848"/>
                  </a:lnTo>
                  <a:moveTo>
                    <a:pt x="9610" y="9496"/>
                  </a:moveTo>
                  <a:lnTo>
                    <a:pt x="11413" y="12441"/>
                  </a:ln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" name="Google Shape;2397;p34"/>
            <p:cNvSpPr/>
            <p:nvPr/>
          </p:nvSpPr>
          <p:spPr>
            <a:xfrm>
              <a:off x="3832033" y="2187925"/>
              <a:ext cx="14621" cy="29727"/>
            </a:xfrm>
            <a:custGeom>
              <a:avLst/>
              <a:gdLst/>
              <a:ahLst/>
              <a:cxnLst/>
              <a:rect l="l" t="t" r="r" b="b"/>
              <a:pathLst>
                <a:path w="663" h="1348" fill="none" extrusionOk="0">
                  <a:moveTo>
                    <a:pt x="1" y="1"/>
                  </a:moveTo>
                  <a:cubicBezTo>
                    <a:pt x="183" y="480"/>
                    <a:pt x="457" y="959"/>
                    <a:pt x="663" y="1347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" name="Google Shape;2398;p34"/>
            <p:cNvSpPr/>
            <p:nvPr/>
          </p:nvSpPr>
          <p:spPr>
            <a:xfrm>
              <a:off x="2982937" y="1215526"/>
              <a:ext cx="168635" cy="444975"/>
            </a:xfrm>
            <a:custGeom>
              <a:avLst/>
              <a:gdLst/>
              <a:ahLst/>
              <a:cxnLst/>
              <a:rect l="l" t="t" r="r" b="b"/>
              <a:pathLst>
                <a:path w="7647" h="20178" extrusionOk="0">
                  <a:moveTo>
                    <a:pt x="3789" y="1780"/>
                  </a:moveTo>
                  <a:cubicBezTo>
                    <a:pt x="3972" y="1940"/>
                    <a:pt x="4086" y="2123"/>
                    <a:pt x="4177" y="2328"/>
                  </a:cubicBezTo>
                  <a:cubicBezTo>
                    <a:pt x="4269" y="2557"/>
                    <a:pt x="4360" y="2762"/>
                    <a:pt x="4428" y="2967"/>
                  </a:cubicBezTo>
                  <a:cubicBezTo>
                    <a:pt x="4657" y="3606"/>
                    <a:pt x="4839" y="4291"/>
                    <a:pt x="4999" y="5022"/>
                  </a:cubicBezTo>
                  <a:cubicBezTo>
                    <a:pt x="5136" y="5775"/>
                    <a:pt x="5250" y="6505"/>
                    <a:pt x="5341" y="7281"/>
                  </a:cubicBezTo>
                  <a:cubicBezTo>
                    <a:pt x="5410" y="8035"/>
                    <a:pt x="5478" y="8788"/>
                    <a:pt x="5501" y="9541"/>
                  </a:cubicBezTo>
                  <a:cubicBezTo>
                    <a:pt x="5547" y="10294"/>
                    <a:pt x="5547" y="11002"/>
                    <a:pt x="5547" y="11687"/>
                  </a:cubicBezTo>
                  <a:cubicBezTo>
                    <a:pt x="5547" y="12600"/>
                    <a:pt x="5501" y="13513"/>
                    <a:pt x="5387" y="14403"/>
                  </a:cubicBezTo>
                  <a:cubicBezTo>
                    <a:pt x="5273" y="15270"/>
                    <a:pt x="5090" y="16160"/>
                    <a:pt x="4816" y="17028"/>
                  </a:cubicBezTo>
                  <a:cubicBezTo>
                    <a:pt x="4794" y="17119"/>
                    <a:pt x="4748" y="17233"/>
                    <a:pt x="4680" y="17416"/>
                  </a:cubicBezTo>
                  <a:cubicBezTo>
                    <a:pt x="4611" y="17576"/>
                    <a:pt x="4543" y="17735"/>
                    <a:pt x="4474" y="17895"/>
                  </a:cubicBezTo>
                  <a:cubicBezTo>
                    <a:pt x="4383" y="18055"/>
                    <a:pt x="4291" y="18215"/>
                    <a:pt x="4177" y="18329"/>
                  </a:cubicBezTo>
                  <a:cubicBezTo>
                    <a:pt x="4086" y="18443"/>
                    <a:pt x="3972" y="18511"/>
                    <a:pt x="3858" y="18511"/>
                  </a:cubicBezTo>
                  <a:cubicBezTo>
                    <a:pt x="3675" y="18511"/>
                    <a:pt x="3515" y="18397"/>
                    <a:pt x="3378" y="18169"/>
                  </a:cubicBezTo>
                  <a:cubicBezTo>
                    <a:pt x="3219" y="17918"/>
                    <a:pt x="3082" y="17621"/>
                    <a:pt x="2968" y="17233"/>
                  </a:cubicBezTo>
                  <a:cubicBezTo>
                    <a:pt x="2831" y="16845"/>
                    <a:pt x="2739" y="16411"/>
                    <a:pt x="2625" y="15909"/>
                  </a:cubicBezTo>
                  <a:cubicBezTo>
                    <a:pt x="2534" y="15407"/>
                    <a:pt x="2443" y="14882"/>
                    <a:pt x="2374" y="14334"/>
                  </a:cubicBezTo>
                  <a:cubicBezTo>
                    <a:pt x="2306" y="13787"/>
                    <a:pt x="2237" y="13239"/>
                    <a:pt x="2192" y="12714"/>
                  </a:cubicBezTo>
                  <a:cubicBezTo>
                    <a:pt x="2123" y="12166"/>
                    <a:pt x="2077" y="11664"/>
                    <a:pt x="2055" y="11207"/>
                  </a:cubicBezTo>
                  <a:cubicBezTo>
                    <a:pt x="2009" y="10728"/>
                    <a:pt x="1986" y="10340"/>
                    <a:pt x="1963" y="9975"/>
                  </a:cubicBezTo>
                  <a:cubicBezTo>
                    <a:pt x="1963" y="9632"/>
                    <a:pt x="1963" y="9358"/>
                    <a:pt x="1963" y="9222"/>
                  </a:cubicBezTo>
                  <a:cubicBezTo>
                    <a:pt x="1963" y="8788"/>
                    <a:pt x="1963" y="8354"/>
                    <a:pt x="1986" y="7875"/>
                  </a:cubicBezTo>
                  <a:cubicBezTo>
                    <a:pt x="2009" y="7395"/>
                    <a:pt x="2032" y="6916"/>
                    <a:pt x="2100" y="6437"/>
                  </a:cubicBezTo>
                  <a:cubicBezTo>
                    <a:pt x="2146" y="5980"/>
                    <a:pt x="2214" y="5501"/>
                    <a:pt x="2329" y="5044"/>
                  </a:cubicBezTo>
                  <a:cubicBezTo>
                    <a:pt x="2420" y="4588"/>
                    <a:pt x="2557" y="4154"/>
                    <a:pt x="2717" y="3766"/>
                  </a:cubicBezTo>
                  <a:cubicBezTo>
                    <a:pt x="2739" y="3721"/>
                    <a:pt x="2808" y="3606"/>
                    <a:pt x="2899" y="3401"/>
                  </a:cubicBezTo>
                  <a:cubicBezTo>
                    <a:pt x="3013" y="3196"/>
                    <a:pt x="3127" y="2967"/>
                    <a:pt x="3242" y="2739"/>
                  </a:cubicBezTo>
                  <a:cubicBezTo>
                    <a:pt x="3378" y="2511"/>
                    <a:pt x="3493" y="2305"/>
                    <a:pt x="3607" y="2100"/>
                  </a:cubicBezTo>
                  <a:cubicBezTo>
                    <a:pt x="3721" y="1917"/>
                    <a:pt x="3767" y="1803"/>
                    <a:pt x="3789" y="1780"/>
                  </a:cubicBezTo>
                  <a:close/>
                  <a:moveTo>
                    <a:pt x="3767" y="0"/>
                  </a:moveTo>
                  <a:cubicBezTo>
                    <a:pt x="3333" y="0"/>
                    <a:pt x="2922" y="114"/>
                    <a:pt x="2580" y="320"/>
                  </a:cubicBezTo>
                  <a:cubicBezTo>
                    <a:pt x="2214" y="548"/>
                    <a:pt x="1895" y="822"/>
                    <a:pt x="1621" y="1164"/>
                  </a:cubicBezTo>
                  <a:cubicBezTo>
                    <a:pt x="1324" y="1484"/>
                    <a:pt x="1096" y="1849"/>
                    <a:pt x="891" y="2260"/>
                  </a:cubicBezTo>
                  <a:cubicBezTo>
                    <a:pt x="685" y="2648"/>
                    <a:pt x="525" y="3036"/>
                    <a:pt x="411" y="3401"/>
                  </a:cubicBezTo>
                  <a:cubicBezTo>
                    <a:pt x="388" y="3447"/>
                    <a:pt x="388" y="3492"/>
                    <a:pt x="366" y="3538"/>
                  </a:cubicBezTo>
                  <a:cubicBezTo>
                    <a:pt x="366" y="3584"/>
                    <a:pt x="366" y="3629"/>
                    <a:pt x="366" y="3675"/>
                  </a:cubicBezTo>
                  <a:cubicBezTo>
                    <a:pt x="366" y="3789"/>
                    <a:pt x="388" y="3880"/>
                    <a:pt x="434" y="3949"/>
                  </a:cubicBezTo>
                  <a:cubicBezTo>
                    <a:pt x="480" y="4040"/>
                    <a:pt x="525" y="4131"/>
                    <a:pt x="571" y="4200"/>
                  </a:cubicBezTo>
                  <a:cubicBezTo>
                    <a:pt x="343" y="5044"/>
                    <a:pt x="183" y="5912"/>
                    <a:pt x="114" y="6825"/>
                  </a:cubicBezTo>
                  <a:cubicBezTo>
                    <a:pt x="46" y="7715"/>
                    <a:pt x="0" y="8605"/>
                    <a:pt x="0" y="9495"/>
                  </a:cubicBezTo>
                  <a:cubicBezTo>
                    <a:pt x="0" y="10386"/>
                    <a:pt x="23" y="11253"/>
                    <a:pt x="92" y="12120"/>
                  </a:cubicBezTo>
                  <a:cubicBezTo>
                    <a:pt x="160" y="12988"/>
                    <a:pt x="251" y="13878"/>
                    <a:pt x="388" y="14745"/>
                  </a:cubicBezTo>
                  <a:cubicBezTo>
                    <a:pt x="434" y="15065"/>
                    <a:pt x="502" y="15430"/>
                    <a:pt x="571" y="15841"/>
                  </a:cubicBezTo>
                  <a:cubicBezTo>
                    <a:pt x="639" y="16229"/>
                    <a:pt x="731" y="16640"/>
                    <a:pt x="845" y="17028"/>
                  </a:cubicBezTo>
                  <a:cubicBezTo>
                    <a:pt x="959" y="17439"/>
                    <a:pt x="1096" y="17827"/>
                    <a:pt x="1279" y="18192"/>
                  </a:cubicBezTo>
                  <a:cubicBezTo>
                    <a:pt x="1461" y="18580"/>
                    <a:pt x="1667" y="18922"/>
                    <a:pt x="1895" y="19196"/>
                  </a:cubicBezTo>
                  <a:cubicBezTo>
                    <a:pt x="2146" y="19493"/>
                    <a:pt x="2443" y="19744"/>
                    <a:pt x="2762" y="19904"/>
                  </a:cubicBezTo>
                  <a:cubicBezTo>
                    <a:pt x="3105" y="20086"/>
                    <a:pt x="3470" y="20178"/>
                    <a:pt x="3903" y="20178"/>
                  </a:cubicBezTo>
                  <a:cubicBezTo>
                    <a:pt x="4360" y="20178"/>
                    <a:pt x="4748" y="20086"/>
                    <a:pt x="5113" y="19881"/>
                  </a:cubicBezTo>
                  <a:cubicBezTo>
                    <a:pt x="5456" y="19675"/>
                    <a:pt x="5752" y="19402"/>
                    <a:pt x="6003" y="19059"/>
                  </a:cubicBezTo>
                  <a:cubicBezTo>
                    <a:pt x="6277" y="18717"/>
                    <a:pt x="6506" y="18329"/>
                    <a:pt x="6688" y="17849"/>
                  </a:cubicBezTo>
                  <a:cubicBezTo>
                    <a:pt x="6871" y="17393"/>
                    <a:pt x="7008" y="16914"/>
                    <a:pt x="7145" y="16411"/>
                  </a:cubicBezTo>
                  <a:cubicBezTo>
                    <a:pt x="7259" y="15886"/>
                    <a:pt x="7350" y="15362"/>
                    <a:pt x="7419" y="14837"/>
                  </a:cubicBezTo>
                  <a:cubicBezTo>
                    <a:pt x="7487" y="14312"/>
                    <a:pt x="7533" y="13787"/>
                    <a:pt x="7556" y="13284"/>
                  </a:cubicBezTo>
                  <a:cubicBezTo>
                    <a:pt x="7601" y="12782"/>
                    <a:pt x="7624" y="12303"/>
                    <a:pt x="7624" y="11869"/>
                  </a:cubicBezTo>
                  <a:cubicBezTo>
                    <a:pt x="7647" y="11436"/>
                    <a:pt x="7647" y="11070"/>
                    <a:pt x="7647" y="10751"/>
                  </a:cubicBezTo>
                  <a:cubicBezTo>
                    <a:pt x="7647" y="9724"/>
                    <a:pt x="7601" y="8697"/>
                    <a:pt x="7510" y="7692"/>
                  </a:cubicBezTo>
                  <a:cubicBezTo>
                    <a:pt x="7419" y="6688"/>
                    <a:pt x="7282" y="5684"/>
                    <a:pt x="7099" y="4679"/>
                  </a:cubicBezTo>
                  <a:cubicBezTo>
                    <a:pt x="7031" y="4383"/>
                    <a:pt x="6962" y="4040"/>
                    <a:pt x="6894" y="3698"/>
                  </a:cubicBezTo>
                  <a:cubicBezTo>
                    <a:pt x="6825" y="3355"/>
                    <a:pt x="6711" y="2990"/>
                    <a:pt x="6597" y="2648"/>
                  </a:cubicBezTo>
                  <a:cubicBezTo>
                    <a:pt x="6483" y="2305"/>
                    <a:pt x="6346" y="1986"/>
                    <a:pt x="6186" y="1666"/>
                  </a:cubicBezTo>
                  <a:cubicBezTo>
                    <a:pt x="6026" y="1347"/>
                    <a:pt x="5821" y="1050"/>
                    <a:pt x="5593" y="822"/>
                  </a:cubicBezTo>
                  <a:cubicBezTo>
                    <a:pt x="5364" y="571"/>
                    <a:pt x="5113" y="365"/>
                    <a:pt x="4794" y="228"/>
                  </a:cubicBezTo>
                  <a:cubicBezTo>
                    <a:pt x="4497" y="69"/>
                    <a:pt x="4155" y="0"/>
                    <a:pt x="3767" y="0"/>
                  </a:cubicBezTo>
                  <a:close/>
                </a:path>
              </a:pathLst>
            </a:custGeom>
            <a:solidFill>
              <a:srgbClr val="E76F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" name="Google Shape;2399;p34"/>
            <p:cNvSpPr/>
            <p:nvPr/>
          </p:nvSpPr>
          <p:spPr>
            <a:xfrm>
              <a:off x="3199368" y="1225581"/>
              <a:ext cx="63952" cy="423342"/>
            </a:xfrm>
            <a:custGeom>
              <a:avLst/>
              <a:gdLst/>
              <a:ahLst/>
              <a:cxnLst/>
              <a:rect l="l" t="t" r="r" b="b"/>
              <a:pathLst>
                <a:path w="2900" h="19197" extrusionOk="0">
                  <a:moveTo>
                    <a:pt x="502" y="1"/>
                  </a:moveTo>
                  <a:cubicBezTo>
                    <a:pt x="274" y="1"/>
                    <a:pt x="137" y="69"/>
                    <a:pt x="92" y="183"/>
                  </a:cubicBezTo>
                  <a:cubicBezTo>
                    <a:pt x="23" y="297"/>
                    <a:pt x="0" y="434"/>
                    <a:pt x="0" y="617"/>
                  </a:cubicBezTo>
                  <a:cubicBezTo>
                    <a:pt x="0" y="3447"/>
                    <a:pt x="46" y="6255"/>
                    <a:pt x="160" y="9039"/>
                  </a:cubicBezTo>
                  <a:cubicBezTo>
                    <a:pt x="251" y="11824"/>
                    <a:pt x="388" y="14632"/>
                    <a:pt x="548" y="17439"/>
                  </a:cubicBezTo>
                  <a:cubicBezTo>
                    <a:pt x="571" y="17599"/>
                    <a:pt x="571" y="17759"/>
                    <a:pt x="571" y="17918"/>
                  </a:cubicBezTo>
                  <a:cubicBezTo>
                    <a:pt x="571" y="18078"/>
                    <a:pt x="571" y="18215"/>
                    <a:pt x="617" y="18352"/>
                  </a:cubicBezTo>
                  <a:cubicBezTo>
                    <a:pt x="639" y="18489"/>
                    <a:pt x="708" y="18603"/>
                    <a:pt x="776" y="18717"/>
                  </a:cubicBezTo>
                  <a:cubicBezTo>
                    <a:pt x="868" y="18831"/>
                    <a:pt x="1005" y="18923"/>
                    <a:pt x="1187" y="19014"/>
                  </a:cubicBezTo>
                  <a:cubicBezTo>
                    <a:pt x="1324" y="19060"/>
                    <a:pt x="1484" y="19105"/>
                    <a:pt x="1689" y="19151"/>
                  </a:cubicBezTo>
                  <a:cubicBezTo>
                    <a:pt x="1872" y="19197"/>
                    <a:pt x="2032" y="19197"/>
                    <a:pt x="2169" y="19197"/>
                  </a:cubicBezTo>
                  <a:cubicBezTo>
                    <a:pt x="2351" y="19197"/>
                    <a:pt x="2534" y="19174"/>
                    <a:pt x="2671" y="19105"/>
                  </a:cubicBezTo>
                  <a:cubicBezTo>
                    <a:pt x="2808" y="19037"/>
                    <a:pt x="2899" y="18900"/>
                    <a:pt x="2899" y="18672"/>
                  </a:cubicBezTo>
                  <a:cubicBezTo>
                    <a:pt x="2899" y="18352"/>
                    <a:pt x="2853" y="18055"/>
                    <a:pt x="2808" y="17736"/>
                  </a:cubicBezTo>
                  <a:cubicBezTo>
                    <a:pt x="2762" y="17416"/>
                    <a:pt x="2716" y="17097"/>
                    <a:pt x="2694" y="16777"/>
                  </a:cubicBezTo>
                  <a:cubicBezTo>
                    <a:pt x="2465" y="14426"/>
                    <a:pt x="2306" y="12075"/>
                    <a:pt x="2191" y="9724"/>
                  </a:cubicBezTo>
                  <a:cubicBezTo>
                    <a:pt x="2100" y="7373"/>
                    <a:pt x="2032" y="5022"/>
                    <a:pt x="1963" y="2648"/>
                  </a:cubicBezTo>
                  <a:cubicBezTo>
                    <a:pt x="1940" y="2557"/>
                    <a:pt x="1940" y="2397"/>
                    <a:pt x="1940" y="2215"/>
                  </a:cubicBezTo>
                  <a:cubicBezTo>
                    <a:pt x="1940" y="2032"/>
                    <a:pt x="1940" y="1849"/>
                    <a:pt x="1918" y="1644"/>
                  </a:cubicBezTo>
                  <a:cubicBezTo>
                    <a:pt x="1918" y="1461"/>
                    <a:pt x="1895" y="1279"/>
                    <a:pt x="1895" y="1096"/>
                  </a:cubicBezTo>
                  <a:cubicBezTo>
                    <a:pt x="1872" y="914"/>
                    <a:pt x="1849" y="799"/>
                    <a:pt x="1826" y="731"/>
                  </a:cubicBezTo>
                  <a:cubicBezTo>
                    <a:pt x="1712" y="480"/>
                    <a:pt x="1530" y="320"/>
                    <a:pt x="1256" y="183"/>
                  </a:cubicBezTo>
                  <a:cubicBezTo>
                    <a:pt x="1005" y="69"/>
                    <a:pt x="753" y="1"/>
                    <a:pt x="502" y="1"/>
                  </a:cubicBezTo>
                  <a:close/>
                </a:path>
              </a:pathLst>
            </a:custGeom>
            <a:solidFill>
              <a:srgbClr val="E76F5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9" name="Google Shape;2400;p34"/>
            <p:cNvSpPr/>
            <p:nvPr/>
          </p:nvSpPr>
          <p:spPr>
            <a:xfrm>
              <a:off x="4083701" y="2265434"/>
              <a:ext cx="188769" cy="295989"/>
            </a:xfrm>
            <a:custGeom>
              <a:avLst/>
              <a:gdLst/>
              <a:ahLst/>
              <a:cxnLst/>
              <a:rect l="l" t="t" r="r" b="b"/>
              <a:pathLst>
                <a:path w="8560" h="13422" fill="none" extrusionOk="0">
                  <a:moveTo>
                    <a:pt x="0" y="1"/>
                  </a:moveTo>
                  <a:cubicBezTo>
                    <a:pt x="4657" y="2968"/>
                    <a:pt x="7875" y="7989"/>
                    <a:pt x="8560" y="13422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0" name="Google Shape;2401;p34"/>
            <p:cNvSpPr/>
            <p:nvPr/>
          </p:nvSpPr>
          <p:spPr>
            <a:xfrm>
              <a:off x="4217572" y="2259392"/>
              <a:ext cx="115290" cy="203390"/>
            </a:xfrm>
            <a:custGeom>
              <a:avLst/>
              <a:gdLst/>
              <a:ahLst/>
              <a:cxnLst/>
              <a:rect l="l" t="t" r="r" b="b"/>
              <a:pathLst>
                <a:path w="5228" h="9223" fill="none" extrusionOk="0">
                  <a:moveTo>
                    <a:pt x="1" y="1"/>
                  </a:moveTo>
                  <a:cubicBezTo>
                    <a:pt x="2580" y="2466"/>
                    <a:pt x="4383" y="5707"/>
                    <a:pt x="5228" y="9222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92" name="Google Shape;2404;p34"/>
          <p:cNvGrpSpPr/>
          <p:nvPr/>
        </p:nvGrpSpPr>
        <p:grpSpPr>
          <a:xfrm>
            <a:off x="7162991" y="1417502"/>
            <a:ext cx="1912059" cy="2655528"/>
            <a:chOff x="4971054" y="1215526"/>
            <a:chExt cx="1434044" cy="1991646"/>
          </a:xfrm>
        </p:grpSpPr>
        <p:sp>
          <p:nvSpPr>
            <p:cNvPr id="94" name="Google Shape;2405;p34"/>
            <p:cNvSpPr/>
            <p:nvPr/>
          </p:nvSpPr>
          <p:spPr>
            <a:xfrm>
              <a:off x="5348038" y="2334210"/>
              <a:ext cx="979550" cy="827586"/>
            </a:xfrm>
            <a:custGeom>
              <a:avLst/>
              <a:gdLst/>
              <a:ahLst/>
              <a:cxnLst/>
              <a:rect l="l" t="t" r="r" b="b"/>
              <a:pathLst>
                <a:path w="44419" h="37528" extrusionOk="0">
                  <a:moveTo>
                    <a:pt x="22249" y="1"/>
                  </a:moveTo>
                  <a:cubicBezTo>
                    <a:pt x="19847" y="1"/>
                    <a:pt x="17437" y="392"/>
                    <a:pt x="15134" y="1173"/>
                  </a:cubicBezTo>
                  <a:cubicBezTo>
                    <a:pt x="9793" y="3067"/>
                    <a:pt x="5319" y="6970"/>
                    <a:pt x="2854" y="12106"/>
                  </a:cubicBezTo>
                  <a:cubicBezTo>
                    <a:pt x="754" y="16671"/>
                    <a:pt x="0" y="22104"/>
                    <a:pt x="1530" y="26851"/>
                  </a:cubicBezTo>
                  <a:cubicBezTo>
                    <a:pt x="2009" y="29225"/>
                    <a:pt x="2945" y="31416"/>
                    <a:pt x="4383" y="33311"/>
                  </a:cubicBezTo>
                  <a:cubicBezTo>
                    <a:pt x="6095" y="35502"/>
                    <a:pt x="8469" y="37031"/>
                    <a:pt x="11322" y="37396"/>
                  </a:cubicBezTo>
                  <a:cubicBezTo>
                    <a:pt x="11953" y="37487"/>
                    <a:pt x="12579" y="37527"/>
                    <a:pt x="13203" y="37527"/>
                  </a:cubicBezTo>
                  <a:cubicBezTo>
                    <a:pt x="15874" y="37527"/>
                    <a:pt x="18486" y="36793"/>
                    <a:pt x="21114" y="36164"/>
                  </a:cubicBezTo>
                  <a:cubicBezTo>
                    <a:pt x="27117" y="34657"/>
                    <a:pt x="34238" y="34840"/>
                    <a:pt x="39192" y="30458"/>
                  </a:cubicBezTo>
                  <a:cubicBezTo>
                    <a:pt x="43939" y="26189"/>
                    <a:pt x="44418" y="19136"/>
                    <a:pt x="42136" y="13544"/>
                  </a:cubicBezTo>
                  <a:cubicBezTo>
                    <a:pt x="40127" y="8591"/>
                    <a:pt x="36247" y="4414"/>
                    <a:pt x="31385" y="2017"/>
                  </a:cubicBezTo>
                  <a:cubicBezTo>
                    <a:pt x="28525" y="671"/>
                    <a:pt x="25394" y="1"/>
                    <a:pt x="2224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5" name="Google Shape;2406;p34"/>
            <p:cNvSpPr/>
            <p:nvPr/>
          </p:nvSpPr>
          <p:spPr>
            <a:xfrm>
              <a:off x="5404908" y="2448147"/>
              <a:ext cx="471681" cy="524519"/>
            </a:xfrm>
            <a:custGeom>
              <a:avLst/>
              <a:gdLst/>
              <a:ahLst/>
              <a:cxnLst/>
              <a:rect l="l" t="t" r="r" b="b"/>
              <a:pathLst>
                <a:path w="21389" h="23785" extrusionOk="0">
                  <a:moveTo>
                    <a:pt x="10934" y="0"/>
                  </a:moveTo>
                  <a:lnTo>
                    <a:pt x="1" y="23784"/>
                  </a:lnTo>
                  <a:lnTo>
                    <a:pt x="1" y="23784"/>
                  </a:lnTo>
                  <a:lnTo>
                    <a:pt x="21388" y="4086"/>
                  </a:lnTo>
                  <a:lnTo>
                    <a:pt x="109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6" name="Google Shape;2407;p34"/>
            <p:cNvSpPr/>
            <p:nvPr/>
          </p:nvSpPr>
          <p:spPr>
            <a:xfrm>
              <a:off x="5404908" y="2448147"/>
              <a:ext cx="471681" cy="524519"/>
            </a:xfrm>
            <a:custGeom>
              <a:avLst/>
              <a:gdLst/>
              <a:ahLst/>
              <a:cxnLst/>
              <a:rect l="l" t="t" r="r" b="b"/>
              <a:pathLst>
                <a:path w="21389" h="23785" extrusionOk="0">
                  <a:moveTo>
                    <a:pt x="10934" y="0"/>
                  </a:moveTo>
                  <a:lnTo>
                    <a:pt x="1" y="23784"/>
                  </a:lnTo>
                  <a:lnTo>
                    <a:pt x="1" y="23784"/>
                  </a:lnTo>
                  <a:lnTo>
                    <a:pt x="21388" y="4086"/>
                  </a:lnTo>
                  <a:lnTo>
                    <a:pt x="10934" y="0"/>
                  </a:lnTo>
                  <a:close/>
                </a:path>
              </a:pathLst>
            </a:custGeom>
            <a:solidFill>
              <a:srgbClr val="FFFFFF"/>
            </a:solidFill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7" name="Google Shape;2408;p34"/>
            <p:cNvSpPr/>
            <p:nvPr/>
          </p:nvSpPr>
          <p:spPr>
            <a:xfrm>
              <a:off x="5404908" y="2611721"/>
              <a:ext cx="1000191" cy="360933"/>
            </a:xfrm>
            <a:custGeom>
              <a:avLst/>
              <a:gdLst/>
              <a:ahLst/>
              <a:cxnLst/>
              <a:rect l="l" t="t" r="r" b="b"/>
              <a:pathLst>
                <a:path w="45355" h="16367" extrusionOk="0">
                  <a:moveTo>
                    <a:pt x="30039" y="0"/>
                  </a:moveTo>
                  <a:lnTo>
                    <a:pt x="22621" y="3995"/>
                  </a:lnTo>
                  <a:lnTo>
                    <a:pt x="1" y="16366"/>
                  </a:lnTo>
                  <a:lnTo>
                    <a:pt x="24150" y="10751"/>
                  </a:lnTo>
                  <a:lnTo>
                    <a:pt x="45355" y="5889"/>
                  </a:lnTo>
                  <a:lnTo>
                    <a:pt x="300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8" name="Google Shape;2409;p34"/>
            <p:cNvSpPr/>
            <p:nvPr/>
          </p:nvSpPr>
          <p:spPr>
            <a:xfrm>
              <a:off x="5404908" y="2611721"/>
              <a:ext cx="1000191" cy="360933"/>
            </a:xfrm>
            <a:custGeom>
              <a:avLst/>
              <a:gdLst/>
              <a:ahLst/>
              <a:cxnLst/>
              <a:rect l="l" t="t" r="r" b="b"/>
              <a:pathLst>
                <a:path w="45355" h="16367" extrusionOk="0">
                  <a:moveTo>
                    <a:pt x="30039" y="0"/>
                  </a:moveTo>
                  <a:lnTo>
                    <a:pt x="22621" y="3995"/>
                  </a:lnTo>
                  <a:lnTo>
                    <a:pt x="1" y="16366"/>
                  </a:lnTo>
                  <a:lnTo>
                    <a:pt x="24150" y="10751"/>
                  </a:lnTo>
                  <a:lnTo>
                    <a:pt x="45355" y="5889"/>
                  </a:lnTo>
                  <a:lnTo>
                    <a:pt x="30039" y="0"/>
                  </a:lnTo>
                  <a:close/>
                </a:path>
              </a:pathLst>
            </a:custGeom>
            <a:solidFill>
              <a:srgbClr val="FFFFFF"/>
            </a:solidFill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" name="Google Shape;2410;p34"/>
            <p:cNvSpPr/>
            <p:nvPr/>
          </p:nvSpPr>
          <p:spPr>
            <a:xfrm>
              <a:off x="5404908" y="2538225"/>
              <a:ext cx="498850" cy="434434"/>
            </a:xfrm>
            <a:custGeom>
              <a:avLst/>
              <a:gdLst/>
              <a:ahLst/>
              <a:cxnLst/>
              <a:rect l="l" t="t" r="r" b="b"/>
              <a:pathLst>
                <a:path w="22621" h="19700" extrusionOk="0">
                  <a:moveTo>
                    <a:pt x="21388" y="1"/>
                  </a:moveTo>
                  <a:lnTo>
                    <a:pt x="1" y="19699"/>
                  </a:lnTo>
                  <a:lnTo>
                    <a:pt x="22621" y="7328"/>
                  </a:lnTo>
                  <a:lnTo>
                    <a:pt x="2138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" name="Google Shape;2411;p34"/>
            <p:cNvSpPr/>
            <p:nvPr/>
          </p:nvSpPr>
          <p:spPr>
            <a:xfrm>
              <a:off x="5404908" y="2538225"/>
              <a:ext cx="498850" cy="434434"/>
            </a:xfrm>
            <a:custGeom>
              <a:avLst/>
              <a:gdLst/>
              <a:ahLst/>
              <a:cxnLst/>
              <a:rect l="l" t="t" r="r" b="b"/>
              <a:pathLst>
                <a:path w="22621" h="19700" extrusionOk="0">
                  <a:moveTo>
                    <a:pt x="21388" y="1"/>
                  </a:moveTo>
                  <a:lnTo>
                    <a:pt x="1" y="19699"/>
                  </a:lnTo>
                  <a:lnTo>
                    <a:pt x="22621" y="7328"/>
                  </a:lnTo>
                  <a:lnTo>
                    <a:pt x="21388" y="1"/>
                  </a:lnTo>
                  <a:close/>
                </a:path>
              </a:pathLst>
            </a:custGeom>
            <a:solidFill>
              <a:srgbClr val="FFFFFF"/>
            </a:solidFill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1" name="Google Shape;2412;p34"/>
            <p:cNvSpPr/>
            <p:nvPr/>
          </p:nvSpPr>
          <p:spPr>
            <a:xfrm>
              <a:off x="5404908" y="2848789"/>
              <a:ext cx="536603" cy="123847"/>
            </a:xfrm>
            <a:custGeom>
              <a:avLst/>
              <a:gdLst/>
              <a:ahLst/>
              <a:cxnLst/>
              <a:rect l="l" t="t" r="r" b="b"/>
              <a:pathLst>
                <a:path w="24333" h="5616" extrusionOk="0">
                  <a:moveTo>
                    <a:pt x="24150" y="0"/>
                  </a:moveTo>
                  <a:lnTo>
                    <a:pt x="1" y="5615"/>
                  </a:lnTo>
                  <a:lnTo>
                    <a:pt x="24332" y="3218"/>
                  </a:lnTo>
                  <a:lnTo>
                    <a:pt x="241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2" name="Google Shape;2413;p34"/>
            <p:cNvSpPr/>
            <p:nvPr/>
          </p:nvSpPr>
          <p:spPr>
            <a:xfrm>
              <a:off x="5404908" y="2848789"/>
              <a:ext cx="536603" cy="123847"/>
            </a:xfrm>
            <a:custGeom>
              <a:avLst/>
              <a:gdLst/>
              <a:ahLst/>
              <a:cxnLst/>
              <a:rect l="l" t="t" r="r" b="b"/>
              <a:pathLst>
                <a:path w="24333" h="5616" extrusionOk="0">
                  <a:moveTo>
                    <a:pt x="24150" y="0"/>
                  </a:moveTo>
                  <a:lnTo>
                    <a:pt x="1" y="5615"/>
                  </a:lnTo>
                  <a:lnTo>
                    <a:pt x="24332" y="3218"/>
                  </a:lnTo>
                  <a:lnTo>
                    <a:pt x="24150" y="0"/>
                  </a:lnTo>
                  <a:close/>
                </a:path>
              </a:pathLst>
            </a:custGeom>
            <a:solidFill>
              <a:srgbClr val="FFFFFF"/>
            </a:solidFill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3" name="Google Shape;2414;p34"/>
            <p:cNvSpPr/>
            <p:nvPr/>
          </p:nvSpPr>
          <p:spPr>
            <a:xfrm>
              <a:off x="5559926" y="2834192"/>
              <a:ext cx="2051" cy="41789"/>
            </a:xfrm>
            <a:custGeom>
              <a:avLst/>
              <a:gdLst/>
              <a:ahLst/>
              <a:cxnLst/>
              <a:rect l="l" t="t" r="r" b="b"/>
              <a:pathLst>
                <a:path w="93" h="1895" fill="none" extrusionOk="0">
                  <a:moveTo>
                    <a:pt x="1" y="0"/>
                  </a:moveTo>
                  <a:cubicBezTo>
                    <a:pt x="92" y="662"/>
                    <a:pt x="92" y="1233"/>
                    <a:pt x="92" y="1895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4" name="Google Shape;2415;p34"/>
            <p:cNvSpPr/>
            <p:nvPr/>
          </p:nvSpPr>
          <p:spPr>
            <a:xfrm>
              <a:off x="5618824" y="2787885"/>
              <a:ext cx="4058" cy="54381"/>
            </a:xfrm>
            <a:custGeom>
              <a:avLst/>
              <a:gdLst/>
              <a:ahLst/>
              <a:cxnLst/>
              <a:rect l="l" t="t" r="r" b="b"/>
              <a:pathLst>
                <a:path w="184" h="2466" fill="none" extrusionOk="0">
                  <a:moveTo>
                    <a:pt x="0" y="0"/>
                  </a:moveTo>
                  <a:cubicBezTo>
                    <a:pt x="92" y="753"/>
                    <a:pt x="183" y="1621"/>
                    <a:pt x="183" y="2465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5" name="Google Shape;2416;p34"/>
            <p:cNvSpPr/>
            <p:nvPr/>
          </p:nvSpPr>
          <p:spPr>
            <a:xfrm>
              <a:off x="5685771" y="2724974"/>
              <a:ext cx="2029" cy="84064"/>
            </a:xfrm>
            <a:custGeom>
              <a:avLst/>
              <a:gdLst/>
              <a:ahLst/>
              <a:cxnLst/>
              <a:rect l="l" t="t" r="r" b="b"/>
              <a:pathLst>
                <a:path w="92" h="3812" fill="none" extrusionOk="0">
                  <a:moveTo>
                    <a:pt x="0" y="0"/>
                  </a:moveTo>
                  <a:cubicBezTo>
                    <a:pt x="92" y="1233"/>
                    <a:pt x="92" y="2556"/>
                    <a:pt x="92" y="3812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6" name="Google Shape;2417;p34"/>
            <p:cNvSpPr/>
            <p:nvPr/>
          </p:nvSpPr>
          <p:spPr>
            <a:xfrm>
              <a:off x="5752696" y="2655514"/>
              <a:ext cx="22" cy="125854"/>
            </a:xfrm>
            <a:custGeom>
              <a:avLst/>
              <a:gdLst/>
              <a:ahLst/>
              <a:cxnLst/>
              <a:rect l="l" t="t" r="r" b="b"/>
              <a:pathLst>
                <a:path w="1" h="5707" fill="none" extrusionOk="0">
                  <a:moveTo>
                    <a:pt x="1" y="0"/>
                  </a:moveTo>
                  <a:lnTo>
                    <a:pt x="1" y="5706"/>
                  </a:ln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7" name="Google Shape;2418;p34"/>
            <p:cNvSpPr/>
            <p:nvPr/>
          </p:nvSpPr>
          <p:spPr>
            <a:xfrm>
              <a:off x="5838783" y="2580011"/>
              <a:ext cx="6550" cy="151016"/>
            </a:xfrm>
            <a:custGeom>
              <a:avLst/>
              <a:gdLst/>
              <a:ahLst/>
              <a:cxnLst/>
              <a:rect l="l" t="t" r="r" b="b"/>
              <a:pathLst>
                <a:path w="297" h="6848" fill="none" extrusionOk="0">
                  <a:moveTo>
                    <a:pt x="0" y="0"/>
                  </a:moveTo>
                  <a:cubicBezTo>
                    <a:pt x="91" y="2283"/>
                    <a:pt x="183" y="4565"/>
                    <a:pt x="297" y="6848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8" name="Google Shape;2419;p34"/>
            <p:cNvSpPr/>
            <p:nvPr/>
          </p:nvSpPr>
          <p:spPr>
            <a:xfrm>
              <a:off x="5885090" y="2873949"/>
              <a:ext cx="22" cy="48339"/>
            </a:xfrm>
            <a:custGeom>
              <a:avLst/>
              <a:gdLst/>
              <a:ahLst/>
              <a:cxnLst/>
              <a:rect l="l" t="t" r="r" b="b"/>
              <a:pathLst>
                <a:path w="1" h="2192" fill="none" extrusionOk="0">
                  <a:moveTo>
                    <a:pt x="0" y="0"/>
                  </a:moveTo>
                  <a:lnTo>
                    <a:pt x="0" y="2192"/>
                  </a:ln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" name="Google Shape;2420;p34"/>
            <p:cNvSpPr/>
            <p:nvPr/>
          </p:nvSpPr>
          <p:spPr>
            <a:xfrm>
              <a:off x="5822156" y="2886518"/>
              <a:ext cx="22" cy="43818"/>
            </a:xfrm>
            <a:custGeom>
              <a:avLst/>
              <a:gdLst/>
              <a:ahLst/>
              <a:cxnLst/>
              <a:rect l="l" t="t" r="r" b="b"/>
              <a:pathLst>
                <a:path w="1" h="1987" fill="none" extrusionOk="0">
                  <a:moveTo>
                    <a:pt x="1" y="1"/>
                  </a:moveTo>
                  <a:lnTo>
                    <a:pt x="1" y="1987"/>
                  </a:ln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0" name="Google Shape;2421;p34"/>
            <p:cNvSpPr/>
            <p:nvPr/>
          </p:nvSpPr>
          <p:spPr>
            <a:xfrm>
              <a:off x="5765287" y="2901116"/>
              <a:ext cx="22" cy="31248"/>
            </a:xfrm>
            <a:custGeom>
              <a:avLst/>
              <a:gdLst/>
              <a:ahLst/>
              <a:cxnLst/>
              <a:rect l="l" t="t" r="r" b="b"/>
              <a:pathLst>
                <a:path w="1" h="1417" fill="none" extrusionOk="0">
                  <a:moveTo>
                    <a:pt x="1" y="1"/>
                  </a:moveTo>
                  <a:lnTo>
                    <a:pt x="1" y="1416"/>
                  </a:ln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1" name="Google Shape;2422;p34"/>
            <p:cNvSpPr/>
            <p:nvPr/>
          </p:nvSpPr>
          <p:spPr>
            <a:xfrm>
              <a:off x="5719487" y="2909672"/>
              <a:ext cx="22" cy="29220"/>
            </a:xfrm>
            <a:custGeom>
              <a:avLst/>
              <a:gdLst/>
              <a:ahLst/>
              <a:cxnLst/>
              <a:rect l="l" t="t" r="r" b="b"/>
              <a:pathLst>
                <a:path w="1" h="1325" fill="none" extrusionOk="0">
                  <a:moveTo>
                    <a:pt x="1" y="1"/>
                  </a:moveTo>
                  <a:lnTo>
                    <a:pt x="1" y="1325"/>
                  </a:ln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2" name="Google Shape;2423;p34"/>
            <p:cNvSpPr/>
            <p:nvPr/>
          </p:nvSpPr>
          <p:spPr>
            <a:xfrm>
              <a:off x="5654062" y="2919749"/>
              <a:ext cx="2536" cy="23177"/>
            </a:xfrm>
            <a:custGeom>
              <a:avLst/>
              <a:gdLst/>
              <a:ahLst/>
              <a:cxnLst/>
              <a:rect l="l" t="t" r="r" b="b"/>
              <a:pathLst>
                <a:path w="115" h="1051" fill="none" extrusionOk="0">
                  <a:moveTo>
                    <a:pt x="114" y="0"/>
                  </a:moveTo>
                  <a:cubicBezTo>
                    <a:pt x="114" y="388"/>
                    <a:pt x="0" y="685"/>
                    <a:pt x="0" y="1050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3" name="Google Shape;2424;p34"/>
            <p:cNvSpPr/>
            <p:nvPr/>
          </p:nvSpPr>
          <p:spPr>
            <a:xfrm>
              <a:off x="5583080" y="2509052"/>
              <a:ext cx="77537" cy="163607"/>
            </a:xfrm>
            <a:custGeom>
              <a:avLst/>
              <a:gdLst/>
              <a:ahLst/>
              <a:cxnLst/>
              <a:rect l="l" t="t" r="r" b="b"/>
              <a:pathLst>
                <a:path w="3516" h="7419" fill="none" extrusionOk="0">
                  <a:moveTo>
                    <a:pt x="3516" y="0"/>
                  </a:moveTo>
                  <a:cubicBezTo>
                    <a:pt x="2283" y="2465"/>
                    <a:pt x="1142" y="4930"/>
                    <a:pt x="1" y="7418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4" name="Google Shape;2425;p34"/>
            <p:cNvSpPr/>
            <p:nvPr/>
          </p:nvSpPr>
          <p:spPr>
            <a:xfrm>
              <a:off x="5545328" y="2699792"/>
              <a:ext cx="25206" cy="50368"/>
            </a:xfrm>
            <a:custGeom>
              <a:avLst/>
              <a:gdLst/>
              <a:ahLst/>
              <a:cxnLst/>
              <a:rect l="l" t="t" r="r" b="b"/>
              <a:pathLst>
                <a:path w="1143" h="2284" fill="none" extrusionOk="0">
                  <a:moveTo>
                    <a:pt x="1142" y="1"/>
                  </a:moveTo>
                  <a:cubicBezTo>
                    <a:pt x="754" y="754"/>
                    <a:pt x="366" y="1530"/>
                    <a:pt x="1" y="2283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5" name="Google Shape;2426;p34"/>
            <p:cNvSpPr/>
            <p:nvPr/>
          </p:nvSpPr>
          <p:spPr>
            <a:xfrm>
              <a:off x="5968641" y="2746099"/>
              <a:ext cx="251685" cy="54381"/>
            </a:xfrm>
            <a:custGeom>
              <a:avLst/>
              <a:gdLst/>
              <a:ahLst/>
              <a:cxnLst/>
              <a:rect l="l" t="t" r="r" b="b"/>
              <a:pathLst>
                <a:path w="11413" h="2466" fill="none" extrusionOk="0">
                  <a:moveTo>
                    <a:pt x="0" y="2466"/>
                  </a:moveTo>
                  <a:cubicBezTo>
                    <a:pt x="3812" y="1598"/>
                    <a:pt x="7624" y="845"/>
                    <a:pt x="11413" y="1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6" name="Google Shape;2427;p34"/>
            <p:cNvSpPr/>
            <p:nvPr/>
          </p:nvSpPr>
          <p:spPr>
            <a:xfrm>
              <a:off x="6088422" y="2718425"/>
              <a:ext cx="86093" cy="23177"/>
            </a:xfrm>
            <a:custGeom>
              <a:avLst/>
              <a:gdLst/>
              <a:ahLst/>
              <a:cxnLst/>
              <a:rect l="l" t="t" r="r" b="b"/>
              <a:pathLst>
                <a:path w="3904" h="1051" fill="none" extrusionOk="0">
                  <a:moveTo>
                    <a:pt x="0" y="1050"/>
                  </a:moveTo>
                  <a:cubicBezTo>
                    <a:pt x="1233" y="685"/>
                    <a:pt x="2557" y="297"/>
                    <a:pt x="3904" y="0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7" name="Google Shape;2428;p34"/>
            <p:cNvSpPr/>
            <p:nvPr/>
          </p:nvSpPr>
          <p:spPr>
            <a:xfrm>
              <a:off x="5396352" y="1795838"/>
              <a:ext cx="29220" cy="16628"/>
            </a:xfrm>
            <a:custGeom>
              <a:avLst/>
              <a:gdLst/>
              <a:ahLst/>
              <a:cxnLst/>
              <a:rect l="l" t="t" r="r" b="b"/>
              <a:pathLst>
                <a:path w="1325" h="754" fill="none" extrusionOk="0">
                  <a:moveTo>
                    <a:pt x="1" y="1"/>
                  </a:moveTo>
                  <a:cubicBezTo>
                    <a:pt x="480" y="297"/>
                    <a:pt x="845" y="480"/>
                    <a:pt x="1325" y="754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8" name="Google Shape;2429;p34"/>
            <p:cNvSpPr/>
            <p:nvPr/>
          </p:nvSpPr>
          <p:spPr>
            <a:xfrm>
              <a:off x="5486452" y="1856743"/>
              <a:ext cx="251707" cy="274862"/>
            </a:xfrm>
            <a:custGeom>
              <a:avLst/>
              <a:gdLst/>
              <a:ahLst/>
              <a:cxnLst/>
              <a:rect l="l" t="t" r="r" b="b"/>
              <a:pathLst>
                <a:path w="11414" h="12464" fill="none" extrusionOk="0">
                  <a:moveTo>
                    <a:pt x="0" y="0"/>
                  </a:moveTo>
                  <a:lnTo>
                    <a:pt x="2671" y="2100"/>
                  </a:lnTo>
                  <a:moveTo>
                    <a:pt x="5319" y="4269"/>
                  </a:moveTo>
                  <a:lnTo>
                    <a:pt x="7601" y="6848"/>
                  </a:lnTo>
                  <a:moveTo>
                    <a:pt x="9701" y="9519"/>
                  </a:moveTo>
                  <a:lnTo>
                    <a:pt x="11413" y="12463"/>
                  </a:ln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9" name="Google Shape;2430;p34"/>
            <p:cNvSpPr/>
            <p:nvPr/>
          </p:nvSpPr>
          <p:spPr>
            <a:xfrm>
              <a:off x="5773843" y="2192445"/>
              <a:ext cx="14621" cy="29220"/>
            </a:xfrm>
            <a:custGeom>
              <a:avLst/>
              <a:gdLst/>
              <a:ahLst/>
              <a:cxnLst/>
              <a:rect l="l" t="t" r="r" b="b"/>
              <a:pathLst>
                <a:path w="663" h="1325" fill="none" extrusionOk="0">
                  <a:moveTo>
                    <a:pt x="1" y="1"/>
                  </a:moveTo>
                  <a:cubicBezTo>
                    <a:pt x="275" y="457"/>
                    <a:pt x="480" y="937"/>
                    <a:pt x="663" y="1325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0" name="Google Shape;2431;p34"/>
            <p:cNvSpPr/>
            <p:nvPr/>
          </p:nvSpPr>
          <p:spPr>
            <a:xfrm>
              <a:off x="4971054" y="1215526"/>
              <a:ext cx="168635" cy="444975"/>
            </a:xfrm>
            <a:custGeom>
              <a:avLst/>
              <a:gdLst/>
              <a:ahLst/>
              <a:cxnLst/>
              <a:rect l="l" t="t" r="r" b="b"/>
              <a:pathLst>
                <a:path w="7647" h="20178" extrusionOk="0">
                  <a:moveTo>
                    <a:pt x="3789" y="1780"/>
                  </a:moveTo>
                  <a:cubicBezTo>
                    <a:pt x="3972" y="1940"/>
                    <a:pt x="4086" y="2123"/>
                    <a:pt x="4177" y="2328"/>
                  </a:cubicBezTo>
                  <a:cubicBezTo>
                    <a:pt x="4269" y="2557"/>
                    <a:pt x="4360" y="2762"/>
                    <a:pt x="4428" y="2967"/>
                  </a:cubicBezTo>
                  <a:cubicBezTo>
                    <a:pt x="4657" y="3606"/>
                    <a:pt x="4839" y="4291"/>
                    <a:pt x="4999" y="5022"/>
                  </a:cubicBezTo>
                  <a:cubicBezTo>
                    <a:pt x="5136" y="5775"/>
                    <a:pt x="5250" y="6505"/>
                    <a:pt x="5341" y="7281"/>
                  </a:cubicBezTo>
                  <a:cubicBezTo>
                    <a:pt x="5410" y="8035"/>
                    <a:pt x="5478" y="8788"/>
                    <a:pt x="5501" y="9541"/>
                  </a:cubicBezTo>
                  <a:cubicBezTo>
                    <a:pt x="5547" y="10294"/>
                    <a:pt x="5547" y="11002"/>
                    <a:pt x="5547" y="11687"/>
                  </a:cubicBezTo>
                  <a:cubicBezTo>
                    <a:pt x="5547" y="12600"/>
                    <a:pt x="5501" y="13513"/>
                    <a:pt x="5387" y="14403"/>
                  </a:cubicBezTo>
                  <a:cubicBezTo>
                    <a:pt x="5273" y="15270"/>
                    <a:pt x="5090" y="16160"/>
                    <a:pt x="4816" y="17028"/>
                  </a:cubicBezTo>
                  <a:cubicBezTo>
                    <a:pt x="4794" y="17119"/>
                    <a:pt x="4748" y="17233"/>
                    <a:pt x="4679" y="17416"/>
                  </a:cubicBezTo>
                  <a:cubicBezTo>
                    <a:pt x="4611" y="17576"/>
                    <a:pt x="4543" y="17735"/>
                    <a:pt x="4474" y="17895"/>
                  </a:cubicBezTo>
                  <a:cubicBezTo>
                    <a:pt x="4383" y="18055"/>
                    <a:pt x="4291" y="18215"/>
                    <a:pt x="4177" y="18329"/>
                  </a:cubicBezTo>
                  <a:cubicBezTo>
                    <a:pt x="4086" y="18443"/>
                    <a:pt x="3972" y="18511"/>
                    <a:pt x="3858" y="18511"/>
                  </a:cubicBezTo>
                  <a:cubicBezTo>
                    <a:pt x="3675" y="18511"/>
                    <a:pt x="3515" y="18397"/>
                    <a:pt x="3378" y="18169"/>
                  </a:cubicBezTo>
                  <a:cubicBezTo>
                    <a:pt x="3219" y="17918"/>
                    <a:pt x="3082" y="17621"/>
                    <a:pt x="2968" y="17233"/>
                  </a:cubicBezTo>
                  <a:cubicBezTo>
                    <a:pt x="2831" y="16845"/>
                    <a:pt x="2739" y="16411"/>
                    <a:pt x="2625" y="15909"/>
                  </a:cubicBezTo>
                  <a:cubicBezTo>
                    <a:pt x="2534" y="15407"/>
                    <a:pt x="2443" y="14882"/>
                    <a:pt x="2374" y="14334"/>
                  </a:cubicBezTo>
                  <a:cubicBezTo>
                    <a:pt x="2306" y="13787"/>
                    <a:pt x="2237" y="13239"/>
                    <a:pt x="2192" y="12714"/>
                  </a:cubicBezTo>
                  <a:cubicBezTo>
                    <a:pt x="2123" y="12166"/>
                    <a:pt x="2077" y="11664"/>
                    <a:pt x="2055" y="11207"/>
                  </a:cubicBezTo>
                  <a:cubicBezTo>
                    <a:pt x="2009" y="10728"/>
                    <a:pt x="1986" y="10340"/>
                    <a:pt x="1963" y="9975"/>
                  </a:cubicBezTo>
                  <a:cubicBezTo>
                    <a:pt x="1963" y="9632"/>
                    <a:pt x="1963" y="9358"/>
                    <a:pt x="1963" y="9222"/>
                  </a:cubicBezTo>
                  <a:cubicBezTo>
                    <a:pt x="1963" y="8788"/>
                    <a:pt x="1963" y="8354"/>
                    <a:pt x="1986" y="7875"/>
                  </a:cubicBezTo>
                  <a:cubicBezTo>
                    <a:pt x="2009" y="7395"/>
                    <a:pt x="2032" y="6916"/>
                    <a:pt x="2100" y="6437"/>
                  </a:cubicBezTo>
                  <a:cubicBezTo>
                    <a:pt x="2146" y="5980"/>
                    <a:pt x="2214" y="5501"/>
                    <a:pt x="2328" y="5044"/>
                  </a:cubicBezTo>
                  <a:cubicBezTo>
                    <a:pt x="2420" y="4588"/>
                    <a:pt x="2557" y="4154"/>
                    <a:pt x="2717" y="3766"/>
                  </a:cubicBezTo>
                  <a:cubicBezTo>
                    <a:pt x="2739" y="3721"/>
                    <a:pt x="2808" y="3606"/>
                    <a:pt x="2899" y="3401"/>
                  </a:cubicBezTo>
                  <a:cubicBezTo>
                    <a:pt x="3013" y="3196"/>
                    <a:pt x="3127" y="2967"/>
                    <a:pt x="3241" y="2739"/>
                  </a:cubicBezTo>
                  <a:cubicBezTo>
                    <a:pt x="3378" y="2511"/>
                    <a:pt x="3493" y="2305"/>
                    <a:pt x="3607" y="2100"/>
                  </a:cubicBezTo>
                  <a:cubicBezTo>
                    <a:pt x="3721" y="1917"/>
                    <a:pt x="3766" y="1803"/>
                    <a:pt x="3789" y="1780"/>
                  </a:cubicBezTo>
                  <a:close/>
                  <a:moveTo>
                    <a:pt x="3766" y="0"/>
                  </a:moveTo>
                  <a:cubicBezTo>
                    <a:pt x="3333" y="0"/>
                    <a:pt x="2922" y="114"/>
                    <a:pt x="2580" y="320"/>
                  </a:cubicBezTo>
                  <a:cubicBezTo>
                    <a:pt x="2214" y="548"/>
                    <a:pt x="1895" y="822"/>
                    <a:pt x="1621" y="1164"/>
                  </a:cubicBezTo>
                  <a:cubicBezTo>
                    <a:pt x="1324" y="1484"/>
                    <a:pt x="1096" y="1849"/>
                    <a:pt x="890" y="2260"/>
                  </a:cubicBezTo>
                  <a:cubicBezTo>
                    <a:pt x="685" y="2648"/>
                    <a:pt x="525" y="3036"/>
                    <a:pt x="411" y="3401"/>
                  </a:cubicBezTo>
                  <a:cubicBezTo>
                    <a:pt x="388" y="3447"/>
                    <a:pt x="388" y="3492"/>
                    <a:pt x="366" y="3538"/>
                  </a:cubicBezTo>
                  <a:cubicBezTo>
                    <a:pt x="366" y="3584"/>
                    <a:pt x="366" y="3629"/>
                    <a:pt x="366" y="3675"/>
                  </a:cubicBezTo>
                  <a:cubicBezTo>
                    <a:pt x="366" y="3789"/>
                    <a:pt x="388" y="3880"/>
                    <a:pt x="434" y="3949"/>
                  </a:cubicBezTo>
                  <a:cubicBezTo>
                    <a:pt x="480" y="4040"/>
                    <a:pt x="525" y="4131"/>
                    <a:pt x="571" y="4200"/>
                  </a:cubicBezTo>
                  <a:cubicBezTo>
                    <a:pt x="343" y="5044"/>
                    <a:pt x="183" y="5912"/>
                    <a:pt x="114" y="6825"/>
                  </a:cubicBezTo>
                  <a:cubicBezTo>
                    <a:pt x="46" y="7715"/>
                    <a:pt x="0" y="8605"/>
                    <a:pt x="0" y="9495"/>
                  </a:cubicBezTo>
                  <a:cubicBezTo>
                    <a:pt x="0" y="10386"/>
                    <a:pt x="23" y="11253"/>
                    <a:pt x="92" y="12120"/>
                  </a:cubicBezTo>
                  <a:cubicBezTo>
                    <a:pt x="160" y="12988"/>
                    <a:pt x="251" y="13878"/>
                    <a:pt x="388" y="14745"/>
                  </a:cubicBezTo>
                  <a:cubicBezTo>
                    <a:pt x="434" y="15065"/>
                    <a:pt x="502" y="15430"/>
                    <a:pt x="571" y="15841"/>
                  </a:cubicBezTo>
                  <a:cubicBezTo>
                    <a:pt x="639" y="16229"/>
                    <a:pt x="731" y="16640"/>
                    <a:pt x="845" y="17028"/>
                  </a:cubicBezTo>
                  <a:cubicBezTo>
                    <a:pt x="959" y="17439"/>
                    <a:pt x="1096" y="17827"/>
                    <a:pt x="1279" y="18192"/>
                  </a:cubicBezTo>
                  <a:cubicBezTo>
                    <a:pt x="1461" y="18580"/>
                    <a:pt x="1667" y="18922"/>
                    <a:pt x="1895" y="19196"/>
                  </a:cubicBezTo>
                  <a:cubicBezTo>
                    <a:pt x="2146" y="19493"/>
                    <a:pt x="2443" y="19744"/>
                    <a:pt x="2762" y="19904"/>
                  </a:cubicBezTo>
                  <a:cubicBezTo>
                    <a:pt x="3105" y="20086"/>
                    <a:pt x="3470" y="20178"/>
                    <a:pt x="3903" y="20178"/>
                  </a:cubicBezTo>
                  <a:cubicBezTo>
                    <a:pt x="4360" y="20178"/>
                    <a:pt x="4748" y="20086"/>
                    <a:pt x="5113" y="19881"/>
                  </a:cubicBezTo>
                  <a:cubicBezTo>
                    <a:pt x="5456" y="19675"/>
                    <a:pt x="5752" y="19402"/>
                    <a:pt x="6003" y="19059"/>
                  </a:cubicBezTo>
                  <a:cubicBezTo>
                    <a:pt x="6277" y="18717"/>
                    <a:pt x="6506" y="18329"/>
                    <a:pt x="6688" y="17849"/>
                  </a:cubicBezTo>
                  <a:cubicBezTo>
                    <a:pt x="6871" y="17393"/>
                    <a:pt x="7008" y="16914"/>
                    <a:pt x="7145" y="16411"/>
                  </a:cubicBezTo>
                  <a:cubicBezTo>
                    <a:pt x="7259" y="15886"/>
                    <a:pt x="7350" y="15362"/>
                    <a:pt x="7419" y="14837"/>
                  </a:cubicBezTo>
                  <a:cubicBezTo>
                    <a:pt x="7487" y="14312"/>
                    <a:pt x="7533" y="13787"/>
                    <a:pt x="7555" y="13284"/>
                  </a:cubicBezTo>
                  <a:cubicBezTo>
                    <a:pt x="7601" y="12782"/>
                    <a:pt x="7624" y="12303"/>
                    <a:pt x="7624" y="11869"/>
                  </a:cubicBezTo>
                  <a:cubicBezTo>
                    <a:pt x="7647" y="11436"/>
                    <a:pt x="7647" y="11070"/>
                    <a:pt x="7647" y="10751"/>
                  </a:cubicBezTo>
                  <a:cubicBezTo>
                    <a:pt x="7647" y="9724"/>
                    <a:pt x="7601" y="8697"/>
                    <a:pt x="7510" y="7692"/>
                  </a:cubicBezTo>
                  <a:cubicBezTo>
                    <a:pt x="7419" y="6688"/>
                    <a:pt x="7282" y="5684"/>
                    <a:pt x="7099" y="4679"/>
                  </a:cubicBezTo>
                  <a:cubicBezTo>
                    <a:pt x="7030" y="4383"/>
                    <a:pt x="6962" y="4040"/>
                    <a:pt x="6894" y="3698"/>
                  </a:cubicBezTo>
                  <a:cubicBezTo>
                    <a:pt x="6825" y="3355"/>
                    <a:pt x="6711" y="2990"/>
                    <a:pt x="6597" y="2648"/>
                  </a:cubicBezTo>
                  <a:cubicBezTo>
                    <a:pt x="6483" y="2305"/>
                    <a:pt x="6346" y="1986"/>
                    <a:pt x="6186" y="1666"/>
                  </a:cubicBezTo>
                  <a:cubicBezTo>
                    <a:pt x="6026" y="1347"/>
                    <a:pt x="5821" y="1050"/>
                    <a:pt x="5592" y="822"/>
                  </a:cubicBezTo>
                  <a:cubicBezTo>
                    <a:pt x="5364" y="571"/>
                    <a:pt x="5113" y="365"/>
                    <a:pt x="4794" y="228"/>
                  </a:cubicBezTo>
                  <a:cubicBezTo>
                    <a:pt x="4497" y="69"/>
                    <a:pt x="4155" y="0"/>
                    <a:pt x="3766" y="0"/>
                  </a:cubicBezTo>
                  <a:close/>
                </a:path>
              </a:pathLst>
            </a:custGeom>
            <a:solidFill>
              <a:srgbClr val="EBC0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1" name="Google Shape;2432;p34"/>
            <p:cNvSpPr/>
            <p:nvPr/>
          </p:nvSpPr>
          <p:spPr>
            <a:xfrm>
              <a:off x="5167352" y="1218039"/>
              <a:ext cx="181735" cy="442461"/>
            </a:xfrm>
            <a:custGeom>
              <a:avLst/>
              <a:gdLst/>
              <a:ahLst/>
              <a:cxnLst/>
              <a:rect l="l" t="t" r="r" b="b"/>
              <a:pathLst>
                <a:path w="8241" h="20064" extrusionOk="0">
                  <a:moveTo>
                    <a:pt x="3515" y="0"/>
                  </a:moveTo>
                  <a:cubicBezTo>
                    <a:pt x="2945" y="0"/>
                    <a:pt x="2420" y="114"/>
                    <a:pt x="1895" y="365"/>
                  </a:cubicBezTo>
                  <a:cubicBezTo>
                    <a:pt x="1415" y="617"/>
                    <a:pt x="1004" y="959"/>
                    <a:pt x="708" y="1461"/>
                  </a:cubicBezTo>
                  <a:cubicBezTo>
                    <a:pt x="548" y="1689"/>
                    <a:pt x="411" y="1963"/>
                    <a:pt x="297" y="2283"/>
                  </a:cubicBezTo>
                  <a:cubicBezTo>
                    <a:pt x="183" y="2579"/>
                    <a:pt x="137" y="2876"/>
                    <a:pt x="137" y="3150"/>
                  </a:cubicBezTo>
                  <a:cubicBezTo>
                    <a:pt x="137" y="3333"/>
                    <a:pt x="183" y="3492"/>
                    <a:pt x="251" y="3629"/>
                  </a:cubicBezTo>
                  <a:cubicBezTo>
                    <a:pt x="343" y="3744"/>
                    <a:pt x="434" y="3858"/>
                    <a:pt x="548" y="3949"/>
                  </a:cubicBezTo>
                  <a:cubicBezTo>
                    <a:pt x="685" y="4040"/>
                    <a:pt x="822" y="4109"/>
                    <a:pt x="982" y="4154"/>
                  </a:cubicBezTo>
                  <a:cubicBezTo>
                    <a:pt x="1141" y="4200"/>
                    <a:pt x="1301" y="4223"/>
                    <a:pt x="1461" y="4223"/>
                  </a:cubicBezTo>
                  <a:cubicBezTo>
                    <a:pt x="1598" y="4223"/>
                    <a:pt x="1689" y="4200"/>
                    <a:pt x="1758" y="4154"/>
                  </a:cubicBezTo>
                  <a:cubicBezTo>
                    <a:pt x="1826" y="4109"/>
                    <a:pt x="1872" y="4017"/>
                    <a:pt x="1917" y="3903"/>
                  </a:cubicBezTo>
                  <a:cubicBezTo>
                    <a:pt x="1963" y="3766"/>
                    <a:pt x="1986" y="3629"/>
                    <a:pt x="1986" y="3492"/>
                  </a:cubicBezTo>
                  <a:cubicBezTo>
                    <a:pt x="1986" y="3356"/>
                    <a:pt x="2009" y="3219"/>
                    <a:pt x="2054" y="3082"/>
                  </a:cubicBezTo>
                  <a:cubicBezTo>
                    <a:pt x="2100" y="2899"/>
                    <a:pt x="2146" y="2716"/>
                    <a:pt x="2214" y="2534"/>
                  </a:cubicBezTo>
                  <a:cubicBezTo>
                    <a:pt x="2283" y="2351"/>
                    <a:pt x="2374" y="2191"/>
                    <a:pt x="2488" y="2055"/>
                  </a:cubicBezTo>
                  <a:cubicBezTo>
                    <a:pt x="2602" y="1918"/>
                    <a:pt x="2739" y="1803"/>
                    <a:pt x="2899" y="1735"/>
                  </a:cubicBezTo>
                  <a:cubicBezTo>
                    <a:pt x="3059" y="1644"/>
                    <a:pt x="3241" y="1598"/>
                    <a:pt x="3470" y="1598"/>
                  </a:cubicBezTo>
                  <a:cubicBezTo>
                    <a:pt x="3721" y="1598"/>
                    <a:pt x="3926" y="1644"/>
                    <a:pt x="4109" y="1735"/>
                  </a:cubicBezTo>
                  <a:cubicBezTo>
                    <a:pt x="4291" y="1803"/>
                    <a:pt x="4428" y="1940"/>
                    <a:pt x="4542" y="2077"/>
                  </a:cubicBezTo>
                  <a:cubicBezTo>
                    <a:pt x="4657" y="2237"/>
                    <a:pt x="4725" y="2397"/>
                    <a:pt x="4771" y="2602"/>
                  </a:cubicBezTo>
                  <a:cubicBezTo>
                    <a:pt x="4839" y="2808"/>
                    <a:pt x="4862" y="3013"/>
                    <a:pt x="4862" y="3241"/>
                  </a:cubicBezTo>
                  <a:cubicBezTo>
                    <a:pt x="4862" y="3584"/>
                    <a:pt x="4816" y="3949"/>
                    <a:pt x="4702" y="4337"/>
                  </a:cubicBezTo>
                  <a:cubicBezTo>
                    <a:pt x="4588" y="4702"/>
                    <a:pt x="4451" y="5067"/>
                    <a:pt x="4268" y="5433"/>
                  </a:cubicBezTo>
                  <a:cubicBezTo>
                    <a:pt x="4109" y="5798"/>
                    <a:pt x="3903" y="6140"/>
                    <a:pt x="3698" y="6483"/>
                  </a:cubicBezTo>
                  <a:cubicBezTo>
                    <a:pt x="3492" y="6825"/>
                    <a:pt x="3287" y="7122"/>
                    <a:pt x="3082" y="7396"/>
                  </a:cubicBezTo>
                  <a:cubicBezTo>
                    <a:pt x="2876" y="7647"/>
                    <a:pt x="2671" y="7898"/>
                    <a:pt x="2420" y="8126"/>
                  </a:cubicBezTo>
                  <a:cubicBezTo>
                    <a:pt x="2191" y="8377"/>
                    <a:pt x="2009" y="8628"/>
                    <a:pt x="1872" y="8902"/>
                  </a:cubicBezTo>
                  <a:cubicBezTo>
                    <a:pt x="1849" y="8925"/>
                    <a:pt x="1826" y="8971"/>
                    <a:pt x="1826" y="8993"/>
                  </a:cubicBezTo>
                  <a:lnTo>
                    <a:pt x="1826" y="9130"/>
                  </a:lnTo>
                  <a:cubicBezTo>
                    <a:pt x="1826" y="9267"/>
                    <a:pt x="1872" y="9404"/>
                    <a:pt x="1940" y="9541"/>
                  </a:cubicBezTo>
                  <a:cubicBezTo>
                    <a:pt x="2009" y="9701"/>
                    <a:pt x="2100" y="9838"/>
                    <a:pt x="2214" y="9952"/>
                  </a:cubicBezTo>
                  <a:cubicBezTo>
                    <a:pt x="2328" y="10066"/>
                    <a:pt x="2442" y="10180"/>
                    <a:pt x="2579" y="10249"/>
                  </a:cubicBezTo>
                  <a:cubicBezTo>
                    <a:pt x="2716" y="10317"/>
                    <a:pt x="2853" y="10363"/>
                    <a:pt x="2990" y="10363"/>
                  </a:cubicBezTo>
                  <a:cubicBezTo>
                    <a:pt x="3082" y="10363"/>
                    <a:pt x="3196" y="10340"/>
                    <a:pt x="3287" y="10272"/>
                  </a:cubicBezTo>
                  <a:cubicBezTo>
                    <a:pt x="3401" y="10203"/>
                    <a:pt x="3492" y="10135"/>
                    <a:pt x="3561" y="10043"/>
                  </a:cubicBezTo>
                  <a:cubicBezTo>
                    <a:pt x="3652" y="9929"/>
                    <a:pt x="3744" y="9838"/>
                    <a:pt x="3812" y="9724"/>
                  </a:cubicBezTo>
                  <a:cubicBezTo>
                    <a:pt x="3903" y="9610"/>
                    <a:pt x="3972" y="9518"/>
                    <a:pt x="4040" y="9450"/>
                  </a:cubicBezTo>
                  <a:lnTo>
                    <a:pt x="4200" y="9450"/>
                  </a:lnTo>
                  <a:cubicBezTo>
                    <a:pt x="4237" y="9448"/>
                    <a:pt x="4273" y="9447"/>
                    <a:pt x="4308" y="9447"/>
                  </a:cubicBezTo>
                  <a:cubicBezTo>
                    <a:pt x="4691" y="9447"/>
                    <a:pt x="4999" y="9559"/>
                    <a:pt x="5250" y="9747"/>
                  </a:cubicBezTo>
                  <a:cubicBezTo>
                    <a:pt x="5524" y="9975"/>
                    <a:pt x="5729" y="10249"/>
                    <a:pt x="5866" y="10591"/>
                  </a:cubicBezTo>
                  <a:cubicBezTo>
                    <a:pt x="6003" y="10934"/>
                    <a:pt x="6117" y="11299"/>
                    <a:pt x="6163" y="11710"/>
                  </a:cubicBezTo>
                  <a:cubicBezTo>
                    <a:pt x="6209" y="12098"/>
                    <a:pt x="6231" y="12463"/>
                    <a:pt x="6231" y="12805"/>
                  </a:cubicBezTo>
                  <a:cubicBezTo>
                    <a:pt x="6231" y="13033"/>
                    <a:pt x="6209" y="13330"/>
                    <a:pt x="6186" y="13695"/>
                  </a:cubicBezTo>
                  <a:cubicBezTo>
                    <a:pt x="6163" y="14061"/>
                    <a:pt x="6095" y="14449"/>
                    <a:pt x="6026" y="14859"/>
                  </a:cubicBezTo>
                  <a:cubicBezTo>
                    <a:pt x="5935" y="15270"/>
                    <a:pt x="5843" y="15681"/>
                    <a:pt x="5706" y="16115"/>
                  </a:cubicBezTo>
                  <a:cubicBezTo>
                    <a:pt x="5592" y="16526"/>
                    <a:pt x="5433" y="16891"/>
                    <a:pt x="5250" y="17233"/>
                  </a:cubicBezTo>
                  <a:cubicBezTo>
                    <a:pt x="5090" y="17576"/>
                    <a:pt x="4885" y="17827"/>
                    <a:pt x="4634" y="18055"/>
                  </a:cubicBezTo>
                  <a:cubicBezTo>
                    <a:pt x="4383" y="18260"/>
                    <a:pt x="4109" y="18375"/>
                    <a:pt x="3789" y="18375"/>
                  </a:cubicBezTo>
                  <a:cubicBezTo>
                    <a:pt x="3492" y="18375"/>
                    <a:pt x="3241" y="18260"/>
                    <a:pt x="3013" y="18078"/>
                  </a:cubicBezTo>
                  <a:cubicBezTo>
                    <a:pt x="2808" y="17872"/>
                    <a:pt x="2625" y="17644"/>
                    <a:pt x="2534" y="17370"/>
                  </a:cubicBezTo>
                  <a:cubicBezTo>
                    <a:pt x="2465" y="17256"/>
                    <a:pt x="2420" y="17142"/>
                    <a:pt x="2397" y="17005"/>
                  </a:cubicBezTo>
                  <a:cubicBezTo>
                    <a:pt x="2351" y="16868"/>
                    <a:pt x="2328" y="16754"/>
                    <a:pt x="2283" y="16640"/>
                  </a:cubicBezTo>
                  <a:cubicBezTo>
                    <a:pt x="2237" y="16526"/>
                    <a:pt x="2191" y="16434"/>
                    <a:pt x="2123" y="16343"/>
                  </a:cubicBezTo>
                  <a:cubicBezTo>
                    <a:pt x="2054" y="16252"/>
                    <a:pt x="1940" y="16161"/>
                    <a:pt x="1803" y="16092"/>
                  </a:cubicBezTo>
                  <a:cubicBezTo>
                    <a:pt x="1644" y="16001"/>
                    <a:pt x="1461" y="15932"/>
                    <a:pt x="1210" y="15909"/>
                  </a:cubicBezTo>
                  <a:cubicBezTo>
                    <a:pt x="959" y="15864"/>
                    <a:pt x="753" y="15841"/>
                    <a:pt x="594" y="15841"/>
                  </a:cubicBezTo>
                  <a:cubicBezTo>
                    <a:pt x="206" y="15841"/>
                    <a:pt x="0" y="16024"/>
                    <a:pt x="0" y="16412"/>
                  </a:cubicBezTo>
                  <a:cubicBezTo>
                    <a:pt x="0" y="16685"/>
                    <a:pt x="46" y="16982"/>
                    <a:pt x="114" y="17279"/>
                  </a:cubicBezTo>
                  <a:cubicBezTo>
                    <a:pt x="206" y="17553"/>
                    <a:pt x="320" y="17850"/>
                    <a:pt x="457" y="18123"/>
                  </a:cubicBezTo>
                  <a:cubicBezTo>
                    <a:pt x="616" y="18375"/>
                    <a:pt x="776" y="18626"/>
                    <a:pt x="982" y="18854"/>
                  </a:cubicBezTo>
                  <a:cubicBezTo>
                    <a:pt x="1164" y="19082"/>
                    <a:pt x="1393" y="19288"/>
                    <a:pt x="1621" y="19447"/>
                  </a:cubicBezTo>
                  <a:cubicBezTo>
                    <a:pt x="1940" y="19653"/>
                    <a:pt x="2283" y="19813"/>
                    <a:pt x="2625" y="19927"/>
                  </a:cubicBezTo>
                  <a:cubicBezTo>
                    <a:pt x="2990" y="20018"/>
                    <a:pt x="3378" y="20064"/>
                    <a:pt x="3766" y="20064"/>
                  </a:cubicBezTo>
                  <a:cubicBezTo>
                    <a:pt x="4360" y="20064"/>
                    <a:pt x="4862" y="19950"/>
                    <a:pt x="5318" y="19744"/>
                  </a:cubicBezTo>
                  <a:cubicBezTo>
                    <a:pt x="5775" y="19539"/>
                    <a:pt x="6163" y="19242"/>
                    <a:pt x="6483" y="18877"/>
                  </a:cubicBezTo>
                  <a:cubicBezTo>
                    <a:pt x="6825" y="18512"/>
                    <a:pt x="7099" y="18101"/>
                    <a:pt x="7327" y="17621"/>
                  </a:cubicBezTo>
                  <a:cubicBezTo>
                    <a:pt x="7533" y="17142"/>
                    <a:pt x="7715" y="16640"/>
                    <a:pt x="7852" y="16138"/>
                  </a:cubicBezTo>
                  <a:cubicBezTo>
                    <a:pt x="7989" y="15613"/>
                    <a:pt x="8103" y="15088"/>
                    <a:pt x="8149" y="14563"/>
                  </a:cubicBezTo>
                  <a:cubicBezTo>
                    <a:pt x="8217" y="14038"/>
                    <a:pt x="8240" y="13536"/>
                    <a:pt x="8240" y="13056"/>
                  </a:cubicBezTo>
                  <a:cubicBezTo>
                    <a:pt x="8240" y="12508"/>
                    <a:pt x="8194" y="11961"/>
                    <a:pt x="8103" y="11413"/>
                  </a:cubicBezTo>
                  <a:cubicBezTo>
                    <a:pt x="8012" y="10865"/>
                    <a:pt x="7829" y="10363"/>
                    <a:pt x="7601" y="9884"/>
                  </a:cubicBezTo>
                  <a:cubicBezTo>
                    <a:pt x="7350" y="9427"/>
                    <a:pt x="7030" y="9039"/>
                    <a:pt x="6642" y="8697"/>
                  </a:cubicBezTo>
                  <a:cubicBezTo>
                    <a:pt x="6231" y="8354"/>
                    <a:pt x="5752" y="8126"/>
                    <a:pt x="5136" y="7989"/>
                  </a:cubicBezTo>
                  <a:cubicBezTo>
                    <a:pt x="5364" y="7670"/>
                    <a:pt x="5592" y="7304"/>
                    <a:pt x="5821" y="6916"/>
                  </a:cubicBezTo>
                  <a:cubicBezTo>
                    <a:pt x="6026" y="6551"/>
                    <a:pt x="6231" y="6163"/>
                    <a:pt x="6391" y="5775"/>
                  </a:cubicBezTo>
                  <a:cubicBezTo>
                    <a:pt x="6551" y="5387"/>
                    <a:pt x="6688" y="4976"/>
                    <a:pt x="6779" y="4565"/>
                  </a:cubicBezTo>
                  <a:cubicBezTo>
                    <a:pt x="6871" y="4154"/>
                    <a:pt x="6916" y="3721"/>
                    <a:pt x="6916" y="3287"/>
                  </a:cubicBezTo>
                  <a:cubicBezTo>
                    <a:pt x="6916" y="2785"/>
                    <a:pt x="6848" y="2328"/>
                    <a:pt x="6688" y="1918"/>
                  </a:cubicBezTo>
                  <a:cubicBezTo>
                    <a:pt x="6505" y="1507"/>
                    <a:pt x="6277" y="1164"/>
                    <a:pt x="5980" y="868"/>
                  </a:cubicBezTo>
                  <a:cubicBezTo>
                    <a:pt x="5684" y="594"/>
                    <a:pt x="5318" y="365"/>
                    <a:pt x="4885" y="228"/>
                  </a:cubicBezTo>
                  <a:cubicBezTo>
                    <a:pt x="4474" y="69"/>
                    <a:pt x="4017" y="0"/>
                    <a:pt x="3515" y="0"/>
                  </a:cubicBezTo>
                  <a:close/>
                </a:path>
              </a:pathLst>
            </a:custGeom>
            <a:solidFill>
              <a:srgbClr val="EBC05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2" name="Google Shape;2433;p34"/>
            <p:cNvSpPr/>
            <p:nvPr/>
          </p:nvSpPr>
          <p:spPr>
            <a:xfrm>
              <a:off x="6107055" y="2922263"/>
              <a:ext cx="283397" cy="245158"/>
            </a:xfrm>
            <a:custGeom>
              <a:avLst/>
              <a:gdLst/>
              <a:ahLst/>
              <a:cxnLst/>
              <a:rect l="l" t="t" r="r" b="b"/>
              <a:pathLst>
                <a:path w="12851" h="11117" fill="none" extrusionOk="0">
                  <a:moveTo>
                    <a:pt x="12851" y="1"/>
                  </a:moveTo>
                  <a:cubicBezTo>
                    <a:pt x="10751" y="5501"/>
                    <a:pt x="5706" y="9793"/>
                    <a:pt x="0" y="11116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3" name="Google Shape;2434;p34"/>
            <p:cNvSpPr/>
            <p:nvPr/>
          </p:nvSpPr>
          <p:spPr>
            <a:xfrm>
              <a:off x="6212238" y="3054127"/>
              <a:ext cx="178206" cy="153044"/>
            </a:xfrm>
            <a:custGeom>
              <a:avLst/>
              <a:gdLst/>
              <a:ahLst/>
              <a:cxnLst/>
              <a:rect l="l" t="t" r="r" b="b"/>
              <a:pathLst>
                <a:path w="8081" h="6940" fill="none" extrusionOk="0">
                  <a:moveTo>
                    <a:pt x="8081" y="1"/>
                  </a:moveTo>
                  <a:cubicBezTo>
                    <a:pt x="6369" y="3242"/>
                    <a:pt x="3424" y="5707"/>
                    <a:pt x="1" y="6940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24" name="Google Shape;2436;p34"/>
          <p:cNvGrpSpPr/>
          <p:nvPr/>
        </p:nvGrpSpPr>
        <p:grpSpPr>
          <a:xfrm>
            <a:off x="4860734" y="2864362"/>
            <a:ext cx="2278480" cy="2582132"/>
            <a:chOff x="3681063" y="2338770"/>
            <a:chExt cx="1708860" cy="1936599"/>
          </a:xfrm>
        </p:grpSpPr>
        <p:sp>
          <p:nvSpPr>
            <p:cNvPr id="125" name="Google Shape;2437;p34"/>
            <p:cNvSpPr/>
            <p:nvPr/>
          </p:nvSpPr>
          <p:spPr>
            <a:xfrm>
              <a:off x="5117046" y="2840582"/>
              <a:ext cx="25184" cy="8578"/>
            </a:xfrm>
            <a:custGeom>
              <a:avLst/>
              <a:gdLst/>
              <a:ahLst/>
              <a:cxnLst/>
              <a:rect l="l" t="t" r="r" b="b"/>
              <a:pathLst>
                <a:path w="1142" h="389" fill="none" extrusionOk="0">
                  <a:moveTo>
                    <a:pt x="0" y="0"/>
                  </a:moveTo>
                  <a:cubicBezTo>
                    <a:pt x="388" y="91"/>
                    <a:pt x="776" y="183"/>
                    <a:pt x="1142" y="388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6" name="Google Shape;2438;p34"/>
            <p:cNvSpPr/>
            <p:nvPr/>
          </p:nvSpPr>
          <p:spPr>
            <a:xfrm>
              <a:off x="5138192" y="2779677"/>
              <a:ext cx="23177" cy="4543"/>
            </a:xfrm>
            <a:custGeom>
              <a:avLst/>
              <a:gdLst/>
              <a:ahLst/>
              <a:cxnLst/>
              <a:rect l="l" t="t" r="r" b="b"/>
              <a:pathLst>
                <a:path w="1051" h="206" fill="none" extrusionOk="0">
                  <a:moveTo>
                    <a:pt x="0" y="0"/>
                  </a:moveTo>
                  <a:cubicBezTo>
                    <a:pt x="388" y="92"/>
                    <a:pt x="662" y="206"/>
                    <a:pt x="1050" y="206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7" name="Google Shape;2439;p34"/>
            <p:cNvSpPr/>
            <p:nvPr/>
          </p:nvSpPr>
          <p:spPr>
            <a:xfrm>
              <a:off x="5134157" y="2723293"/>
              <a:ext cx="25184" cy="6064"/>
            </a:xfrm>
            <a:custGeom>
              <a:avLst/>
              <a:gdLst/>
              <a:ahLst/>
              <a:cxnLst/>
              <a:rect l="l" t="t" r="r" b="b"/>
              <a:pathLst>
                <a:path w="1142" h="275" fill="none" extrusionOk="0">
                  <a:moveTo>
                    <a:pt x="0" y="275"/>
                  </a:moveTo>
                  <a:lnTo>
                    <a:pt x="1142" y="1"/>
                  </a:ln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8" name="Google Shape;2440;p34"/>
            <p:cNvSpPr/>
            <p:nvPr/>
          </p:nvSpPr>
          <p:spPr>
            <a:xfrm>
              <a:off x="5138192" y="2685542"/>
              <a:ext cx="18634" cy="8093"/>
            </a:xfrm>
            <a:custGeom>
              <a:avLst/>
              <a:gdLst/>
              <a:ahLst/>
              <a:cxnLst/>
              <a:rect l="l" t="t" r="r" b="b"/>
              <a:pathLst>
                <a:path w="845" h="367" fill="none" extrusionOk="0">
                  <a:moveTo>
                    <a:pt x="0" y="366"/>
                  </a:moveTo>
                  <a:cubicBezTo>
                    <a:pt x="274" y="275"/>
                    <a:pt x="571" y="92"/>
                    <a:pt x="845" y="1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9" name="Google Shape;2441;p34"/>
            <p:cNvSpPr/>
            <p:nvPr/>
          </p:nvSpPr>
          <p:spPr>
            <a:xfrm>
              <a:off x="5115039" y="2633215"/>
              <a:ext cx="21148" cy="8071"/>
            </a:xfrm>
            <a:custGeom>
              <a:avLst/>
              <a:gdLst/>
              <a:ahLst/>
              <a:cxnLst/>
              <a:rect l="l" t="t" r="r" b="b"/>
              <a:pathLst>
                <a:path w="959" h="366" fill="none" extrusionOk="0">
                  <a:moveTo>
                    <a:pt x="0" y="365"/>
                  </a:moveTo>
                  <a:lnTo>
                    <a:pt x="959" y="0"/>
                  </a:ln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0" name="Google Shape;2442;p34"/>
            <p:cNvSpPr/>
            <p:nvPr/>
          </p:nvSpPr>
          <p:spPr>
            <a:xfrm>
              <a:off x="5102448" y="2597471"/>
              <a:ext cx="12614" cy="8071"/>
            </a:xfrm>
            <a:custGeom>
              <a:avLst/>
              <a:gdLst/>
              <a:ahLst/>
              <a:cxnLst/>
              <a:rect l="l" t="t" r="r" b="b"/>
              <a:pathLst>
                <a:path w="572" h="366" fill="none" extrusionOk="0">
                  <a:moveTo>
                    <a:pt x="0" y="366"/>
                  </a:moveTo>
                  <a:cubicBezTo>
                    <a:pt x="183" y="274"/>
                    <a:pt x="389" y="92"/>
                    <a:pt x="571" y="1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1" name="Google Shape;2443;p34"/>
            <p:cNvSpPr/>
            <p:nvPr/>
          </p:nvSpPr>
          <p:spPr>
            <a:xfrm>
              <a:off x="4473289" y="2338770"/>
              <a:ext cx="916634" cy="887040"/>
            </a:xfrm>
            <a:custGeom>
              <a:avLst/>
              <a:gdLst/>
              <a:ahLst/>
              <a:cxnLst/>
              <a:rect l="l" t="t" r="r" b="b"/>
              <a:pathLst>
                <a:path w="41566" h="40224" extrusionOk="0">
                  <a:moveTo>
                    <a:pt x="16113" y="1"/>
                  </a:moveTo>
                  <a:cubicBezTo>
                    <a:pt x="14851" y="1"/>
                    <a:pt x="13636" y="207"/>
                    <a:pt x="12372" y="685"/>
                  </a:cubicBezTo>
                  <a:cubicBezTo>
                    <a:pt x="10752" y="1256"/>
                    <a:pt x="9428" y="2306"/>
                    <a:pt x="8378" y="3538"/>
                  </a:cubicBezTo>
                  <a:cubicBezTo>
                    <a:pt x="7602" y="4223"/>
                    <a:pt x="6940" y="4976"/>
                    <a:pt x="6369" y="5821"/>
                  </a:cubicBezTo>
                  <a:cubicBezTo>
                    <a:pt x="4566" y="8309"/>
                    <a:pt x="3516" y="11253"/>
                    <a:pt x="2580" y="14106"/>
                  </a:cubicBezTo>
                  <a:cubicBezTo>
                    <a:pt x="1621" y="17439"/>
                    <a:pt x="868" y="20771"/>
                    <a:pt x="480" y="24195"/>
                  </a:cubicBezTo>
                  <a:cubicBezTo>
                    <a:pt x="183" y="27231"/>
                    <a:pt x="1" y="30472"/>
                    <a:pt x="1142" y="33325"/>
                  </a:cubicBezTo>
                  <a:cubicBezTo>
                    <a:pt x="2192" y="35973"/>
                    <a:pt x="4292" y="37890"/>
                    <a:pt x="6757" y="39032"/>
                  </a:cubicBezTo>
                  <a:cubicBezTo>
                    <a:pt x="8624" y="39871"/>
                    <a:pt x="10568" y="40224"/>
                    <a:pt x="12523" y="40224"/>
                  </a:cubicBezTo>
                  <a:cubicBezTo>
                    <a:pt x="16736" y="40224"/>
                    <a:pt x="20997" y="38584"/>
                    <a:pt x="24629" y="36635"/>
                  </a:cubicBezTo>
                  <a:cubicBezTo>
                    <a:pt x="29856" y="33896"/>
                    <a:pt x="34536" y="29787"/>
                    <a:pt x="37959" y="24948"/>
                  </a:cubicBezTo>
                  <a:cubicBezTo>
                    <a:pt x="39671" y="22483"/>
                    <a:pt x="41086" y="19630"/>
                    <a:pt x="41383" y="16480"/>
                  </a:cubicBezTo>
                  <a:cubicBezTo>
                    <a:pt x="41566" y="13627"/>
                    <a:pt x="41086" y="10386"/>
                    <a:pt x="38804" y="8491"/>
                  </a:cubicBezTo>
                  <a:cubicBezTo>
                    <a:pt x="33759" y="4314"/>
                    <a:pt x="19973" y="23"/>
                    <a:pt x="16846" y="23"/>
                  </a:cubicBezTo>
                  <a:cubicBezTo>
                    <a:pt x="16599" y="8"/>
                    <a:pt x="16355" y="1"/>
                    <a:pt x="16113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2" name="Google Shape;2444;p34"/>
            <p:cNvSpPr/>
            <p:nvPr/>
          </p:nvSpPr>
          <p:spPr>
            <a:xfrm>
              <a:off x="4649454" y="2479698"/>
              <a:ext cx="515962" cy="518476"/>
            </a:xfrm>
            <a:custGeom>
              <a:avLst/>
              <a:gdLst/>
              <a:ahLst/>
              <a:cxnLst/>
              <a:rect l="l" t="t" r="r" b="b"/>
              <a:pathLst>
                <a:path w="23397" h="23511" extrusionOk="0">
                  <a:moveTo>
                    <a:pt x="11710" y="2009"/>
                  </a:moveTo>
                  <a:cubicBezTo>
                    <a:pt x="17120" y="2009"/>
                    <a:pt x="21502" y="6392"/>
                    <a:pt x="21502" y="11801"/>
                  </a:cubicBezTo>
                  <a:cubicBezTo>
                    <a:pt x="21502" y="17234"/>
                    <a:pt x="17120" y="21593"/>
                    <a:pt x="11710" y="21593"/>
                  </a:cubicBezTo>
                  <a:cubicBezTo>
                    <a:pt x="11413" y="21593"/>
                    <a:pt x="11231" y="21593"/>
                    <a:pt x="10934" y="21502"/>
                  </a:cubicBezTo>
                  <a:cubicBezTo>
                    <a:pt x="8743" y="21411"/>
                    <a:pt x="6666" y="20452"/>
                    <a:pt x="5136" y="19037"/>
                  </a:cubicBezTo>
                  <a:cubicBezTo>
                    <a:pt x="3607" y="17690"/>
                    <a:pt x="2580" y="15887"/>
                    <a:pt x="2101" y="13901"/>
                  </a:cubicBezTo>
                  <a:cubicBezTo>
                    <a:pt x="2009" y="13239"/>
                    <a:pt x="1895" y="12463"/>
                    <a:pt x="1895" y="11801"/>
                  </a:cubicBezTo>
                  <a:cubicBezTo>
                    <a:pt x="1895" y="6574"/>
                    <a:pt x="5890" y="2397"/>
                    <a:pt x="10934" y="2009"/>
                  </a:cubicBezTo>
                  <a:close/>
                  <a:moveTo>
                    <a:pt x="11710" y="0"/>
                  </a:moveTo>
                  <a:cubicBezTo>
                    <a:pt x="11413" y="0"/>
                    <a:pt x="11231" y="0"/>
                    <a:pt x="10934" y="115"/>
                  </a:cubicBezTo>
                  <a:cubicBezTo>
                    <a:pt x="4862" y="480"/>
                    <a:pt x="1" y="5524"/>
                    <a:pt x="1" y="11801"/>
                  </a:cubicBezTo>
                  <a:cubicBezTo>
                    <a:pt x="1" y="17987"/>
                    <a:pt x="4862" y="23122"/>
                    <a:pt x="10934" y="23510"/>
                  </a:cubicBezTo>
                  <a:lnTo>
                    <a:pt x="11710" y="23510"/>
                  </a:lnTo>
                  <a:cubicBezTo>
                    <a:pt x="13993" y="23510"/>
                    <a:pt x="16070" y="22826"/>
                    <a:pt x="17782" y="21799"/>
                  </a:cubicBezTo>
                  <a:cubicBezTo>
                    <a:pt x="19014" y="21023"/>
                    <a:pt x="20155" y="20087"/>
                    <a:pt x="21023" y="18945"/>
                  </a:cubicBezTo>
                  <a:cubicBezTo>
                    <a:pt x="22164" y="17416"/>
                    <a:pt x="22917" y="15704"/>
                    <a:pt x="23214" y="13810"/>
                  </a:cubicBezTo>
                  <a:cubicBezTo>
                    <a:pt x="23397" y="13125"/>
                    <a:pt x="23397" y="12463"/>
                    <a:pt x="23397" y="11801"/>
                  </a:cubicBezTo>
                  <a:cubicBezTo>
                    <a:pt x="23397" y="5342"/>
                    <a:pt x="18170" y="0"/>
                    <a:pt x="117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3" name="Google Shape;2445;p34"/>
            <p:cNvSpPr/>
            <p:nvPr/>
          </p:nvSpPr>
          <p:spPr>
            <a:xfrm>
              <a:off x="4649454" y="2479698"/>
              <a:ext cx="515962" cy="518476"/>
            </a:xfrm>
            <a:custGeom>
              <a:avLst/>
              <a:gdLst/>
              <a:ahLst/>
              <a:cxnLst/>
              <a:rect l="l" t="t" r="r" b="b"/>
              <a:pathLst>
                <a:path w="23397" h="23511" fill="none" extrusionOk="0">
                  <a:moveTo>
                    <a:pt x="11710" y="0"/>
                  </a:moveTo>
                  <a:cubicBezTo>
                    <a:pt x="11413" y="0"/>
                    <a:pt x="11231" y="0"/>
                    <a:pt x="10934" y="115"/>
                  </a:cubicBezTo>
                  <a:cubicBezTo>
                    <a:pt x="4862" y="480"/>
                    <a:pt x="1" y="5524"/>
                    <a:pt x="1" y="11801"/>
                  </a:cubicBezTo>
                  <a:cubicBezTo>
                    <a:pt x="1" y="17987"/>
                    <a:pt x="4862" y="23122"/>
                    <a:pt x="10934" y="23510"/>
                  </a:cubicBezTo>
                  <a:lnTo>
                    <a:pt x="11710" y="23510"/>
                  </a:lnTo>
                  <a:cubicBezTo>
                    <a:pt x="13993" y="23510"/>
                    <a:pt x="16070" y="22826"/>
                    <a:pt x="17782" y="21799"/>
                  </a:cubicBezTo>
                  <a:cubicBezTo>
                    <a:pt x="19014" y="21023"/>
                    <a:pt x="20155" y="20087"/>
                    <a:pt x="21023" y="18945"/>
                  </a:cubicBezTo>
                  <a:cubicBezTo>
                    <a:pt x="22164" y="17416"/>
                    <a:pt x="22917" y="15704"/>
                    <a:pt x="23214" y="13810"/>
                  </a:cubicBezTo>
                  <a:cubicBezTo>
                    <a:pt x="23397" y="13125"/>
                    <a:pt x="23397" y="12463"/>
                    <a:pt x="23397" y="11801"/>
                  </a:cubicBezTo>
                  <a:cubicBezTo>
                    <a:pt x="23397" y="5342"/>
                    <a:pt x="18170" y="0"/>
                    <a:pt x="11710" y="0"/>
                  </a:cubicBezTo>
                  <a:close/>
                  <a:moveTo>
                    <a:pt x="11710" y="2009"/>
                  </a:moveTo>
                  <a:cubicBezTo>
                    <a:pt x="17120" y="2009"/>
                    <a:pt x="21502" y="6392"/>
                    <a:pt x="21502" y="11801"/>
                  </a:cubicBezTo>
                  <a:cubicBezTo>
                    <a:pt x="21502" y="17234"/>
                    <a:pt x="17120" y="21593"/>
                    <a:pt x="11710" y="21593"/>
                  </a:cubicBezTo>
                  <a:cubicBezTo>
                    <a:pt x="11413" y="21593"/>
                    <a:pt x="11231" y="21593"/>
                    <a:pt x="10934" y="21502"/>
                  </a:cubicBezTo>
                  <a:cubicBezTo>
                    <a:pt x="8743" y="21411"/>
                    <a:pt x="6666" y="20452"/>
                    <a:pt x="5136" y="19037"/>
                  </a:cubicBezTo>
                  <a:cubicBezTo>
                    <a:pt x="3607" y="17690"/>
                    <a:pt x="2580" y="15887"/>
                    <a:pt x="2101" y="13901"/>
                  </a:cubicBezTo>
                  <a:cubicBezTo>
                    <a:pt x="2009" y="13239"/>
                    <a:pt x="1895" y="12463"/>
                    <a:pt x="1895" y="11801"/>
                  </a:cubicBezTo>
                  <a:cubicBezTo>
                    <a:pt x="1895" y="6574"/>
                    <a:pt x="5890" y="2397"/>
                    <a:pt x="10934" y="2009"/>
                  </a:cubicBezTo>
                  <a:close/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4" name="Google Shape;2446;p34"/>
            <p:cNvSpPr/>
            <p:nvPr/>
          </p:nvSpPr>
          <p:spPr>
            <a:xfrm>
              <a:off x="4615738" y="2479698"/>
              <a:ext cx="515962" cy="518476"/>
            </a:xfrm>
            <a:custGeom>
              <a:avLst/>
              <a:gdLst/>
              <a:ahLst/>
              <a:cxnLst/>
              <a:rect l="l" t="t" r="r" b="b"/>
              <a:pathLst>
                <a:path w="23397" h="23511" extrusionOk="0">
                  <a:moveTo>
                    <a:pt x="12463" y="2009"/>
                  </a:moveTo>
                  <a:cubicBezTo>
                    <a:pt x="13513" y="2100"/>
                    <a:pt x="14563" y="2397"/>
                    <a:pt x="15522" y="2762"/>
                  </a:cubicBezTo>
                  <a:cubicBezTo>
                    <a:pt x="18831" y="4109"/>
                    <a:pt x="21319" y="7327"/>
                    <a:pt x="21502" y="11230"/>
                  </a:cubicBezTo>
                  <a:lnTo>
                    <a:pt x="21502" y="11801"/>
                  </a:lnTo>
                  <a:cubicBezTo>
                    <a:pt x="21502" y="16937"/>
                    <a:pt x="17507" y="21114"/>
                    <a:pt x="12463" y="21502"/>
                  </a:cubicBezTo>
                  <a:cubicBezTo>
                    <a:pt x="12189" y="21593"/>
                    <a:pt x="11984" y="21593"/>
                    <a:pt x="11710" y="21593"/>
                  </a:cubicBezTo>
                  <a:cubicBezTo>
                    <a:pt x="7419" y="21593"/>
                    <a:pt x="3812" y="18831"/>
                    <a:pt x="2488" y="15042"/>
                  </a:cubicBezTo>
                  <a:cubicBezTo>
                    <a:pt x="2100" y="14084"/>
                    <a:pt x="1918" y="12942"/>
                    <a:pt x="1918" y="11801"/>
                  </a:cubicBezTo>
                  <a:cubicBezTo>
                    <a:pt x="1918" y="6392"/>
                    <a:pt x="6277" y="2009"/>
                    <a:pt x="11710" y="2009"/>
                  </a:cubicBezTo>
                  <a:close/>
                  <a:moveTo>
                    <a:pt x="11710" y="0"/>
                  </a:moveTo>
                  <a:cubicBezTo>
                    <a:pt x="5250" y="0"/>
                    <a:pt x="0" y="5342"/>
                    <a:pt x="0" y="11801"/>
                  </a:cubicBezTo>
                  <a:cubicBezTo>
                    <a:pt x="0" y="18261"/>
                    <a:pt x="5250" y="23510"/>
                    <a:pt x="11710" y="23510"/>
                  </a:cubicBezTo>
                  <a:lnTo>
                    <a:pt x="12463" y="23510"/>
                  </a:lnTo>
                  <a:cubicBezTo>
                    <a:pt x="18557" y="23122"/>
                    <a:pt x="23396" y="17987"/>
                    <a:pt x="23396" y="11801"/>
                  </a:cubicBezTo>
                  <a:cubicBezTo>
                    <a:pt x="23396" y="5524"/>
                    <a:pt x="18557" y="480"/>
                    <a:pt x="12463" y="115"/>
                  </a:cubicBezTo>
                  <a:cubicBezTo>
                    <a:pt x="12189" y="0"/>
                    <a:pt x="11984" y="0"/>
                    <a:pt x="11710" y="0"/>
                  </a:cubicBezTo>
                  <a:close/>
                </a:path>
              </a:pathLst>
            </a:custGeom>
            <a:solidFill>
              <a:srgbClr val="F4A26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5" name="Google Shape;2447;p34"/>
            <p:cNvSpPr/>
            <p:nvPr/>
          </p:nvSpPr>
          <p:spPr>
            <a:xfrm>
              <a:off x="4615738" y="2479697"/>
              <a:ext cx="515962" cy="518476"/>
            </a:xfrm>
            <a:custGeom>
              <a:avLst/>
              <a:gdLst/>
              <a:ahLst/>
              <a:cxnLst/>
              <a:rect l="l" t="t" r="r" b="b"/>
              <a:pathLst>
                <a:path w="23397" h="23511" fill="none" extrusionOk="0">
                  <a:moveTo>
                    <a:pt x="12463" y="115"/>
                  </a:moveTo>
                  <a:cubicBezTo>
                    <a:pt x="12189" y="0"/>
                    <a:pt x="11984" y="0"/>
                    <a:pt x="11710" y="0"/>
                  </a:cubicBezTo>
                  <a:cubicBezTo>
                    <a:pt x="5250" y="0"/>
                    <a:pt x="0" y="5342"/>
                    <a:pt x="0" y="11801"/>
                  </a:cubicBezTo>
                  <a:cubicBezTo>
                    <a:pt x="0" y="18261"/>
                    <a:pt x="5250" y="23510"/>
                    <a:pt x="11710" y="23510"/>
                  </a:cubicBezTo>
                  <a:lnTo>
                    <a:pt x="12463" y="23510"/>
                  </a:lnTo>
                  <a:cubicBezTo>
                    <a:pt x="18557" y="23122"/>
                    <a:pt x="23396" y="17987"/>
                    <a:pt x="23396" y="11801"/>
                  </a:cubicBezTo>
                  <a:cubicBezTo>
                    <a:pt x="23396" y="5524"/>
                    <a:pt x="18557" y="480"/>
                    <a:pt x="12463" y="115"/>
                  </a:cubicBezTo>
                  <a:close/>
                  <a:moveTo>
                    <a:pt x="11710" y="21593"/>
                  </a:moveTo>
                  <a:cubicBezTo>
                    <a:pt x="7419" y="21593"/>
                    <a:pt x="3812" y="18831"/>
                    <a:pt x="2488" y="15042"/>
                  </a:cubicBezTo>
                  <a:cubicBezTo>
                    <a:pt x="2100" y="14084"/>
                    <a:pt x="1918" y="12942"/>
                    <a:pt x="1918" y="11801"/>
                  </a:cubicBezTo>
                  <a:cubicBezTo>
                    <a:pt x="1918" y="6392"/>
                    <a:pt x="6277" y="2009"/>
                    <a:pt x="11710" y="2009"/>
                  </a:cubicBezTo>
                  <a:lnTo>
                    <a:pt x="12463" y="2009"/>
                  </a:lnTo>
                  <a:cubicBezTo>
                    <a:pt x="13513" y="2100"/>
                    <a:pt x="14563" y="2397"/>
                    <a:pt x="15522" y="2762"/>
                  </a:cubicBezTo>
                  <a:cubicBezTo>
                    <a:pt x="18831" y="4109"/>
                    <a:pt x="21319" y="7327"/>
                    <a:pt x="21502" y="11230"/>
                  </a:cubicBezTo>
                  <a:lnTo>
                    <a:pt x="21502" y="11801"/>
                  </a:lnTo>
                  <a:cubicBezTo>
                    <a:pt x="21502" y="16937"/>
                    <a:pt x="17507" y="21114"/>
                    <a:pt x="12463" y="21502"/>
                  </a:cubicBezTo>
                  <a:cubicBezTo>
                    <a:pt x="12189" y="21593"/>
                    <a:pt x="11984" y="21593"/>
                    <a:pt x="11710" y="21593"/>
                  </a:cubicBezTo>
                  <a:close/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6" name="Google Shape;2448;p34"/>
            <p:cNvSpPr/>
            <p:nvPr/>
          </p:nvSpPr>
          <p:spPr>
            <a:xfrm>
              <a:off x="4762708" y="2727328"/>
              <a:ext cx="327193" cy="226523"/>
            </a:xfrm>
            <a:custGeom>
              <a:avLst/>
              <a:gdLst/>
              <a:ahLst/>
              <a:cxnLst/>
              <a:rect l="l" t="t" r="r" b="b"/>
              <a:pathLst>
                <a:path w="14837" h="10272" extrusionOk="0">
                  <a:moveTo>
                    <a:pt x="14837" y="0"/>
                  </a:moveTo>
                  <a:cubicBezTo>
                    <a:pt x="12372" y="1324"/>
                    <a:pt x="9998" y="2671"/>
                    <a:pt x="7510" y="3995"/>
                  </a:cubicBezTo>
                  <a:cubicBezTo>
                    <a:pt x="5045" y="5433"/>
                    <a:pt x="2580" y="6757"/>
                    <a:pt x="0" y="7807"/>
                  </a:cubicBezTo>
                  <a:cubicBezTo>
                    <a:pt x="1530" y="9222"/>
                    <a:pt x="3607" y="10181"/>
                    <a:pt x="5798" y="10272"/>
                  </a:cubicBezTo>
                  <a:cubicBezTo>
                    <a:pt x="10842" y="9884"/>
                    <a:pt x="14837" y="5707"/>
                    <a:pt x="14837" y="571"/>
                  </a:cubicBezTo>
                  <a:lnTo>
                    <a:pt x="148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7" name="Google Shape;2449;p34"/>
            <p:cNvSpPr/>
            <p:nvPr/>
          </p:nvSpPr>
          <p:spPr>
            <a:xfrm>
              <a:off x="4762708" y="2727328"/>
              <a:ext cx="327193" cy="226523"/>
            </a:xfrm>
            <a:custGeom>
              <a:avLst/>
              <a:gdLst/>
              <a:ahLst/>
              <a:cxnLst/>
              <a:rect l="l" t="t" r="r" b="b"/>
              <a:pathLst>
                <a:path w="14837" h="10272" fill="none" extrusionOk="0">
                  <a:moveTo>
                    <a:pt x="14837" y="571"/>
                  </a:moveTo>
                  <a:cubicBezTo>
                    <a:pt x="14837" y="5707"/>
                    <a:pt x="10842" y="9884"/>
                    <a:pt x="5798" y="10272"/>
                  </a:cubicBezTo>
                  <a:cubicBezTo>
                    <a:pt x="3607" y="10181"/>
                    <a:pt x="1530" y="9222"/>
                    <a:pt x="0" y="7807"/>
                  </a:cubicBezTo>
                  <a:cubicBezTo>
                    <a:pt x="2580" y="6757"/>
                    <a:pt x="5045" y="5433"/>
                    <a:pt x="7510" y="3995"/>
                  </a:cubicBezTo>
                  <a:cubicBezTo>
                    <a:pt x="9998" y="2671"/>
                    <a:pt x="12372" y="1324"/>
                    <a:pt x="14837" y="0"/>
                  </a:cubicBezTo>
                  <a:lnTo>
                    <a:pt x="14837" y="0"/>
                  </a:lnTo>
                  <a:close/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8" name="Google Shape;2450;p34"/>
            <p:cNvSpPr/>
            <p:nvPr/>
          </p:nvSpPr>
          <p:spPr>
            <a:xfrm>
              <a:off x="4695761" y="2540602"/>
              <a:ext cx="394144" cy="358904"/>
            </a:xfrm>
            <a:custGeom>
              <a:avLst/>
              <a:gdLst/>
              <a:ahLst/>
              <a:cxnLst/>
              <a:rect l="l" t="t" r="r" b="b"/>
              <a:pathLst>
                <a:path w="17873" h="16275" extrusionOk="0">
                  <a:moveTo>
                    <a:pt x="11893" y="0"/>
                  </a:moveTo>
                  <a:lnTo>
                    <a:pt x="11778" y="92"/>
                  </a:lnTo>
                  <a:cubicBezTo>
                    <a:pt x="7693" y="3515"/>
                    <a:pt x="3790" y="7236"/>
                    <a:pt x="1" y="11139"/>
                  </a:cubicBezTo>
                  <a:cubicBezTo>
                    <a:pt x="480" y="13125"/>
                    <a:pt x="1507" y="14928"/>
                    <a:pt x="3036" y="16275"/>
                  </a:cubicBezTo>
                  <a:cubicBezTo>
                    <a:pt x="5616" y="15225"/>
                    <a:pt x="8081" y="13901"/>
                    <a:pt x="10546" y="12463"/>
                  </a:cubicBezTo>
                  <a:cubicBezTo>
                    <a:pt x="13034" y="11139"/>
                    <a:pt x="15408" y="9792"/>
                    <a:pt x="17873" y="8468"/>
                  </a:cubicBezTo>
                  <a:cubicBezTo>
                    <a:pt x="17690" y="4565"/>
                    <a:pt x="15202" y="1347"/>
                    <a:pt x="118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9" name="Google Shape;2451;p34"/>
            <p:cNvSpPr/>
            <p:nvPr/>
          </p:nvSpPr>
          <p:spPr>
            <a:xfrm>
              <a:off x="4695761" y="2540602"/>
              <a:ext cx="394144" cy="358904"/>
            </a:xfrm>
            <a:custGeom>
              <a:avLst/>
              <a:gdLst/>
              <a:ahLst/>
              <a:cxnLst/>
              <a:rect l="l" t="t" r="r" b="b"/>
              <a:pathLst>
                <a:path w="17873" h="16275" fill="none" extrusionOk="0">
                  <a:moveTo>
                    <a:pt x="17873" y="8468"/>
                  </a:moveTo>
                  <a:lnTo>
                    <a:pt x="17873" y="8468"/>
                  </a:lnTo>
                  <a:cubicBezTo>
                    <a:pt x="15408" y="9792"/>
                    <a:pt x="13034" y="11139"/>
                    <a:pt x="10546" y="12463"/>
                  </a:cubicBezTo>
                  <a:cubicBezTo>
                    <a:pt x="8081" y="13901"/>
                    <a:pt x="5616" y="15225"/>
                    <a:pt x="3036" y="16275"/>
                  </a:cubicBezTo>
                  <a:cubicBezTo>
                    <a:pt x="1507" y="14928"/>
                    <a:pt x="480" y="13125"/>
                    <a:pt x="1" y="11139"/>
                  </a:cubicBezTo>
                  <a:cubicBezTo>
                    <a:pt x="3790" y="7236"/>
                    <a:pt x="7693" y="3515"/>
                    <a:pt x="11778" y="92"/>
                  </a:cubicBezTo>
                  <a:lnTo>
                    <a:pt x="11893" y="0"/>
                  </a:lnTo>
                  <a:cubicBezTo>
                    <a:pt x="15202" y="1347"/>
                    <a:pt x="17690" y="4565"/>
                    <a:pt x="17873" y="8468"/>
                  </a:cubicBezTo>
                  <a:close/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0" name="Google Shape;2452;p34"/>
            <p:cNvSpPr/>
            <p:nvPr/>
          </p:nvSpPr>
          <p:spPr>
            <a:xfrm>
              <a:off x="4691241" y="2523996"/>
              <a:ext cx="266791" cy="262270"/>
            </a:xfrm>
            <a:custGeom>
              <a:avLst/>
              <a:gdLst/>
              <a:ahLst/>
              <a:cxnLst/>
              <a:rect l="l" t="t" r="r" b="b"/>
              <a:pathLst>
                <a:path w="12098" h="11893" extrusionOk="0">
                  <a:moveTo>
                    <a:pt x="9039" y="0"/>
                  </a:moveTo>
                  <a:cubicBezTo>
                    <a:pt x="3995" y="388"/>
                    <a:pt x="0" y="4565"/>
                    <a:pt x="0" y="9792"/>
                  </a:cubicBezTo>
                  <a:cubicBezTo>
                    <a:pt x="0" y="10454"/>
                    <a:pt x="114" y="11230"/>
                    <a:pt x="206" y="11892"/>
                  </a:cubicBezTo>
                  <a:cubicBezTo>
                    <a:pt x="3995" y="7989"/>
                    <a:pt x="7898" y="4268"/>
                    <a:pt x="11983" y="845"/>
                  </a:cubicBezTo>
                  <a:lnTo>
                    <a:pt x="12098" y="753"/>
                  </a:lnTo>
                  <a:cubicBezTo>
                    <a:pt x="11139" y="388"/>
                    <a:pt x="10089" y="91"/>
                    <a:pt x="90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1" name="Google Shape;2453;p34"/>
            <p:cNvSpPr/>
            <p:nvPr/>
          </p:nvSpPr>
          <p:spPr>
            <a:xfrm>
              <a:off x="4691241" y="2523997"/>
              <a:ext cx="266791" cy="262270"/>
            </a:xfrm>
            <a:custGeom>
              <a:avLst/>
              <a:gdLst/>
              <a:ahLst/>
              <a:cxnLst/>
              <a:rect l="l" t="t" r="r" b="b"/>
              <a:pathLst>
                <a:path w="12098" h="11893" fill="none" extrusionOk="0">
                  <a:moveTo>
                    <a:pt x="12098" y="753"/>
                  </a:moveTo>
                  <a:lnTo>
                    <a:pt x="11983" y="845"/>
                  </a:lnTo>
                  <a:cubicBezTo>
                    <a:pt x="7898" y="4268"/>
                    <a:pt x="3995" y="7989"/>
                    <a:pt x="206" y="11892"/>
                  </a:cubicBezTo>
                  <a:cubicBezTo>
                    <a:pt x="114" y="11230"/>
                    <a:pt x="0" y="10454"/>
                    <a:pt x="0" y="9792"/>
                  </a:cubicBezTo>
                  <a:cubicBezTo>
                    <a:pt x="0" y="4565"/>
                    <a:pt x="3995" y="388"/>
                    <a:pt x="9039" y="0"/>
                  </a:cubicBezTo>
                  <a:cubicBezTo>
                    <a:pt x="10089" y="91"/>
                    <a:pt x="11139" y="388"/>
                    <a:pt x="12098" y="753"/>
                  </a:cubicBezTo>
                  <a:close/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2" name="Google Shape;2454;p34"/>
            <p:cNvSpPr/>
            <p:nvPr/>
          </p:nvSpPr>
          <p:spPr>
            <a:xfrm>
              <a:off x="5033494" y="2882346"/>
              <a:ext cx="320665" cy="317512"/>
            </a:xfrm>
            <a:custGeom>
              <a:avLst/>
              <a:gdLst/>
              <a:ahLst/>
              <a:cxnLst/>
              <a:rect l="l" t="t" r="r" b="b"/>
              <a:pathLst>
                <a:path w="14541" h="14398" extrusionOk="0">
                  <a:moveTo>
                    <a:pt x="2945" y="1"/>
                  </a:moveTo>
                  <a:lnTo>
                    <a:pt x="0" y="3059"/>
                  </a:lnTo>
                  <a:lnTo>
                    <a:pt x="10842" y="13901"/>
                  </a:lnTo>
                  <a:cubicBezTo>
                    <a:pt x="11173" y="14232"/>
                    <a:pt x="11624" y="14398"/>
                    <a:pt x="12075" y="14398"/>
                  </a:cubicBezTo>
                  <a:cubicBezTo>
                    <a:pt x="12526" y="14398"/>
                    <a:pt x="12977" y="14232"/>
                    <a:pt x="13308" y="13901"/>
                  </a:cubicBezTo>
                  <a:lnTo>
                    <a:pt x="13878" y="13422"/>
                  </a:lnTo>
                  <a:cubicBezTo>
                    <a:pt x="14540" y="12760"/>
                    <a:pt x="14540" y="11619"/>
                    <a:pt x="13878" y="10843"/>
                  </a:cubicBezTo>
                  <a:lnTo>
                    <a:pt x="2945" y="1"/>
                  </a:lnTo>
                  <a:close/>
                </a:path>
              </a:pathLst>
            </a:custGeom>
            <a:solidFill>
              <a:srgbClr val="F4A26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3" name="Google Shape;2455;p34"/>
            <p:cNvSpPr/>
            <p:nvPr/>
          </p:nvSpPr>
          <p:spPr>
            <a:xfrm>
              <a:off x="5033494" y="2882346"/>
              <a:ext cx="320665" cy="321173"/>
            </a:xfrm>
            <a:custGeom>
              <a:avLst/>
              <a:gdLst/>
              <a:ahLst/>
              <a:cxnLst/>
              <a:rect l="l" t="t" r="r" b="b"/>
              <a:pathLst>
                <a:path w="14541" h="14564" fill="none" extrusionOk="0">
                  <a:moveTo>
                    <a:pt x="13878" y="13422"/>
                  </a:moveTo>
                  <a:lnTo>
                    <a:pt x="13308" y="13901"/>
                  </a:lnTo>
                  <a:cubicBezTo>
                    <a:pt x="12646" y="14563"/>
                    <a:pt x="11504" y="14563"/>
                    <a:pt x="10842" y="13901"/>
                  </a:cubicBezTo>
                  <a:lnTo>
                    <a:pt x="0" y="3059"/>
                  </a:lnTo>
                  <a:lnTo>
                    <a:pt x="2945" y="1"/>
                  </a:lnTo>
                  <a:lnTo>
                    <a:pt x="13878" y="10843"/>
                  </a:lnTo>
                  <a:cubicBezTo>
                    <a:pt x="14540" y="11619"/>
                    <a:pt x="14540" y="12760"/>
                    <a:pt x="13878" y="13422"/>
                  </a:cubicBezTo>
                  <a:close/>
                </a:path>
              </a:pathLst>
            </a:custGeom>
            <a:solidFill>
              <a:srgbClr val="F4A261"/>
            </a:solidFill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4" name="Google Shape;2456;p34"/>
            <p:cNvSpPr/>
            <p:nvPr/>
          </p:nvSpPr>
          <p:spPr>
            <a:xfrm>
              <a:off x="4672608" y="2786226"/>
              <a:ext cx="23177" cy="25184"/>
            </a:xfrm>
            <a:custGeom>
              <a:avLst/>
              <a:gdLst/>
              <a:ahLst/>
              <a:cxnLst/>
              <a:rect l="l" t="t" r="r" b="b"/>
              <a:pathLst>
                <a:path w="1051" h="1142" fill="none" extrusionOk="0">
                  <a:moveTo>
                    <a:pt x="1051" y="0"/>
                  </a:moveTo>
                  <a:cubicBezTo>
                    <a:pt x="663" y="365"/>
                    <a:pt x="389" y="753"/>
                    <a:pt x="1" y="1141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5" name="Google Shape;2457;p34"/>
            <p:cNvSpPr/>
            <p:nvPr/>
          </p:nvSpPr>
          <p:spPr>
            <a:xfrm>
              <a:off x="4746104" y="2899457"/>
              <a:ext cx="16628" cy="6064"/>
            </a:xfrm>
            <a:custGeom>
              <a:avLst/>
              <a:gdLst/>
              <a:ahLst/>
              <a:cxnLst/>
              <a:rect l="l" t="t" r="r" b="b"/>
              <a:pathLst>
                <a:path w="754" h="275" fill="none" extrusionOk="0">
                  <a:moveTo>
                    <a:pt x="753" y="1"/>
                  </a:moveTo>
                  <a:cubicBezTo>
                    <a:pt x="479" y="92"/>
                    <a:pt x="183" y="183"/>
                    <a:pt x="0" y="275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6" name="Google Shape;2458;p34"/>
            <p:cNvSpPr/>
            <p:nvPr/>
          </p:nvSpPr>
          <p:spPr>
            <a:xfrm>
              <a:off x="5081301" y="2565762"/>
              <a:ext cx="10607" cy="10585"/>
            </a:xfrm>
            <a:custGeom>
              <a:avLst/>
              <a:gdLst/>
              <a:ahLst/>
              <a:cxnLst/>
              <a:rect l="l" t="t" r="r" b="b"/>
              <a:pathLst>
                <a:path w="481" h="480" fill="none" extrusionOk="0">
                  <a:moveTo>
                    <a:pt x="1" y="480"/>
                  </a:moveTo>
                  <a:cubicBezTo>
                    <a:pt x="115" y="389"/>
                    <a:pt x="298" y="206"/>
                    <a:pt x="480" y="1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7" name="Google Shape;2459;p34"/>
            <p:cNvSpPr/>
            <p:nvPr/>
          </p:nvSpPr>
          <p:spPr>
            <a:xfrm>
              <a:off x="4775299" y="3322746"/>
              <a:ext cx="19142" cy="29727"/>
            </a:xfrm>
            <a:custGeom>
              <a:avLst/>
              <a:gdLst/>
              <a:ahLst/>
              <a:cxnLst/>
              <a:rect l="l" t="t" r="r" b="b"/>
              <a:pathLst>
                <a:path w="868" h="1348" fill="none" extrusionOk="0">
                  <a:moveTo>
                    <a:pt x="867" y="1"/>
                  </a:moveTo>
                  <a:cubicBezTo>
                    <a:pt x="571" y="480"/>
                    <a:pt x="297" y="868"/>
                    <a:pt x="0" y="1347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8" name="Google Shape;2460;p34"/>
            <p:cNvSpPr/>
            <p:nvPr/>
          </p:nvSpPr>
          <p:spPr>
            <a:xfrm>
              <a:off x="4580501" y="3413353"/>
              <a:ext cx="153044" cy="163607"/>
            </a:xfrm>
            <a:custGeom>
              <a:avLst/>
              <a:gdLst/>
              <a:ahLst/>
              <a:cxnLst/>
              <a:rect l="l" t="t" r="r" b="b"/>
              <a:pathLst>
                <a:path w="6940" h="7419" fill="none" extrusionOk="0">
                  <a:moveTo>
                    <a:pt x="6940" y="0"/>
                  </a:moveTo>
                  <a:lnTo>
                    <a:pt x="4840" y="2648"/>
                  </a:lnTo>
                  <a:moveTo>
                    <a:pt x="2557" y="5227"/>
                  </a:moveTo>
                  <a:lnTo>
                    <a:pt x="1804" y="5981"/>
                  </a:lnTo>
                  <a:lnTo>
                    <a:pt x="1" y="7419"/>
                  </a:ln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9" name="Google Shape;2461;p34"/>
            <p:cNvSpPr/>
            <p:nvPr/>
          </p:nvSpPr>
          <p:spPr>
            <a:xfrm>
              <a:off x="4496443" y="3622726"/>
              <a:ext cx="27213" cy="19142"/>
            </a:xfrm>
            <a:custGeom>
              <a:avLst/>
              <a:gdLst/>
              <a:ahLst/>
              <a:cxnLst/>
              <a:rect l="l" t="t" r="r" b="b"/>
              <a:pathLst>
                <a:path w="1234" h="868" fill="none" extrusionOk="0">
                  <a:moveTo>
                    <a:pt x="1233" y="1"/>
                  </a:moveTo>
                  <a:cubicBezTo>
                    <a:pt x="845" y="297"/>
                    <a:pt x="389" y="571"/>
                    <a:pt x="1" y="868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0" name="Google Shape;2462;p34"/>
            <p:cNvSpPr/>
            <p:nvPr/>
          </p:nvSpPr>
          <p:spPr>
            <a:xfrm>
              <a:off x="4414413" y="3094256"/>
              <a:ext cx="264277" cy="186763"/>
            </a:xfrm>
            <a:custGeom>
              <a:avLst/>
              <a:gdLst/>
              <a:ahLst/>
              <a:cxnLst/>
              <a:rect l="l" t="t" r="r" b="b"/>
              <a:pathLst>
                <a:path w="11984" h="8469" fill="none" extrusionOk="0">
                  <a:moveTo>
                    <a:pt x="0" y="0"/>
                  </a:moveTo>
                  <a:cubicBezTo>
                    <a:pt x="776" y="2579"/>
                    <a:pt x="2397" y="4862"/>
                    <a:pt x="4565" y="6277"/>
                  </a:cubicBezTo>
                  <a:cubicBezTo>
                    <a:pt x="6757" y="7806"/>
                    <a:pt x="9427" y="8468"/>
                    <a:pt x="11984" y="8194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1" name="Google Shape;2463;p34"/>
            <p:cNvSpPr/>
            <p:nvPr/>
          </p:nvSpPr>
          <p:spPr>
            <a:xfrm>
              <a:off x="4477324" y="3295579"/>
              <a:ext cx="176199" cy="56895"/>
            </a:xfrm>
            <a:custGeom>
              <a:avLst/>
              <a:gdLst/>
              <a:ahLst/>
              <a:cxnLst/>
              <a:rect l="l" t="t" r="r" b="b"/>
              <a:pathLst>
                <a:path w="7990" h="2580" fill="none" extrusionOk="0">
                  <a:moveTo>
                    <a:pt x="0" y="0"/>
                  </a:moveTo>
                  <a:cubicBezTo>
                    <a:pt x="2283" y="1712"/>
                    <a:pt x="5136" y="2579"/>
                    <a:pt x="7989" y="2283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grpSp>
          <p:nvGrpSpPr>
            <p:cNvPr id="152" name="Google Shape;2464;p34"/>
            <p:cNvGrpSpPr/>
            <p:nvPr/>
          </p:nvGrpSpPr>
          <p:grpSpPr>
            <a:xfrm>
              <a:off x="3681063" y="3830394"/>
              <a:ext cx="349850" cy="444975"/>
              <a:chOff x="3681063" y="3830394"/>
              <a:chExt cx="349850" cy="444975"/>
            </a:xfrm>
          </p:grpSpPr>
          <p:sp>
            <p:nvSpPr>
              <p:cNvPr id="153" name="Google Shape;2465;p34"/>
              <p:cNvSpPr/>
              <p:nvPr/>
            </p:nvSpPr>
            <p:spPr>
              <a:xfrm>
                <a:off x="3681063" y="3830394"/>
                <a:ext cx="168658" cy="444975"/>
              </a:xfrm>
              <a:custGeom>
                <a:avLst/>
                <a:gdLst/>
                <a:ahLst/>
                <a:cxnLst/>
                <a:rect l="l" t="t" r="r" b="b"/>
                <a:pathLst>
                  <a:path w="7648" h="20178" extrusionOk="0">
                    <a:moveTo>
                      <a:pt x="3790" y="1781"/>
                    </a:moveTo>
                    <a:cubicBezTo>
                      <a:pt x="3972" y="1941"/>
                      <a:pt x="4087" y="2123"/>
                      <a:pt x="4178" y="2351"/>
                    </a:cubicBezTo>
                    <a:cubicBezTo>
                      <a:pt x="4269" y="2557"/>
                      <a:pt x="4360" y="2762"/>
                      <a:pt x="4429" y="2968"/>
                    </a:cubicBezTo>
                    <a:cubicBezTo>
                      <a:pt x="4657" y="3607"/>
                      <a:pt x="4840" y="4292"/>
                      <a:pt x="5000" y="5045"/>
                    </a:cubicBezTo>
                    <a:cubicBezTo>
                      <a:pt x="5136" y="5775"/>
                      <a:pt x="5251" y="6506"/>
                      <a:pt x="5342" y="7282"/>
                    </a:cubicBezTo>
                    <a:cubicBezTo>
                      <a:pt x="5410" y="8035"/>
                      <a:pt x="5479" y="8788"/>
                      <a:pt x="5502" y="9541"/>
                    </a:cubicBezTo>
                    <a:cubicBezTo>
                      <a:pt x="5547" y="10295"/>
                      <a:pt x="5547" y="11002"/>
                      <a:pt x="5547" y="11687"/>
                    </a:cubicBezTo>
                    <a:cubicBezTo>
                      <a:pt x="5547" y="12600"/>
                      <a:pt x="5502" y="13513"/>
                      <a:pt x="5388" y="14403"/>
                    </a:cubicBezTo>
                    <a:cubicBezTo>
                      <a:pt x="5273" y="15271"/>
                      <a:pt x="5091" y="16161"/>
                      <a:pt x="4817" y="17028"/>
                    </a:cubicBezTo>
                    <a:cubicBezTo>
                      <a:pt x="4794" y="17119"/>
                      <a:pt x="4748" y="17234"/>
                      <a:pt x="4680" y="17416"/>
                    </a:cubicBezTo>
                    <a:cubicBezTo>
                      <a:pt x="4612" y="17576"/>
                      <a:pt x="4543" y="17736"/>
                      <a:pt x="4475" y="17895"/>
                    </a:cubicBezTo>
                    <a:cubicBezTo>
                      <a:pt x="4383" y="18078"/>
                      <a:pt x="4292" y="18215"/>
                      <a:pt x="4178" y="18329"/>
                    </a:cubicBezTo>
                    <a:cubicBezTo>
                      <a:pt x="4087" y="18443"/>
                      <a:pt x="3972" y="18512"/>
                      <a:pt x="3858" y="18512"/>
                    </a:cubicBezTo>
                    <a:cubicBezTo>
                      <a:pt x="3676" y="18512"/>
                      <a:pt x="3516" y="18398"/>
                      <a:pt x="3379" y="18169"/>
                    </a:cubicBezTo>
                    <a:cubicBezTo>
                      <a:pt x="3219" y="17918"/>
                      <a:pt x="3082" y="17622"/>
                      <a:pt x="2968" y="17234"/>
                    </a:cubicBezTo>
                    <a:cubicBezTo>
                      <a:pt x="2831" y="16845"/>
                      <a:pt x="2740" y="16412"/>
                      <a:pt x="2626" y="15910"/>
                    </a:cubicBezTo>
                    <a:cubicBezTo>
                      <a:pt x="2534" y="15407"/>
                      <a:pt x="2443" y="14883"/>
                      <a:pt x="2375" y="14335"/>
                    </a:cubicBezTo>
                    <a:cubicBezTo>
                      <a:pt x="2306" y="13787"/>
                      <a:pt x="2238" y="13239"/>
                      <a:pt x="2192" y="12714"/>
                    </a:cubicBezTo>
                    <a:cubicBezTo>
                      <a:pt x="2124" y="12166"/>
                      <a:pt x="2078" y="11664"/>
                      <a:pt x="2055" y="11208"/>
                    </a:cubicBezTo>
                    <a:cubicBezTo>
                      <a:pt x="2009" y="10751"/>
                      <a:pt x="1987" y="10340"/>
                      <a:pt x="1964" y="9975"/>
                    </a:cubicBezTo>
                    <a:cubicBezTo>
                      <a:pt x="1964" y="9633"/>
                      <a:pt x="1964" y="9382"/>
                      <a:pt x="1964" y="9222"/>
                    </a:cubicBezTo>
                    <a:cubicBezTo>
                      <a:pt x="1964" y="8788"/>
                      <a:pt x="1964" y="8354"/>
                      <a:pt x="1987" y="7875"/>
                    </a:cubicBezTo>
                    <a:cubicBezTo>
                      <a:pt x="2009" y="7396"/>
                      <a:pt x="2032" y="6939"/>
                      <a:pt x="2101" y="6460"/>
                    </a:cubicBezTo>
                    <a:cubicBezTo>
                      <a:pt x="2146" y="5981"/>
                      <a:pt x="2215" y="5501"/>
                      <a:pt x="2329" y="5045"/>
                    </a:cubicBezTo>
                    <a:cubicBezTo>
                      <a:pt x="2420" y="4588"/>
                      <a:pt x="2557" y="4155"/>
                      <a:pt x="2717" y="3767"/>
                    </a:cubicBezTo>
                    <a:cubicBezTo>
                      <a:pt x="2740" y="3721"/>
                      <a:pt x="2808" y="3607"/>
                      <a:pt x="2900" y="3401"/>
                    </a:cubicBezTo>
                    <a:cubicBezTo>
                      <a:pt x="3014" y="3196"/>
                      <a:pt x="3128" y="2968"/>
                      <a:pt x="3242" y="2739"/>
                    </a:cubicBezTo>
                    <a:cubicBezTo>
                      <a:pt x="3379" y="2511"/>
                      <a:pt x="3493" y="2306"/>
                      <a:pt x="3607" y="2100"/>
                    </a:cubicBezTo>
                    <a:cubicBezTo>
                      <a:pt x="3721" y="1918"/>
                      <a:pt x="3767" y="1804"/>
                      <a:pt x="3790" y="1781"/>
                    </a:cubicBezTo>
                    <a:close/>
                    <a:moveTo>
                      <a:pt x="3767" y="0"/>
                    </a:moveTo>
                    <a:cubicBezTo>
                      <a:pt x="3333" y="0"/>
                      <a:pt x="2922" y="115"/>
                      <a:pt x="2580" y="343"/>
                    </a:cubicBezTo>
                    <a:cubicBezTo>
                      <a:pt x="2215" y="548"/>
                      <a:pt x="1895" y="822"/>
                      <a:pt x="1621" y="1165"/>
                    </a:cubicBezTo>
                    <a:cubicBezTo>
                      <a:pt x="1325" y="1484"/>
                      <a:pt x="1096" y="1849"/>
                      <a:pt x="891" y="2260"/>
                    </a:cubicBezTo>
                    <a:cubicBezTo>
                      <a:pt x="686" y="2671"/>
                      <a:pt x="526" y="3036"/>
                      <a:pt x="412" y="3424"/>
                    </a:cubicBezTo>
                    <a:cubicBezTo>
                      <a:pt x="389" y="3470"/>
                      <a:pt x="389" y="3516"/>
                      <a:pt x="366" y="3561"/>
                    </a:cubicBezTo>
                    <a:cubicBezTo>
                      <a:pt x="366" y="3584"/>
                      <a:pt x="366" y="3630"/>
                      <a:pt x="366" y="3698"/>
                    </a:cubicBezTo>
                    <a:cubicBezTo>
                      <a:pt x="366" y="3789"/>
                      <a:pt x="389" y="3881"/>
                      <a:pt x="434" y="3972"/>
                    </a:cubicBezTo>
                    <a:cubicBezTo>
                      <a:pt x="480" y="4041"/>
                      <a:pt x="526" y="4132"/>
                      <a:pt x="571" y="4200"/>
                    </a:cubicBezTo>
                    <a:cubicBezTo>
                      <a:pt x="343" y="5045"/>
                      <a:pt x="183" y="5935"/>
                      <a:pt x="115" y="6825"/>
                    </a:cubicBezTo>
                    <a:cubicBezTo>
                      <a:pt x="46" y="7715"/>
                      <a:pt x="1" y="8606"/>
                      <a:pt x="1" y="9496"/>
                    </a:cubicBezTo>
                    <a:cubicBezTo>
                      <a:pt x="1" y="10386"/>
                      <a:pt x="24" y="11253"/>
                      <a:pt x="92" y="12121"/>
                    </a:cubicBezTo>
                    <a:cubicBezTo>
                      <a:pt x="161" y="13011"/>
                      <a:pt x="252" y="13878"/>
                      <a:pt x="389" y="14746"/>
                    </a:cubicBezTo>
                    <a:cubicBezTo>
                      <a:pt x="434" y="15065"/>
                      <a:pt x="503" y="15430"/>
                      <a:pt x="571" y="15841"/>
                    </a:cubicBezTo>
                    <a:cubicBezTo>
                      <a:pt x="640" y="16229"/>
                      <a:pt x="731" y="16640"/>
                      <a:pt x="845" y="17028"/>
                    </a:cubicBezTo>
                    <a:cubicBezTo>
                      <a:pt x="959" y="17439"/>
                      <a:pt x="1096" y="17827"/>
                      <a:pt x="1279" y="18215"/>
                    </a:cubicBezTo>
                    <a:cubicBezTo>
                      <a:pt x="1462" y="18580"/>
                      <a:pt x="1667" y="18923"/>
                      <a:pt x="1895" y="19219"/>
                    </a:cubicBezTo>
                    <a:cubicBezTo>
                      <a:pt x="2146" y="19493"/>
                      <a:pt x="2443" y="19744"/>
                      <a:pt x="2763" y="19904"/>
                    </a:cubicBezTo>
                    <a:cubicBezTo>
                      <a:pt x="3105" y="20087"/>
                      <a:pt x="3470" y="20178"/>
                      <a:pt x="3904" y="20178"/>
                    </a:cubicBezTo>
                    <a:cubicBezTo>
                      <a:pt x="4360" y="20178"/>
                      <a:pt x="4748" y="20087"/>
                      <a:pt x="5114" y="19881"/>
                    </a:cubicBezTo>
                    <a:cubicBezTo>
                      <a:pt x="5456" y="19676"/>
                      <a:pt x="5753" y="19402"/>
                      <a:pt x="6004" y="19082"/>
                    </a:cubicBezTo>
                    <a:cubicBezTo>
                      <a:pt x="6278" y="18717"/>
                      <a:pt x="6506" y="18329"/>
                      <a:pt x="6689" y="17873"/>
                    </a:cubicBezTo>
                    <a:cubicBezTo>
                      <a:pt x="6871" y="17416"/>
                      <a:pt x="7008" y="16914"/>
                      <a:pt x="7145" y="16412"/>
                    </a:cubicBezTo>
                    <a:cubicBezTo>
                      <a:pt x="7259" y="15887"/>
                      <a:pt x="7351" y="15362"/>
                      <a:pt x="7419" y="14837"/>
                    </a:cubicBezTo>
                    <a:cubicBezTo>
                      <a:pt x="7488" y="14312"/>
                      <a:pt x="7533" y="13787"/>
                      <a:pt x="7556" y="13285"/>
                    </a:cubicBezTo>
                    <a:cubicBezTo>
                      <a:pt x="7602" y="12783"/>
                      <a:pt x="7624" y="12303"/>
                      <a:pt x="7624" y="11892"/>
                    </a:cubicBezTo>
                    <a:cubicBezTo>
                      <a:pt x="7647" y="11436"/>
                      <a:pt x="7647" y="11071"/>
                      <a:pt x="7647" y="10751"/>
                    </a:cubicBezTo>
                    <a:cubicBezTo>
                      <a:pt x="7647" y="9724"/>
                      <a:pt x="7602" y="8720"/>
                      <a:pt x="7510" y="7693"/>
                    </a:cubicBezTo>
                    <a:cubicBezTo>
                      <a:pt x="7419" y="6688"/>
                      <a:pt x="7282" y="5684"/>
                      <a:pt x="7099" y="4680"/>
                    </a:cubicBezTo>
                    <a:cubicBezTo>
                      <a:pt x="7031" y="4383"/>
                      <a:pt x="6963" y="4041"/>
                      <a:pt x="6894" y="3698"/>
                    </a:cubicBezTo>
                    <a:cubicBezTo>
                      <a:pt x="6826" y="3356"/>
                      <a:pt x="6711" y="3013"/>
                      <a:pt x="6597" y="2648"/>
                    </a:cubicBezTo>
                    <a:cubicBezTo>
                      <a:pt x="6483" y="2306"/>
                      <a:pt x="6346" y="1986"/>
                      <a:pt x="6186" y="1667"/>
                    </a:cubicBezTo>
                    <a:cubicBezTo>
                      <a:pt x="6027" y="1347"/>
                      <a:pt x="5821" y="1073"/>
                      <a:pt x="5593" y="822"/>
                    </a:cubicBezTo>
                    <a:cubicBezTo>
                      <a:pt x="5365" y="571"/>
                      <a:pt x="5114" y="366"/>
                      <a:pt x="4794" y="229"/>
                    </a:cubicBezTo>
                    <a:cubicBezTo>
                      <a:pt x="4497" y="69"/>
                      <a:pt x="4155" y="0"/>
                      <a:pt x="3767" y="0"/>
                    </a:cubicBezTo>
                    <a:close/>
                  </a:path>
                </a:pathLst>
              </a:custGeom>
              <a:solidFill>
                <a:srgbClr val="F4A26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86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54" name="Google Shape;2466;p34"/>
              <p:cNvSpPr/>
              <p:nvPr/>
            </p:nvSpPr>
            <p:spPr>
              <a:xfrm>
                <a:off x="3871826" y="3844484"/>
                <a:ext cx="159087" cy="428877"/>
              </a:xfrm>
              <a:custGeom>
                <a:avLst/>
                <a:gdLst/>
                <a:ahLst/>
                <a:cxnLst/>
                <a:rect l="l" t="t" r="r" b="b"/>
                <a:pathLst>
                  <a:path w="7214" h="19448" extrusionOk="0">
                    <a:moveTo>
                      <a:pt x="4086" y="1"/>
                    </a:moveTo>
                    <a:cubicBezTo>
                      <a:pt x="3630" y="1"/>
                      <a:pt x="3196" y="69"/>
                      <a:pt x="2831" y="252"/>
                    </a:cubicBezTo>
                    <a:cubicBezTo>
                      <a:pt x="2466" y="411"/>
                      <a:pt x="2123" y="617"/>
                      <a:pt x="1804" y="891"/>
                    </a:cubicBezTo>
                    <a:cubicBezTo>
                      <a:pt x="1507" y="1165"/>
                      <a:pt x="1256" y="1484"/>
                      <a:pt x="1005" y="1849"/>
                    </a:cubicBezTo>
                    <a:cubicBezTo>
                      <a:pt x="777" y="2192"/>
                      <a:pt x="594" y="2580"/>
                      <a:pt x="411" y="2968"/>
                    </a:cubicBezTo>
                    <a:cubicBezTo>
                      <a:pt x="320" y="3196"/>
                      <a:pt x="229" y="3424"/>
                      <a:pt x="138" y="3653"/>
                    </a:cubicBezTo>
                    <a:cubicBezTo>
                      <a:pt x="46" y="3904"/>
                      <a:pt x="1" y="4132"/>
                      <a:pt x="1" y="4360"/>
                    </a:cubicBezTo>
                    <a:cubicBezTo>
                      <a:pt x="1" y="4543"/>
                      <a:pt x="46" y="4680"/>
                      <a:pt x="115" y="4817"/>
                    </a:cubicBezTo>
                    <a:cubicBezTo>
                      <a:pt x="206" y="4954"/>
                      <a:pt x="297" y="5068"/>
                      <a:pt x="434" y="5159"/>
                    </a:cubicBezTo>
                    <a:cubicBezTo>
                      <a:pt x="548" y="5250"/>
                      <a:pt x="685" y="5319"/>
                      <a:pt x="845" y="5364"/>
                    </a:cubicBezTo>
                    <a:cubicBezTo>
                      <a:pt x="982" y="5410"/>
                      <a:pt x="1142" y="5433"/>
                      <a:pt x="1302" y="5433"/>
                    </a:cubicBezTo>
                    <a:cubicBezTo>
                      <a:pt x="1393" y="5433"/>
                      <a:pt x="1484" y="5433"/>
                      <a:pt x="1530" y="5387"/>
                    </a:cubicBezTo>
                    <a:cubicBezTo>
                      <a:pt x="1598" y="5342"/>
                      <a:pt x="1667" y="5273"/>
                      <a:pt x="1712" y="5159"/>
                    </a:cubicBezTo>
                    <a:cubicBezTo>
                      <a:pt x="1758" y="5045"/>
                      <a:pt x="1804" y="4908"/>
                      <a:pt x="1804" y="4771"/>
                    </a:cubicBezTo>
                    <a:lnTo>
                      <a:pt x="1895" y="4360"/>
                    </a:lnTo>
                    <a:cubicBezTo>
                      <a:pt x="1986" y="4086"/>
                      <a:pt x="2078" y="3812"/>
                      <a:pt x="2192" y="3538"/>
                    </a:cubicBezTo>
                    <a:cubicBezTo>
                      <a:pt x="2329" y="3265"/>
                      <a:pt x="2466" y="2991"/>
                      <a:pt x="2603" y="2740"/>
                    </a:cubicBezTo>
                    <a:cubicBezTo>
                      <a:pt x="2671" y="2648"/>
                      <a:pt x="2762" y="2511"/>
                      <a:pt x="2854" y="2374"/>
                    </a:cubicBezTo>
                    <a:cubicBezTo>
                      <a:pt x="2968" y="2237"/>
                      <a:pt x="3082" y="2100"/>
                      <a:pt x="3219" y="1986"/>
                    </a:cubicBezTo>
                    <a:cubicBezTo>
                      <a:pt x="3356" y="1872"/>
                      <a:pt x="3493" y="1781"/>
                      <a:pt x="3653" y="1690"/>
                    </a:cubicBezTo>
                    <a:cubicBezTo>
                      <a:pt x="3790" y="1598"/>
                      <a:pt x="3927" y="1575"/>
                      <a:pt x="4064" y="1575"/>
                    </a:cubicBezTo>
                    <a:cubicBezTo>
                      <a:pt x="4292" y="1575"/>
                      <a:pt x="4452" y="1667"/>
                      <a:pt x="4588" y="1849"/>
                    </a:cubicBezTo>
                    <a:cubicBezTo>
                      <a:pt x="4725" y="2032"/>
                      <a:pt x="4817" y="2260"/>
                      <a:pt x="4885" y="2534"/>
                    </a:cubicBezTo>
                    <a:cubicBezTo>
                      <a:pt x="4954" y="2785"/>
                      <a:pt x="4999" y="3036"/>
                      <a:pt x="5022" y="3310"/>
                    </a:cubicBezTo>
                    <a:cubicBezTo>
                      <a:pt x="5045" y="3584"/>
                      <a:pt x="5068" y="3790"/>
                      <a:pt x="5068" y="3926"/>
                    </a:cubicBezTo>
                    <a:cubicBezTo>
                      <a:pt x="5068" y="4383"/>
                      <a:pt x="5022" y="4840"/>
                      <a:pt x="4954" y="5296"/>
                    </a:cubicBezTo>
                    <a:cubicBezTo>
                      <a:pt x="4885" y="5753"/>
                      <a:pt x="4794" y="6209"/>
                      <a:pt x="4680" y="6666"/>
                    </a:cubicBezTo>
                    <a:cubicBezTo>
                      <a:pt x="4588" y="7122"/>
                      <a:pt x="4452" y="7556"/>
                      <a:pt x="4292" y="8012"/>
                    </a:cubicBezTo>
                    <a:cubicBezTo>
                      <a:pt x="4155" y="8446"/>
                      <a:pt x="4018" y="8880"/>
                      <a:pt x="3881" y="9313"/>
                    </a:cubicBezTo>
                    <a:cubicBezTo>
                      <a:pt x="3447" y="10637"/>
                      <a:pt x="2991" y="11961"/>
                      <a:pt x="2511" y="13262"/>
                    </a:cubicBezTo>
                    <a:cubicBezTo>
                      <a:pt x="2055" y="14563"/>
                      <a:pt x="1553" y="15864"/>
                      <a:pt x="1051" y="17165"/>
                    </a:cubicBezTo>
                    <a:cubicBezTo>
                      <a:pt x="959" y="17348"/>
                      <a:pt x="891" y="17530"/>
                      <a:pt x="799" y="17713"/>
                    </a:cubicBezTo>
                    <a:cubicBezTo>
                      <a:pt x="708" y="17896"/>
                      <a:pt x="663" y="18101"/>
                      <a:pt x="663" y="18306"/>
                    </a:cubicBezTo>
                    <a:cubicBezTo>
                      <a:pt x="663" y="18443"/>
                      <a:pt x="685" y="18557"/>
                      <a:pt x="731" y="18649"/>
                    </a:cubicBezTo>
                    <a:cubicBezTo>
                      <a:pt x="799" y="18763"/>
                      <a:pt x="891" y="18831"/>
                      <a:pt x="982" y="18923"/>
                    </a:cubicBezTo>
                    <a:cubicBezTo>
                      <a:pt x="1028" y="18968"/>
                      <a:pt x="1096" y="19037"/>
                      <a:pt x="1188" y="19105"/>
                    </a:cubicBezTo>
                    <a:cubicBezTo>
                      <a:pt x="1279" y="19151"/>
                      <a:pt x="1393" y="19219"/>
                      <a:pt x="1507" y="19265"/>
                    </a:cubicBezTo>
                    <a:cubicBezTo>
                      <a:pt x="1621" y="19311"/>
                      <a:pt x="1735" y="19356"/>
                      <a:pt x="1849" y="19379"/>
                    </a:cubicBezTo>
                    <a:cubicBezTo>
                      <a:pt x="1941" y="19425"/>
                      <a:pt x="2032" y="19448"/>
                      <a:pt x="2123" y="19448"/>
                    </a:cubicBezTo>
                    <a:cubicBezTo>
                      <a:pt x="2374" y="19448"/>
                      <a:pt x="2557" y="19311"/>
                      <a:pt x="2671" y="19082"/>
                    </a:cubicBezTo>
                    <a:cubicBezTo>
                      <a:pt x="3059" y="19060"/>
                      <a:pt x="3447" y="19014"/>
                      <a:pt x="3812" y="18991"/>
                    </a:cubicBezTo>
                    <a:cubicBezTo>
                      <a:pt x="4200" y="18946"/>
                      <a:pt x="4588" y="18923"/>
                      <a:pt x="4977" y="18877"/>
                    </a:cubicBezTo>
                    <a:lnTo>
                      <a:pt x="5501" y="18877"/>
                    </a:lnTo>
                    <a:cubicBezTo>
                      <a:pt x="5707" y="18877"/>
                      <a:pt x="5912" y="18877"/>
                      <a:pt x="6118" y="18854"/>
                    </a:cubicBezTo>
                    <a:cubicBezTo>
                      <a:pt x="6323" y="18831"/>
                      <a:pt x="6506" y="18786"/>
                      <a:pt x="6688" y="18717"/>
                    </a:cubicBezTo>
                    <a:cubicBezTo>
                      <a:pt x="6848" y="18626"/>
                      <a:pt x="6985" y="18512"/>
                      <a:pt x="7031" y="18375"/>
                    </a:cubicBezTo>
                    <a:cubicBezTo>
                      <a:pt x="7099" y="18261"/>
                      <a:pt x="7145" y="18124"/>
                      <a:pt x="7168" y="17987"/>
                    </a:cubicBezTo>
                    <a:cubicBezTo>
                      <a:pt x="7191" y="17850"/>
                      <a:pt x="7213" y="17713"/>
                      <a:pt x="7213" y="17599"/>
                    </a:cubicBezTo>
                    <a:cubicBezTo>
                      <a:pt x="7213" y="17393"/>
                      <a:pt x="7168" y="17256"/>
                      <a:pt x="7076" y="17142"/>
                    </a:cubicBezTo>
                    <a:cubicBezTo>
                      <a:pt x="6985" y="17028"/>
                      <a:pt x="6825" y="16960"/>
                      <a:pt x="6620" y="16960"/>
                    </a:cubicBezTo>
                    <a:cubicBezTo>
                      <a:pt x="6574" y="16960"/>
                      <a:pt x="6529" y="16960"/>
                      <a:pt x="6483" y="16983"/>
                    </a:cubicBezTo>
                    <a:lnTo>
                      <a:pt x="6323" y="16983"/>
                    </a:lnTo>
                    <a:lnTo>
                      <a:pt x="3265" y="17393"/>
                    </a:lnTo>
                    <a:lnTo>
                      <a:pt x="4086" y="15020"/>
                    </a:lnTo>
                    <a:cubicBezTo>
                      <a:pt x="4383" y="14221"/>
                      <a:pt x="4703" y="13376"/>
                      <a:pt x="5022" y="12463"/>
                    </a:cubicBezTo>
                    <a:cubicBezTo>
                      <a:pt x="5387" y="11527"/>
                      <a:pt x="5707" y="10569"/>
                      <a:pt x="6004" y="9610"/>
                    </a:cubicBezTo>
                    <a:cubicBezTo>
                      <a:pt x="6300" y="8651"/>
                      <a:pt x="6551" y="7693"/>
                      <a:pt x="6757" y="6757"/>
                    </a:cubicBezTo>
                    <a:cubicBezTo>
                      <a:pt x="6962" y="5798"/>
                      <a:pt x="7076" y="4908"/>
                      <a:pt x="7076" y="4063"/>
                    </a:cubicBezTo>
                    <a:cubicBezTo>
                      <a:pt x="7076" y="3584"/>
                      <a:pt x="7031" y="3105"/>
                      <a:pt x="6939" y="2603"/>
                    </a:cubicBezTo>
                    <a:cubicBezTo>
                      <a:pt x="6848" y="2123"/>
                      <a:pt x="6688" y="1690"/>
                      <a:pt x="6460" y="1302"/>
                    </a:cubicBezTo>
                    <a:cubicBezTo>
                      <a:pt x="6232" y="914"/>
                      <a:pt x="5935" y="617"/>
                      <a:pt x="5547" y="366"/>
                    </a:cubicBezTo>
                    <a:cubicBezTo>
                      <a:pt x="5159" y="115"/>
                      <a:pt x="4680" y="1"/>
                      <a:pt x="4086" y="1"/>
                    </a:cubicBezTo>
                    <a:close/>
                  </a:path>
                </a:pathLst>
              </a:custGeom>
              <a:solidFill>
                <a:srgbClr val="F4A26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86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  <p:grpSp>
        <p:nvGrpSpPr>
          <p:cNvPr id="156" name="Google Shape;2468;p34"/>
          <p:cNvGrpSpPr/>
          <p:nvPr/>
        </p:nvGrpSpPr>
        <p:grpSpPr>
          <a:xfrm>
            <a:off x="8436435" y="2781156"/>
            <a:ext cx="2418081" cy="2665336"/>
            <a:chOff x="6362839" y="2276367"/>
            <a:chExt cx="1813561" cy="1999002"/>
          </a:xfrm>
        </p:grpSpPr>
        <p:sp>
          <p:nvSpPr>
            <p:cNvPr id="157" name="Google Shape;2469;p34"/>
            <p:cNvSpPr/>
            <p:nvPr/>
          </p:nvSpPr>
          <p:spPr>
            <a:xfrm>
              <a:off x="7286929" y="3633289"/>
              <a:ext cx="27213" cy="19164"/>
            </a:xfrm>
            <a:custGeom>
              <a:avLst/>
              <a:gdLst/>
              <a:ahLst/>
              <a:cxnLst/>
              <a:rect l="l" t="t" r="r" b="b"/>
              <a:pathLst>
                <a:path w="1234" h="869" fill="none" extrusionOk="0">
                  <a:moveTo>
                    <a:pt x="1233" y="1"/>
                  </a:moveTo>
                  <a:cubicBezTo>
                    <a:pt x="868" y="298"/>
                    <a:pt x="480" y="572"/>
                    <a:pt x="1" y="868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8" name="Google Shape;2470;p34"/>
            <p:cNvSpPr/>
            <p:nvPr/>
          </p:nvSpPr>
          <p:spPr>
            <a:xfrm>
              <a:off x="7220005" y="2404857"/>
              <a:ext cx="956395" cy="738913"/>
            </a:xfrm>
            <a:custGeom>
              <a:avLst/>
              <a:gdLst/>
              <a:ahLst/>
              <a:cxnLst/>
              <a:rect l="l" t="t" r="r" b="b"/>
              <a:pathLst>
                <a:path w="43369" h="33507" extrusionOk="0">
                  <a:moveTo>
                    <a:pt x="21739" y="1"/>
                  </a:moveTo>
                  <a:cubicBezTo>
                    <a:pt x="17918" y="1"/>
                    <a:pt x="14104" y="985"/>
                    <a:pt x="10842" y="2938"/>
                  </a:cubicBezTo>
                  <a:cubicBezTo>
                    <a:pt x="6665" y="5494"/>
                    <a:pt x="3424" y="9306"/>
                    <a:pt x="1712" y="13871"/>
                  </a:cubicBezTo>
                  <a:cubicBezTo>
                    <a:pt x="0" y="18231"/>
                    <a:pt x="183" y="22705"/>
                    <a:pt x="2762" y="27270"/>
                  </a:cubicBezTo>
                  <a:cubicBezTo>
                    <a:pt x="3127" y="27840"/>
                    <a:pt x="3698" y="28890"/>
                    <a:pt x="4268" y="29370"/>
                  </a:cubicBezTo>
                  <a:cubicBezTo>
                    <a:pt x="6277" y="31926"/>
                    <a:pt x="9313" y="33181"/>
                    <a:pt x="12737" y="33455"/>
                  </a:cubicBezTo>
                  <a:cubicBezTo>
                    <a:pt x="12985" y="33474"/>
                    <a:pt x="13232" y="33483"/>
                    <a:pt x="13479" y="33483"/>
                  </a:cubicBezTo>
                  <a:cubicBezTo>
                    <a:pt x="15589" y="33483"/>
                    <a:pt x="17644" y="32835"/>
                    <a:pt x="19790" y="32405"/>
                  </a:cubicBezTo>
                  <a:cubicBezTo>
                    <a:pt x="20646" y="32200"/>
                    <a:pt x="21553" y="32097"/>
                    <a:pt x="22435" y="32097"/>
                  </a:cubicBezTo>
                  <a:cubicBezTo>
                    <a:pt x="22728" y="32097"/>
                    <a:pt x="23019" y="32109"/>
                    <a:pt x="23305" y="32131"/>
                  </a:cubicBezTo>
                  <a:cubicBezTo>
                    <a:pt x="24446" y="32223"/>
                    <a:pt x="25587" y="32497"/>
                    <a:pt x="26729" y="32793"/>
                  </a:cubicBezTo>
                  <a:cubicBezTo>
                    <a:pt x="28273" y="33150"/>
                    <a:pt x="29880" y="33506"/>
                    <a:pt x="31503" y="33506"/>
                  </a:cubicBezTo>
                  <a:cubicBezTo>
                    <a:pt x="32064" y="33506"/>
                    <a:pt x="32626" y="33464"/>
                    <a:pt x="33188" y="33364"/>
                  </a:cubicBezTo>
                  <a:cubicBezTo>
                    <a:pt x="35379" y="32976"/>
                    <a:pt x="37479" y="31835"/>
                    <a:pt x="38986" y="30328"/>
                  </a:cubicBezTo>
                  <a:cubicBezTo>
                    <a:pt x="42318" y="27178"/>
                    <a:pt x="43368" y="22522"/>
                    <a:pt x="42798" y="18140"/>
                  </a:cubicBezTo>
                  <a:cubicBezTo>
                    <a:pt x="42227" y="13392"/>
                    <a:pt x="39762" y="8918"/>
                    <a:pt x="36224" y="5677"/>
                  </a:cubicBezTo>
                  <a:cubicBezTo>
                    <a:pt x="32800" y="2459"/>
                    <a:pt x="28349" y="541"/>
                    <a:pt x="23670" y="85"/>
                  </a:cubicBezTo>
                  <a:cubicBezTo>
                    <a:pt x="23028" y="29"/>
                    <a:pt x="22384" y="1"/>
                    <a:pt x="2173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9" name="Google Shape;2471;p34"/>
            <p:cNvSpPr/>
            <p:nvPr/>
          </p:nvSpPr>
          <p:spPr>
            <a:xfrm>
              <a:off x="7291472" y="2452509"/>
              <a:ext cx="830563" cy="492807"/>
            </a:xfrm>
            <a:custGeom>
              <a:avLst/>
              <a:gdLst/>
              <a:ahLst/>
              <a:cxnLst/>
              <a:rect l="l" t="t" r="r" b="b"/>
              <a:pathLst>
                <a:path w="37663" h="22347" extrusionOk="0">
                  <a:moveTo>
                    <a:pt x="18534" y="1"/>
                  </a:moveTo>
                  <a:cubicBezTo>
                    <a:pt x="13399" y="1"/>
                    <a:pt x="9222" y="3813"/>
                    <a:pt x="8651" y="8766"/>
                  </a:cubicBezTo>
                  <a:cubicBezTo>
                    <a:pt x="3789" y="8766"/>
                    <a:pt x="0" y="12646"/>
                    <a:pt x="0" y="17417"/>
                  </a:cubicBezTo>
                  <a:cubicBezTo>
                    <a:pt x="0" y="19311"/>
                    <a:pt x="571" y="21023"/>
                    <a:pt x="1507" y="22347"/>
                  </a:cubicBezTo>
                  <a:lnTo>
                    <a:pt x="34809" y="22347"/>
                  </a:lnTo>
                  <a:cubicBezTo>
                    <a:pt x="36521" y="21023"/>
                    <a:pt x="37662" y="18832"/>
                    <a:pt x="37662" y="16367"/>
                  </a:cubicBezTo>
                  <a:cubicBezTo>
                    <a:pt x="37662" y="12190"/>
                    <a:pt x="34238" y="8766"/>
                    <a:pt x="30038" y="8766"/>
                  </a:cubicBezTo>
                  <a:cubicBezTo>
                    <a:pt x="29468" y="8766"/>
                    <a:pt x="28897" y="8857"/>
                    <a:pt x="28418" y="8948"/>
                  </a:cubicBezTo>
                  <a:cubicBezTo>
                    <a:pt x="27961" y="3904"/>
                    <a:pt x="23670" y="1"/>
                    <a:pt x="185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0" name="Google Shape;2472;p34"/>
            <p:cNvSpPr/>
            <p:nvPr/>
          </p:nvSpPr>
          <p:spPr>
            <a:xfrm>
              <a:off x="7291472" y="2452509"/>
              <a:ext cx="830563" cy="492807"/>
            </a:xfrm>
            <a:custGeom>
              <a:avLst/>
              <a:gdLst/>
              <a:ahLst/>
              <a:cxnLst/>
              <a:rect l="l" t="t" r="r" b="b"/>
              <a:pathLst>
                <a:path w="37663" h="22347" fill="none" extrusionOk="0">
                  <a:moveTo>
                    <a:pt x="37662" y="16367"/>
                  </a:moveTo>
                  <a:cubicBezTo>
                    <a:pt x="37662" y="18832"/>
                    <a:pt x="36521" y="21023"/>
                    <a:pt x="34809" y="22347"/>
                  </a:cubicBezTo>
                  <a:lnTo>
                    <a:pt x="1507" y="22347"/>
                  </a:lnTo>
                  <a:cubicBezTo>
                    <a:pt x="571" y="21023"/>
                    <a:pt x="0" y="19311"/>
                    <a:pt x="0" y="17417"/>
                  </a:cubicBezTo>
                  <a:cubicBezTo>
                    <a:pt x="0" y="12646"/>
                    <a:pt x="3789" y="8766"/>
                    <a:pt x="8651" y="8766"/>
                  </a:cubicBezTo>
                  <a:lnTo>
                    <a:pt x="8651" y="8766"/>
                  </a:lnTo>
                  <a:cubicBezTo>
                    <a:pt x="9222" y="3813"/>
                    <a:pt x="13399" y="1"/>
                    <a:pt x="18534" y="1"/>
                  </a:cubicBezTo>
                  <a:cubicBezTo>
                    <a:pt x="23670" y="1"/>
                    <a:pt x="27961" y="3904"/>
                    <a:pt x="28418" y="8948"/>
                  </a:cubicBezTo>
                  <a:cubicBezTo>
                    <a:pt x="28897" y="8857"/>
                    <a:pt x="29468" y="8766"/>
                    <a:pt x="30038" y="8766"/>
                  </a:cubicBezTo>
                  <a:cubicBezTo>
                    <a:pt x="34238" y="8766"/>
                    <a:pt x="37662" y="12190"/>
                    <a:pt x="37662" y="16367"/>
                  </a:cubicBezTo>
                  <a:close/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1" name="Google Shape;2473;p34"/>
            <p:cNvSpPr/>
            <p:nvPr/>
          </p:nvSpPr>
          <p:spPr>
            <a:xfrm>
              <a:off x="7341792" y="2708696"/>
              <a:ext cx="146495" cy="180235"/>
            </a:xfrm>
            <a:custGeom>
              <a:avLst/>
              <a:gdLst/>
              <a:ahLst/>
              <a:cxnLst/>
              <a:rect l="l" t="t" r="r" b="b"/>
              <a:pathLst>
                <a:path w="6643" h="8173" fill="none" extrusionOk="0">
                  <a:moveTo>
                    <a:pt x="663" y="8172"/>
                  </a:moveTo>
                  <a:cubicBezTo>
                    <a:pt x="1" y="6369"/>
                    <a:pt x="366" y="4178"/>
                    <a:pt x="1507" y="2557"/>
                  </a:cubicBezTo>
                  <a:cubicBezTo>
                    <a:pt x="2740" y="1028"/>
                    <a:pt x="4657" y="1"/>
                    <a:pt x="6643" y="1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2" name="Google Shape;2474;p34"/>
            <p:cNvSpPr/>
            <p:nvPr/>
          </p:nvSpPr>
          <p:spPr>
            <a:xfrm>
              <a:off x="7551188" y="2511407"/>
              <a:ext cx="142966" cy="134410"/>
            </a:xfrm>
            <a:custGeom>
              <a:avLst/>
              <a:gdLst/>
              <a:ahLst/>
              <a:cxnLst/>
              <a:rect l="l" t="t" r="r" b="b"/>
              <a:pathLst>
                <a:path w="6483" h="6095" fill="none" extrusionOk="0">
                  <a:moveTo>
                    <a:pt x="0" y="6095"/>
                  </a:moveTo>
                  <a:cubicBezTo>
                    <a:pt x="0" y="4474"/>
                    <a:pt x="776" y="2854"/>
                    <a:pt x="2009" y="1712"/>
                  </a:cubicBezTo>
                  <a:cubicBezTo>
                    <a:pt x="3150" y="662"/>
                    <a:pt x="4862" y="0"/>
                    <a:pt x="6483" y="92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3" name="Google Shape;2475;p34"/>
            <p:cNvSpPr/>
            <p:nvPr/>
          </p:nvSpPr>
          <p:spPr>
            <a:xfrm>
              <a:off x="7502853" y="2788234"/>
              <a:ext cx="407244" cy="318637"/>
            </a:xfrm>
            <a:custGeom>
              <a:avLst/>
              <a:gdLst/>
              <a:ahLst/>
              <a:cxnLst/>
              <a:rect l="l" t="t" r="r" b="b"/>
              <a:pathLst>
                <a:path w="18467" h="14449" extrusionOk="0">
                  <a:moveTo>
                    <a:pt x="3242" y="0"/>
                  </a:moveTo>
                  <a:lnTo>
                    <a:pt x="3242" y="4177"/>
                  </a:lnTo>
                  <a:lnTo>
                    <a:pt x="1" y="4177"/>
                  </a:lnTo>
                  <a:lnTo>
                    <a:pt x="3242" y="7807"/>
                  </a:lnTo>
                  <a:lnTo>
                    <a:pt x="4475" y="9222"/>
                  </a:lnTo>
                  <a:lnTo>
                    <a:pt x="9245" y="14449"/>
                  </a:lnTo>
                  <a:lnTo>
                    <a:pt x="13993" y="9222"/>
                  </a:lnTo>
                  <a:lnTo>
                    <a:pt x="15225" y="7807"/>
                  </a:lnTo>
                  <a:lnTo>
                    <a:pt x="18467" y="4177"/>
                  </a:lnTo>
                  <a:lnTo>
                    <a:pt x="15225" y="4177"/>
                  </a:lnTo>
                  <a:lnTo>
                    <a:pt x="15225" y="0"/>
                  </a:lnTo>
                  <a:close/>
                </a:path>
              </a:pathLst>
            </a:custGeom>
            <a:solidFill>
              <a:srgbClr val="FFBC5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4" name="Google Shape;2476;p34"/>
            <p:cNvSpPr/>
            <p:nvPr/>
          </p:nvSpPr>
          <p:spPr>
            <a:xfrm>
              <a:off x="7502853" y="2788234"/>
              <a:ext cx="407244" cy="318637"/>
            </a:xfrm>
            <a:custGeom>
              <a:avLst/>
              <a:gdLst/>
              <a:ahLst/>
              <a:cxnLst/>
              <a:rect l="l" t="t" r="r" b="b"/>
              <a:pathLst>
                <a:path w="18467" h="14449" extrusionOk="0">
                  <a:moveTo>
                    <a:pt x="3242" y="0"/>
                  </a:moveTo>
                  <a:lnTo>
                    <a:pt x="3242" y="4177"/>
                  </a:lnTo>
                  <a:lnTo>
                    <a:pt x="1" y="4177"/>
                  </a:lnTo>
                  <a:lnTo>
                    <a:pt x="3242" y="7807"/>
                  </a:lnTo>
                  <a:lnTo>
                    <a:pt x="4475" y="9222"/>
                  </a:lnTo>
                  <a:lnTo>
                    <a:pt x="9245" y="14449"/>
                  </a:lnTo>
                  <a:lnTo>
                    <a:pt x="13993" y="9222"/>
                  </a:lnTo>
                  <a:lnTo>
                    <a:pt x="15225" y="7807"/>
                  </a:lnTo>
                  <a:lnTo>
                    <a:pt x="18467" y="4177"/>
                  </a:lnTo>
                  <a:lnTo>
                    <a:pt x="15225" y="4177"/>
                  </a:lnTo>
                  <a:lnTo>
                    <a:pt x="15225" y="0"/>
                  </a:lnTo>
                  <a:close/>
                </a:path>
              </a:pathLst>
            </a:custGeom>
            <a:solidFill>
              <a:srgbClr val="2A9D8F"/>
            </a:solidFill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5" name="Google Shape;2477;p34"/>
            <p:cNvSpPr/>
            <p:nvPr/>
          </p:nvSpPr>
          <p:spPr>
            <a:xfrm>
              <a:off x="7574342" y="2664418"/>
              <a:ext cx="264277" cy="79543"/>
            </a:xfrm>
            <a:custGeom>
              <a:avLst/>
              <a:gdLst/>
              <a:ahLst/>
              <a:cxnLst/>
              <a:rect l="l" t="t" r="r" b="b"/>
              <a:pathLst>
                <a:path w="11984" h="3607" extrusionOk="0">
                  <a:moveTo>
                    <a:pt x="0" y="0"/>
                  </a:moveTo>
                  <a:lnTo>
                    <a:pt x="0" y="3607"/>
                  </a:lnTo>
                  <a:lnTo>
                    <a:pt x="11983" y="3607"/>
                  </a:lnTo>
                  <a:lnTo>
                    <a:pt x="11983" y="0"/>
                  </a:lnTo>
                  <a:close/>
                </a:path>
              </a:pathLst>
            </a:custGeom>
            <a:solidFill>
              <a:srgbClr val="FFBC5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6" name="Google Shape;2478;p34"/>
            <p:cNvSpPr/>
            <p:nvPr/>
          </p:nvSpPr>
          <p:spPr>
            <a:xfrm>
              <a:off x="7574342" y="2664418"/>
              <a:ext cx="264277" cy="79543"/>
            </a:xfrm>
            <a:custGeom>
              <a:avLst/>
              <a:gdLst/>
              <a:ahLst/>
              <a:cxnLst/>
              <a:rect l="l" t="t" r="r" b="b"/>
              <a:pathLst>
                <a:path w="11984" h="3607" extrusionOk="0">
                  <a:moveTo>
                    <a:pt x="0" y="0"/>
                  </a:moveTo>
                  <a:lnTo>
                    <a:pt x="0" y="3607"/>
                  </a:lnTo>
                  <a:lnTo>
                    <a:pt x="11983" y="3607"/>
                  </a:lnTo>
                  <a:lnTo>
                    <a:pt x="11983" y="0"/>
                  </a:lnTo>
                  <a:close/>
                </a:path>
              </a:pathLst>
            </a:custGeom>
            <a:solidFill>
              <a:srgbClr val="2A9D8F"/>
            </a:solidFill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7" name="Google Shape;2479;p34"/>
            <p:cNvSpPr/>
            <p:nvPr/>
          </p:nvSpPr>
          <p:spPr>
            <a:xfrm>
              <a:off x="7568300" y="3333331"/>
              <a:ext cx="16628" cy="29705"/>
            </a:xfrm>
            <a:custGeom>
              <a:avLst/>
              <a:gdLst/>
              <a:ahLst/>
              <a:cxnLst/>
              <a:rect l="l" t="t" r="r" b="b"/>
              <a:pathLst>
                <a:path w="754" h="1347" fill="none" extrusionOk="0">
                  <a:moveTo>
                    <a:pt x="753" y="0"/>
                  </a:moveTo>
                  <a:cubicBezTo>
                    <a:pt x="571" y="479"/>
                    <a:pt x="274" y="867"/>
                    <a:pt x="0" y="1347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8" name="Google Shape;2480;p34"/>
            <p:cNvSpPr/>
            <p:nvPr/>
          </p:nvSpPr>
          <p:spPr>
            <a:xfrm>
              <a:off x="7370988" y="3423409"/>
              <a:ext cx="153044" cy="163607"/>
            </a:xfrm>
            <a:custGeom>
              <a:avLst/>
              <a:gdLst/>
              <a:ahLst/>
              <a:cxnLst/>
              <a:rect l="l" t="t" r="r" b="b"/>
              <a:pathLst>
                <a:path w="6940" h="7419" fill="none" extrusionOk="0">
                  <a:moveTo>
                    <a:pt x="6940" y="1"/>
                  </a:moveTo>
                  <a:lnTo>
                    <a:pt x="4954" y="2671"/>
                  </a:lnTo>
                  <a:moveTo>
                    <a:pt x="2557" y="5251"/>
                  </a:moveTo>
                  <a:lnTo>
                    <a:pt x="1804" y="6004"/>
                  </a:lnTo>
                  <a:lnTo>
                    <a:pt x="1" y="7419"/>
                  </a:ln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9" name="Google Shape;2481;p34"/>
            <p:cNvSpPr/>
            <p:nvPr/>
          </p:nvSpPr>
          <p:spPr>
            <a:xfrm>
              <a:off x="7299520" y="2324680"/>
              <a:ext cx="346335" cy="153044"/>
            </a:xfrm>
            <a:custGeom>
              <a:avLst/>
              <a:gdLst/>
              <a:ahLst/>
              <a:cxnLst/>
              <a:rect l="l" t="t" r="r" b="b"/>
              <a:pathLst>
                <a:path w="15705" h="6940" fill="none" extrusionOk="0">
                  <a:moveTo>
                    <a:pt x="0" y="6939"/>
                  </a:moveTo>
                  <a:cubicBezTo>
                    <a:pt x="3995" y="2580"/>
                    <a:pt x="9793" y="0"/>
                    <a:pt x="15704" y="92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70" name="Google Shape;2482;p34"/>
            <p:cNvSpPr/>
            <p:nvPr/>
          </p:nvSpPr>
          <p:spPr>
            <a:xfrm>
              <a:off x="7306070" y="2276367"/>
              <a:ext cx="230559" cy="96656"/>
            </a:xfrm>
            <a:custGeom>
              <a:avLst/>
              <a:gdLst/>
              <a:ahLst/>
              <a:cxnLst/>
              <a:rect l="l" t="t" r="r" b="b"/>
              <a:pathLst>
                <a:path w="10455" h="4383" fill="none" extrusionOk="0">
                  <a:moveTo>
                    <a:pt x="0" y="4382"/>
                  </a:moveTo>
                  <a:cubicBezTo>
                    <a:pt x="2945" y="2009"/>
                    <a:pt x="6642" y="479"/>
                    <a:pt x="10454" y="0"/>
                  </a:cubicBezTo>
                </a:path>
              </a:pathLst>
            </a:custGeom>
            <a:noFill/>
            <a:ln w="18825" cap="rnd" cmpd="sng">
              <a:solidFill>
                <a:srgbClr val="1D1D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grpSp>
          <p:nvGrpSpPr>
            <p:cNvPr id="171" name="Google Shape;2483;p34"/>
            <p:cNvGrpSpPr/>
            <p:nvPr/>
          </p:nvGrpSpPr>
          <p:grpSpPr>
            <a:xfrm>
              <a:off x="6362839" y="3822345"/>
              <a:ext cx="367470" cy="453024"/>
              <a:chOff x="6362839" y="3822345"/>
              <a:chExt cx="367470" cy="453024"/>
            </a:xfrm>
          </p:grpSpPr>
          <p:sp>
            <p:nvSpPr>
              <p:cNvPr id="172" name="Google Shape;2484;p34"/>
              <p:cNvSpPr/>
              <p:nvPr/>
            </p:nvSpPr>
            <p:spPr>
              <a:xfrm>
                <a:off x="6362839" y="3830394"/>
                <a:ext cx="168658" cy="444975"/>
              </a:xfrm>
              <a:custGeom>
                <a:avLst/>
                <a:gdLst/>
                <a:ahLst/>
                <a:cxnLst/>
                <a:rect l="l" t="t" r="r" b="b"/>
                <a:pathLst>
                  <a:path w="7648" h="20178" extrusionOk="0">
                    <a:moveTo>
                      <a:pt x="3790" y="1781"/>
                    </a:moveTo>
                    <a:cubicBezTo>
                      <a:pt x="3949" y="1941"/>
                      <a:pt x="4086" y="2123"/>
                      <a:pt x="4178" y="2351"/>
                    </a:cubicBezTo>
                    <a:cubicBezTo>
                      <a:pt x="4269" y="2557"/>
                      <a:pt x="4337" y="2762"/>
                      <a:pt x="4429" y="2968"/>
                    </a:cubicBezTo>
                    <a:cubicBezTo>
                      <a:pt x="4657" y="3607"/>
                      <a:pt x="4840" y="4292"/>
                      <a:pt x="4977" y="5045"/>
                    </a:cubicBezTo>
                    <a:cubicBezTo>
                      <a:pt x="5136" y="5775"/>
                      <a:pt x="5250" y="6506"/>
                      <a:pt x="5319" y="7282"/>
                    </a:cubicBezTo>
                    <a:cubicBezTo>
                      <a:pt x="5410" y="8035"/>
                      <a:pt x="5456" y="8788"/>
                      <a:pt x="5501" y="9541"/>
                    </a:cubicBezTo>
                    <a:cubicBezTo>
                      <a:pt x="5524" y="10295"/>
                      <a:pt x="5547" y="11002"/>
                      <a:pt x="5547" y="11687"/>
                    </a:cubicBezTo>
                    <a:cubicBezTo>
                      <a:pt x="5547" y="12600"/>
                      <a:pt x="5501" y="13513"/>
                      <a:pt x="5387" y="14403"/>
                    </a:cubicBezTo>
                    <a:cubicBezTo>
                      <a:pt x="5273" y="15271"/>
                      <a:pt x="5091" y="16161"/>
                      <a:pt x="4817" y="17028"/>
                    </a:cubicBezTo>
                    <a:cubicBezTo>
                      <a:pt x="4771" y="17119"/>
                      <a:pt x="4725" y="17234"/>
                      <a:pt x="4680" y="17416"/>
                    </a:cubicBezTo>
                    <a:cubicBezTo>
                      <a:pt x="4611" y="17576"/>
                      <a:pt x="4543" y="17736"/>
                      <a:pt x="4452" y="17895"/>
                    </a:cubicBezTo>
                    <a:cubicBezTo>
                      <a:pt x="4383" y="18078"/>
                      <a:pt x="4292" y="18215"/>
                      <a:pt x="4178" y="18329"/>
                    </a:cubicBezTo>
                    <a:cubicBezTo>
                      <a:pt x="4063" y="18443"/>
                      <a:pt x="3972" y="18512"/>
                      <a:pt x="3835" y="18512"/>
                    </a:cubicBezTo>
                    <a:cubicBezTo>
                      <a:pt x="3675" y="18512"/>
                      <a:pt x="3516" y="18398"/>
                      <a:pt x="3356" y="18169"/>
                    </a:cubicBezTo>
                    <a:cubicBezTo>
                      <a:pt x="3219" y="17918"/>
                      <a:pt x="3082" y="17622"/>
                      <a:pt x="2945" y="17234"/>
                    </a:cubicBezTo>
                    <a:cubicBezTo>
                      <a:pt x="2831" y="16845"/>
                      <a:pt x="2717" y="16412"/>
                      <a:pt x="2626" y="15910"/>
                    </a:cubicBezTo>
                    <a:cubicBezTo>
                      <a:pt x="2534" y="15407"/>
                      <a:pt x="2443" y="14883"/>
                      <a:pt x="2374" y="14335"/>
                    </a:cubicBezTo>
                    <a:cubicBezTo>
                      <a:pt x="2306" y="13787"/>
                      <a:pt x="2237" y="13239"/>
                      <a:pt x="2169" y="12714"/>
                    </a:cubicBezTo>
                    <a:cubicBezTo>
                      <a:pt x="2123" y="12166"/>
                      <a:pt x="2078" y="11664"/>
                      <a:pt x="2032" y="11208"/>
                    </a:cubicBezTo>
                    <a:cubicBezTo>
                      <a:pt x="2009" y="10751"/>
                      <a:pt x="1986" y="10340"/>
                      <a:pt x="1964" y="9975"/>
                    </a:cubicBezTo>
                    <a:cubicBezTo>
                      <a:pt x="1941" y="9633"/>
                      <a:pt x="1941" y="9382"/>
                      <a:pt x="1941" y="9222"/>
                    </a:cubicBezTo>
                    <a:cubicBezTo>
                      <a:pt x="1941" y="8788"/>
                      <a:pt x="1964" y="8354"/>
                      <a:pt x="1964" y="7875"/>
                    </a:cubicBezTo>
                    <a:cubicBezTo>
                      <a:pt x="1986" y="7396"/>
                      <a:pt x="2032" y="6939"/>
                      <a:pt x="2078" y="6460"/>
                    </a:cubicBezTo>
                    <a:cubicBezTo>
                      <a:pt x="2146" y="5981"/>
                      <a:pt x="2215" y="5501"/>
                      <a:pt x="2329" y="5045"/>
                    </a:cubicBezTo>
                    <a:cubicBezTo>
                      <a:pt x="2420" y="4588"/>
                      <a:pt x="2557" y="4155"/>
                      <a:pt x="2717" y="3767"/>
                    </a:cubicBezTo>
                    <a:cubicBezTo>
                      <a:pt x="2740" y="3721"/>
                      <a:pt x="2785" y="3607"/>
                      <a:pt x="2899" y="3401"/>
                    </a:cubicBezTo>
                    <a:cubicBezTo>
                      <a:pt x="3014" y="3196"/>
                      <a:pt x="3128" y="2968"/>
                      <a:pt x="3242" y="2739"/>
                    </a:cubicBezTo>
                    <a:cubicBezTo>
                      <a:pt x="3356" y="2511"/>
                      <a:pt x="3493" y="2306"/>
                      <a:pt x="3607" y="2100"/>
                    </a:cubicBezTo>
                    <a:cubicBezTo>
                      <a:pt x="3698" y="1918"/>
                      <a:pt x="3767" y="1804"/>
                      <a:pt x="3790" y="1781"/>
                    </a:cubicBezTo>
                    <a:close/>
                    <a:moveTo>
                      <a:pt x="3767" y="0"/>
                    </a:moveTo>
                    <a:cubicBezTo>
                      <a:pt x="3310" y="0"/>
                      <a:pt x="2922" y="115"/>
                      <a:pt x="2557" y="343"/>
                    </a:cubicBezTo>
                    <a:cubicBezTo>
                      <a:pt x="2215" y="548"/>
                      <a:pt x="1895" y="822"/>
                      <a:pt x="1598" y="1165"/>
                    </a:cubicBezTo>
                    <a:cubicBezTo>
                      <a:pt x="1324" y="1484"/>
                      <a:pt x="1096" y="1849"/>
                      <a:pt x="891" y="2260"/>
                    </a:cubicBezTo>
                    <a:cubicBezTo>
                      <a:pt x="685" y="2671"/>
                      <a:pt x="526" y="3036"/>
                      <a:pt x="411" y="3424"/>
                    </a:cubicBezTo>
                    <a:cubicBezTo>
                      <a:pt x="389" y="3470"/>
                      <a:pt x="366" y="3516"/>
                      <a:pt x="366" y="3561"/>
                    </a:cubicBezTo>
                    <a:cubicBezTo>
                      <a:pt x="366" y="3584"/>
                      <a:pt x="343" y="3630"/>
                      <a:pt x="343" y="3698"/>
                    </a:cubicBezTo>
                    <a:cubicBezTo>
                      <a:pt x="343" y="3789"/>
                      <a:pt x="366" y="3881"/>
                      <a:pt x="411" y="3972"/>
                    </a:cubicBezTo>
                    <a:cubicBezTo>
                      <a:pt x="457" y="4041"/>
                      <a:pt x="526" y="4132"/>
                      <a:pt x="571" y="4200"/>
                    </a:cubicBezTo>
                    <a:cubicBezTo>
                      <a:pt x="343" y="5045"/>
                      <a:pt x="183" y="5935"/>
                      <a:pt x="115" y="6825"/>
                    </a:cubicBezTo>
                    <a:cubicBezTo>
                      <a:pt x="23" y="7715"/>
                      <a:pt x="1" y="8606"/>
                      <a:pt x="1" y="9496"/>
                    </a:cubicBezTo>
                    <a:cubicBezTo>
                      <a:pt x="1" y="10386"/>
                      <a:pt x="23" y="11253"/>
                      <a:pt x="92" y="12121"/>
                    </a:cubicBezTo>
                    <a:cubicBezTo>
                      <a:pt x="160" y="13011"/>
                      <a:pt x="252" y="13878"/>
                      <a:pt x="389" y="14746"/>
                    </a:cubicBezTo>
                    <a:cubicBezTo>
                      <a:pt x="434" y="15065"/>
                      <a:pt x="480" y="15430"/>
                      <a:pt x="548" y="15841"/>
                    </a:cubicBezTo>
                    <a:cubicBezTo>
                      <a:pt x="640" y="16229"/>
                      <a:pt x="731" y="16640"/>
                      <a:pt x="822" y="17028"/>
                    </a:cubicBezTo>
                    <a:cubicBezTo>
                      <a:pt x="959" y="17439"/>
                      <a:pt x="1096" y="17827"/>
                      <a:pt x="1279" y="18215"/>
                    </a:cubicBezTo>
                    <a:cubicBezTo>
                      <a:pt x="1439" y="18580"/>
                      <a:pt x="1644" y="18923"/>
                      <a:pt x="1895" y="19219"/>
                    </a:cubicBezTo>
                    <a:cubicBezTo>
                      <a:pt x="2146" y="19493"/>
                      <a:pt x="2420" y="19744"/>
                      <a:pt x="2762" y="19904"/>
                    </a:cubicBezTo>
                    <a:cubicBezTo>
                      <a:pt x="3082" y="20087"/>
                      <a:pt x="3470" y="20178"/>
                      <a:pt x="3904" y="20178"/>
                    </a:cubicBezTo>
                    <a:cubicBezTo>
                      <a:pt x="4337" y="20178"/>
                      <a:pt x="4748" y="20087"/>
                      <a:pt x="5091" y="19881"/>
                    </a:cubicBezTo>
                    <a:cubicBezTo>
                      <a:pt x="5433" y="19676"/>
                      <a:pt x="5753" y="19402"/>
                      <a:pt x="6004" y="19082"/>
                    </a:cubicBezTo>
                    <a:cubicBezTo>
                      <a:pt x="6278" y="18717"/>
                      <a:pt x="6483" y="18329"/>
                      <a:pt x="6666" y="17873"/>
                    </a:cubicBezTo>
                    <a:cubicBezTo>
                      <a:pt x="6848" y="17416"/>
                      <a:pt x="7008" y="16914"/>
                      <a:pt x="7122" y="16412"/>
                    </a:cubicBezTo>
                    <a:cubicBezTo>
                      <a:pt x="7259" y="15887"/>
                      <a:pt x="7350" y="15362"/>
                      <a:pt x="7396" y="14837"/>
                    </a:cubicBezTo>
                    <a:cubicBezTo>
                      <a:pt x="7487" y="14312"/>
                      <a:pt x="7533" y="13787"/>
                      <a:pt x="7556" y="13285"/>
                    </a:cubicBezTo>
                    <a:cubicBezTo>
                      <a:pt x="7601" y="12783"/>
                      <a:pt x="7624" y="12303"/>
                      <a:pt x="7624" y="11892"/>
                    </a:cubicBezTo>
                    <a:cubicBezTo>
                      <a:pt x="7624" y="11436"/>
                      <a:pt x="7647" y="11071"/>
                      <a:pt x="7647" y="10751"/>
                    </a:cubicBezTo>
                    <a:cubicBezTo>
                      <a:pt x="7647" y="9724"/>
                      <a:pt x="7601" y="8720"/>
                      <a:pt x="7510" y="7693"/>
                    </a:cubicBezTo>
                    <a:cubicBezTo>
                      <a:pt x="7419" y="6688"/>
                      <a:pt x="7282" y="5684"/>
                      <a:pt x="7099" y="4680"/>
                    </a:cubicBezTo>
                    <a:cubicBezTo>
                      <a:pt x="7031" y="4383"/>
                      <a:pt x="6962" y="4041"/>
                      <a:pt x="6871" y="3698"/>
                    </a:cubicBezTo>
                    <a:cubicBezTo>
                      <a:pt x="6803" y="3356"/>
                      <a:pt x="6711" y="3013"/>
                      <a:pt x="6597" y="2648"/>
                    </a:cubicBezTo>
                    <a:cubicBezTo>
                      <a:pt x="6483" y="2306"/>
                      <a:pt x="6346" y="1986"/>
                      <a:pt x="6186" y="1667"/>
                    </a:cubicBezTo>
                    <a:cubicBezTo>
                      <a:pt x="6026" y="1347"/>
                      <a:pt x="5821" y="1073"/>
                      <a:pt x="5593" y="822"/>
                    </a:cubicBezTo>
                    <a:cubicBezTo>
                      <a:pt x="5365" y="571"/>
                      <a:pt x="5091" y="366"/>
                      <a:pt x="4794" y="229"/>
                    </a:cubicBezTo>
                    <a:cubicBezTo>
                      <a:pt x="4497" y="69"/>
                      <a:pt x="4155" y="0"/>
                      <a:pt x="3767" y="0"/>
                    </a:cubicBezTo>
                    <a:close/>
                  </a:path>
                </a:pathLst>
              </a:custGeom>
              <a:solidFill>
                <a:srgbClr val="2A9D8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86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73" name="Google Shape;2485;p34"/>
              <p:cNvSpPr/>
              <p:nvPr/>
            </p:nvSpPr>
            <p:spPr>
              <a:xfrm>
                <a:off x="6548574" y="3822345"/>
                <a:ext cx="181735" cy="446497"/>
              </a:xfrm>
              <a:custGeom>
                <a:avLst/>
                <a:gdLst/>
                <a:ahLst/>
                <a:cxnLst/>
                <a:rect l="l" t="t" r="r" b="b"/>
                <a:pathLst>
                  <a:path w="8241" h="20247" extrusionOk="0">
                    <a:moveTo>
                      <a:pt x="3584" y="7487"/>
                    </a:moveTo>
                    <a:cubicBezTo>
                      <a:pt x="3629" y="8309"/>
                      <a:pt x="3675" y="9108"/>
                      <a:pt x="3721" y="9929"/>
                    </a:cubicBezTo>
                    <a:cubicBezTo>
                      <a:pt x="3766" y="10728"/>
                      <a:pt x="3812" y="11550"/>
                      <a:pt x="3880" y="12394"/>
                    </a:cubicBezTo>
                    <a:cubicBezTo>
                      <a:pt x="3652" y="12394"/>
                      <a:pt x="3447" y="12417"/>
                      <a:pt x="3218" y="12417"/>
                    </a:cubicBezTo>
                    <a:lnTo>
                      <a:pt x="2191" y="12417"/>
                    </a:lnTo>
                    <a:cubicBezTo>
                      <a:pt x="2351" y="11595"/>
                      <a:pt x="2557" y="10774"/>
                      <a:pt x="2808" y="9929"/>
                    </a:cubicBezTo>
                    <a:cubicBezTo>
                      <a:pt x="3082" y="9085"/>
                      <a:pt x="3333" y="8286"/>
                      <a:pt x="3584" y="7487"/>
                    </a:cubicBezTo>
                    <a:close/>
                    <a:moveTo>
                      <a:pt x="3789" y="0"/>
                    </a:moveTo>
                    <a:cubicBezTo>
                      <a:pt x="3607" y="0"/>
                      <a:pt x="3424" y="46"/>
                      <a:pt x="3287" y="114"/>
                    </a:cubicBezTo>
                    <a:cubicBezTo>
                      <a:pt x="3150" y="183"/>
                      <a:pt x="3082" y="320"/>
                      <a:pt x="3082" y="525"/>
                    </a:cubicBezTo>
                    <a:cubicBezTo>
                      <a:pt x="3082" y="799"/>
                      <a:pt x="3082" y="1073"/>
                      <a:pt x="3127" y="1324"/>
                    </a:cubicBezTo>
                    <a:cubicBezTo>
                      <a:pt x="3150" y="1598"/>
                      <a:pt x="3196" y="1872"/>
                      <a:pt x="3218" y="2123"/>
                    </a:cubicBezTo>
                    <a:cubicBezTo>
                      <a:pt x="2739" y="3629"/>
                      <a:pt x="2283" y="5113"/>
                      <a:pt x="1781" y="6574"/>
                    </a:cubicBezTo>
                    <a:cubicBezTo>
                      <a:pt x="1301" y="8035"/>
                      <a:pt x="845" y="9518"/>
                      <a:pt x="411" y="11048"/>
                    </a:cubicBezTo>
                    <a:cubicBezTo>
                      <a:pt x="320" y="11344"/>
                      <a:pt x="228" y="11641"/>
                      <a:pt x="137" y="11984"/>
                    </a:cubicBezTo>
                    <a:cubicBezTo>
                      <a:pt x="46" y="12303"/>
                      <a:pt x="0" y="12623"/>
                      <a:pt x="0" y="12942"/>
                    </a:cubicBezTo>
                    <a:cubicBezTo>
                      <a:pt x="0" y="13239"/>
                      <a:pt x="114" y="13467"/>
                      <a:pt x="320" y="13627"/>
                    </a:cubicBezTo>
                    <a:cubicBezTo>
                      <a:pt x="525" y="13810"/>
                      <a:pt x="799" y="13924"/>
                      <a:pt x="1096" y="13992"/>
                    </a:cubicBezTo>
                    <a:cubicBezTo>
                      <a:pt x="1392" y="14061"/>
                      <a:pt x="1712" y="14106"/>
                      <a:pt x="2032" y="14129"/>
                    </a:cubicBezTo>
                    <a:cubicBezTo>
                      <a:pt x="2351" y="14129"/>
                      <a:pt x="2625" y="14152"/>
                      <a:pt x="2830" y="14152"/>
                    </a:cubicBezTo>
                    <a:cubicBezTo>
                      <a:pt x="3013" y="14152"/>
                      <a:pt x="3218" y="14129"/>
                      <a:pt x="3401" y="14129"/>
                    </a:cubicBezTo>
                    <a:cubicBezTo>
                      <a:pt x="3607" y="14129"/>
                      <a:pt x="3789" y="14106"/>
                      <a:pt x="3995" y="14106"/>
                    </a:cubicBezTo>
                    <a:cubicBezTo>
                      <a:pt x="3995" y="14220"/>
                      <a:pt x="3995" y="14426"/>
                      <a:pt x="4017" y="14723"/>
                    </a:cubicBezTo>
                    <a:cubicBezTo>
                      <a:pt x="4040" y="15019"/>
                      <a:pt x="4040" y="15362"/>
                      <a:pt x="4063" y="15750"/>
                    </a:cubicBezTo>
                    <a:cubicBezTo>
                      <a:pt x="4086" y="16115"/>
                      <a:pt x="4132" y="16526"/>
                      <a:pt x="4154" y="16937"/>
                    </a:cubicBezTo>
                    <a:cubicBezTo>
                      <a:pt x="4177" y="17347"/>
                      <a:pt x="4223" y="17735"/>
                      <a:pt x="4246" y="18101"/>
                    </a:cubicBezTo>
                    <a:cubicBezTo>
                      <a:pt x="4291" y="18466"/>
                      <a:pt x="4314" y="18763"/>
                      <a:pt x="4337" y="19037"/>
                    </a:cubicBezTo>
                    <a:cubicBezTo>
                      <a:pt x="4383" y="19310"/>
                      <a:pt x="4428" y="19470"/>
                      <a:pt x="4451" y="19539"/>
                    </a:cubicBezTo>
                    <a:cubicBezTo>
                      <a:pt x="4497" y="19653"/>
                      <a:pt x="4565" y="19767"/>
                      <a:pt x="4656" y="19858"/>
                    </a:cubicBezTo>
                    <a:cubicBezTo>
                      <a:pt x="4771" y="19950"/>
                      <a:pt x="4862" y="20018"/>
                      <a:pt x="4999" y="20064"/>
                    </a:cubicBezTo>
                    <a:cubicBezTo>
                      <a:pt x="5113" y="20132"/>
                      <a:pt x="5250" y="20178"/>
                      <a:pt x="5364" y="20201"/>
                    </a:cubicBezTo>
                    <a:cubicBezTo>
                      <a:pt x="5501" y="20246"/>
                      <a:pt x="5638" y="20246"/>
                      <a:pt x="5775" y="20246"/>
                    </a:cubicBezTo>
                    <a:cubicBezTo>
                      <a:pt x="6003" y="20246"/>
                      <a:pt x="6140" y="20201"/>
                      <a:pt x="6186" y="20109"/>
                    </a:cubicBezTo>
                    <a:cubicBezTo>
                      <a:pt x="6231" y="20041"/>
                      <a:pt x="6277" y="19881"/>
                      <a:pt x="6277" y="19698"/>
                    </a:cubicBezTo>
                    <a:cubicBezTo>
                      <a:pt x="6277" y="19265"/>
                      <a:pt x="6254" y="18831"/>
                      <a:pt x="6231" y="18397"/>
                    </a:cubicBezTo>
                    <a:cubicBezTo>
                      <a:pt x="6209" y="17964"/>
                      <a:pt x="6186" y="17507"/>
                      <a:pt x="6163" y="17096"/>
                    </a:cubicBezTo>
                    <a:lnTo>
                      <a:pt x="6003" y="13969"/>
                    </a:lnTo>
                    <a:cubicBezTo>
                      <a:pt x="6277" y="13969"/>
                      <a:pt x="6551" y="13946"/>
                      <a:pt x="6825" y="13924"/>
                    </a:cubicBezTo>
                    <a:cubicBezTo>
                      <a:pt x="7099" y="13901"/>
                      <a:pt x="7327" y="13855"/>
                      <a:pt x="7555" y="13764"/>
                    </a:cubicBezTo>
                    <a:cubicBezTo>
                      <a:pt x="7761" y="13673"/>
                      <a:pt x="7921" y="13536"/>
                      <a:pt x="8057" y="13353"/>
                    </a:cubicBezTo>
                    <a:cubicBezTo>
                      <a:pt x="8194" y="13170"/>
                      <a:pt x="8240" y="12897"/>
                      <a:pt x="8240" y="12531"/>
                    </a:cubicBezTo>
                    <a:cubicBezTo>
                      <a:pt x="8240" y="12326"/>
                      <a:pt x="8194" y="12189"/>
                      <a:pt x="8080" y="12120"/>
                    </a:cubicBezTo>
                    <a:cubicBezTo>
                      <a:pt x="7966" y="12052"/>
                      <a:pt x="7829" y="12006"/>
                      <a:pt x="7647" y="12006"/>
                    </a:cubicBezTo>
                    <a:cubicBezTo>
                      <a:pt x="7373" y="12006"/>
                      <a:pt x="7076" y="12029"/>
                      <a:pt x="6802" y="12075"/>
                    </a:cubicBezTo>
                    <a:cubicBezTo>
                      <a:pt x="6505" y="12120"/>
                      <a:pt x="6209" y="12166"/>
                      <a:pt x="5912" y="12189"/>
                    </a:cubicBezTo>
                    <a:lnTo>
                      <a:pt x="5524" y="4611"/>
                    </a:lnTo>
                    <a:cubicBezTo>
                      <a:pt x="5501" y="4086"/>
                      <a:pt x="5455" y="3561"/>
                      <a:pt x="5433" y="3013"/>
                    </a:cubicBezTo>
                    <a:cubicBezTo>
                      <a:pt x="5410" y="2488"/>
                      <a:pt x="5387" y="1963"/>
                      <a:pt x="5387" y="1438"/>
                    </a:cubicBezTo>
                    <a:cubicBezTo>
                      <a:pt x="5387" y="1393"/>
                      <a:pt x="5387" y="1347"/>
                      <a:pt x="5410" y="1301"/>
                    </a:cubicBezTo>
                    <a:cubicBezTo>
                      <a:pt x="5433" y="1256"/>
                      <a:pt x="5433" y="1187"/>
                      <a:pt x="5433" y="1142"/>
                    </a:cubicBezTo>
                    <a:cubicBezTo>
                      <a:pt x="5433" y="936"/>
                      <a:pt x="5387" y="776"/>
                      <a:pt x="5273" y="639"/>
                    </a:cubicBezTo>
                    <a:cubicBezTo>
                      <a:pt x="5159" y="502"/>
                      <a:pt x="5022" y="388"/>
                      <a:pt x="4862" y="297"/>
                    </a:cubicBezTo>
                    <a:cubicBezTo>
                      <a:pt x="4679" y="206"/>
                      <a:pt x="4520" y="137"/>
                      <a:pt x="4314" y="92"/>
                    </a:cubicBezTo>
                    <a:cubicBezTo>
                      <a:pt x="4132" y="23"/>
                      <a:pt x="3949" y="0"/>
                      <a:pt x="3789" y="0"/>
                    </a:cubicBezTo>
                    <a:close/>
                  </a:path>
                </a:pathLst>
              </a:custGeom>
              <a:solidFill>
                <a:srgbClr val="2A9D8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86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  <p:sp>
        <p:nvSpPr>
          <p:cNvPr id="175" name="文本框 174"/>
          <p:cNvSpPr txBox="1"/>
          <p:nvPr/>
        </p:nvSpPr>
        <p:spPr>
          <a:xfrm>
            <a:off x="4227195" y="1292860"/>
            <a:ext cx="249999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汉仪太极体简" panose="02010600000101010101" charset="-122"/>
                <a:ea typeface="汉仪太极体简" panose="02010600000101010101" charset="-122"/>
              </a:rPr>
              <a:t>美宣团队</a:t>
            </a:r>
            <a:endParaRPr lang="zh-CN" altLang="en-US" sz="36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汉仪太极体简" panose="02010600000101010101" charset="-122"/>
              <a:ea typeface="汉仪太极体简" panose="02010600000101010101" charset="-122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5350510" y="4932680"/>
            <a:ext cx="249999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3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汉仪太极体简" panose="02010600000101010101" charset="-122"/>
                <a:ea typeface="汉仪太极体简" panose="02010600000101010101" charset="-122"/>
              </a:rPr>
              <a:t>文编团队</a:t>
            </a:r>
            <a:endParaRPr lang="zh-CN" altLang="en-US" sz="36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汉仪太极体简" panose="02010600000101010101" charset="-122"/>
              <a:ea typeface="汉仪太极体简" panose="02010600000101010101" charset="-122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7741285" y="1089025"/>
            <a:ext cx="249999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3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汉仪太极体简" panose="02010600000101010101" charset="-122"/>
                <a:ea typeface="汉仪太极体简" panose="02010600000101010101" charset="-122"/>
              </a:rPr>
              <a:t>主题班会课团队</a:t>
            </a:r>
            <a:endParaRPr lang="zh-CN" altLang="en-US" sz="36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汉仪太极体简" panose="02010600000101010101" charset="-122"/>
              <a:ea typeface="汉仪太极体简" panose="02010600000101010101" charset="-122"/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8967470" y="4590415"/>
            <a:ext cx="249999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3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汉仪太极体简" panose="02010600000101010101" charset="-122"/>
                <a:ea typeface="汉仪太极体简" panose="02010600000101010101" charset="-122"/>
              </a:rPr>
              <a:t>班规班记</a:t>
            </a:r>
            <a:endParaRPr lang="zh-CN" altLang="en-US" sz="36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汉仪太极体简" panose="02010600000101010101" charset="-122"/>
              <a:ea typeface="汉仪太极体简" panose="0201060000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汉仪太极体简" panose="02010600000101010101" charset="-122"/>
                <a:ea typeface="汉仪太极体简" panose="02010600000101010101" charset="-122"/>
              </a:rPr>
              <a:t>智囊团</a:t>
            </a:r>
            <a:endParaRPr lang="zh-CN" altLang="en-US" sz="36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汉仪太极体简" panose="02010600000101010101" charset="-122"/>
              <a:ea typeface="汉仪太极体简" panose="02010600000101010101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3973387" y="2080613"/>
            <a:ext cx="27547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>
                <a:solidFill>
                  <a:schemeClr val="tx1">
                    <a:lumMod val="75000"/>
                    <a:lumOff val="25000"/>
                  </a:schemeClr>
                </a:solidFill>
                <a:latin typeface="字魂131号-酷乐潮玩体" panose="00000500000000000000" pitchFamily="2" charset="-122"/>
                <a:ea typeface="字魂131号-酷乐潮玩体" panose="00000500000000000000" pitchFamily="2" charset="-122"/>
              </a:rPr>
              <a:t>宣委对接</a:t>
            </a:r>
            <a:endParaRPr lang="zh-CN" sz="6600" b="1" dirty="0">
              <a:solidFill>
                <a:schemeClr val="tx1">
                  <a:lumMod val="75000"/>
                  <a:lumOff val="25000"/>
                </a:schemeClr>
              </a:solidFill>
              <a:latin typeface="字魂131号-酷乐潮玩体" panose="00000500000000000000" pitchFamily="2" charset="-122"/>
              <a:ea typeface="字魂131号-酷乐潮玩体" panose="00000500000000000000" pitchFamily="2" charset="-122"/>
            </a:endParaRPr>
          </a:p>
        </p:txBody>
      </p:sp>
      <p:sp>
        <p:nvSpPr>
          <p:cNvPr id="174" name="文本框 173"/>
          <p:cNvSpPr txBox="1"/>
          <p:nvPr/>
        </p:nvSpPr>
        <p:spPr>
          <a:xfrm>
            <a:off x="5073842" y="5744563"/>
            <a:ext cx="27547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>
                <a:solidFill>
                  <a:schemeClr val="tx1">
                    <a:lumMod val="75000"/>
                    <a:lumOff val="25000"/>
                  </a:schemeClr>
                </a:solidFill>
                <a:latin typeface="字魂131号-酷乐潮玩体" panose="00000500000000000000" pitchFamily="2" charset="-122"/>
                <a:ea typeface="字魂131号-酷乐潮玩体" panose="00000500000000000000" pitchFamily="2" charset="-122"/>
              </a:rPr>
              <a:t>学委对接</a:t>
            </a:r>
            <a:endParaRPr lang="zh-CN" sz="6600" b="1" dirty="0">
              <a:solidFill>
                <a:schemeClr val="tx1">
                  <a:lumMod val="75000"/>
                  <a:lumOff val="25000"/>
                </a:schemeClr>
              </a:solidFill>
              <a:latin typeface="字魂131号-酷乐潮玩体" panose="00000500000000000000" pitchFamily="2" charset="-122"/>
              <a:ea typeface="字魂131号-酷乐潮玩体" panose="00000500000000000000" pitchFamily="2" charset="-122"/>
            </a:endParaRPr>
          </a:p>
        </p:txBody>
      </p:sp>
      <p:sp>
        <p:nvSpPr>
          <p:cNvPr id="179" name="文本框 178"/>
          <p:cNvSpPr txBox="1"/>
          <p:nvPr/>
        </p:nvSpPr>
        <p:spPr>
          <a:xfrm>
            <a:off x="7741477" y="2640683"/>
            <a:ext cx="27547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>
                <a:solidFill>
                  <a:schemeClr val="tx1">
                    <a:lumMod val="75000"/>
                    <a:lumOff val="25000"/>
                  </a:schemeClr>
                </a:solidFill>
                <a:latin typeface="字魂131号-酷乐潮玩体" panose="00000500000000000000" pitchFamily="2" charset="-122"/>
                <a:ea typeface="字魂131号-酷乐潮玩体" panose="00000500000000000000" pitchFamily="2" charset="-122"/>
              </a:rPr>
              <a:t>班长对接</a:t>
            </a:r>
            <a:endParaRPr lang="zh-CN" sz="6600" b="1" dirty="0">
              <a:solidFill>
                <a:schemeClr val="tx1">
                  <a:lumMod val="75000"/>
                  <a:lumOff val="25000"/>
                </a:schemeClr>
              </a:solidFill>
              <a:latin typeface="字魂131号-酷乐潮玩体" panose="00000500000000000000" pitchFamily="2" charset="-122"/>
              <a:ea typeface="字魂131号-酷乐潮玩体" panose="00000500000000000000" pitchFamily="2" charset="-122"/>
            </a:endParaRPr>
          </a:p>
        </p:txBody>
      </p:sp>
      <p:sp>
        <p:nvSpPr>
          <p:cNvPr id="180" name="文本框 179"/>
          <p:cNvSpPr txBox="1"/>
          <p:nvPr/>
        </p:nvSpPr>
        <p:spPr>
          <a:xfrm>
            <a:off x="9437562" y="5376263"/>
            <a:ext cx="27547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 dirty="0">
                <a:solidFill>
                  <a:schemeClr val="tx1">
                    <a:lumMod val="75000"/>
                    <a:lumOff val="25000"/>
                  </a:schemeClr>
                </a:solidFill>
                <a:latin typeface="字魂131号-酷乐潮玩体" panose="00000500000000000000" pitchFamily="2" charset="-122"/>
                <a:ea typeface="字魂131号-酷乐潮玩体" panose="00000500000000000000" pitchFamily="2" charset="-122"/>
              </a:rPr>
              <a:t>纪委对接</a:t>
            </a:r>
            <a:endParaRPr lang="zh-CN" sz="6600" b="1" dirty="0">
              <a:solidFill>
                <a:schemeClr val="tx1">
                  <a:lumMod val="75000"/>
                  <a:lumOff val="25000"/>
                </a:schemeClr>
              </a:solidFill>
              <a:latin typeface="字魂131号-酷乐潮玩体" panose="00000500000000000000" pitchFamily="2" charset="-122"/>
              <a:ea typeface="字魂131号-酷乐潮玩体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52" r="342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Google Shape;663;p27"/>
          <p:cNvSpPr/>
          <p:nvPr/>
        </p:nvSpPr>
        <p:spPr>
          <a:xfrm rot="5400000">
            <a:off x="3113686" y="-2083284"/>
            <a:ext cx="5964628" cy="11024567"/>
          </a:xfrm>
          <a:custGeom>
            <a:avLst/>
            <a:gdLst/>
            <a:ahLst/>
            <a:cxnLst/>
            <a:rect l="l" t="t" r="r" b="b"/>
            <a:pathLst>
              <a:path w="21302" h="36785" extrusionOk="0">
                <a:moveTo>
                  <a:pt x="586" y="425"/>
                </a:moveTo>
                <a:lnTo>
                  <a:pt x="586" y="425"/>
                </a:lnTo>
                <a:cubicBezTo>
                  <a:pt x="587" y="425"/>
                  <a:pt x="587" y="426"/>
                  <a:pt x="587" y="426"/>
                </a:cubicBezTo>
                <a:cubicBezTo>
                  <a:pt x="587" y="426"/>
                  <a:pt x="587" y="425"/>
                  <a:pt x="586" y="425"/>
                </a:cubicBezTo>
                <a:close/>
                <a:moveTo>
                  <a:pt x="15484" y="1"/>
                </a:moveTo>
                <a:cubicBezTo>
                  <a:pt x="13133" y="1"/>
                  <a:pt x="10785" y="30"/>
                  <a:pt x="8433" y="86"/>
                </a:cubicBezTo>
                <a:cubicBezTo>
                  <a:pt x="7098" y="116"/>
                  <a:pt x="5762" y="155"/>
                  <a:pt x="4427" y="204"/>
                </a:cubicBezTo>
                <a:cubicBezTo>
                  <a:pt x="3761" y="229"/>
                  <a:pt x="3091" y="259"/>
                  <a:pt x="2426" y="283"/>
                </a:cubicBezTo>
                <a:cubicBezTo>
                  <a:pt x="2090" y="298"/>
                  <a:pt x="1760" y="313"/>
                  <a:pt x="1425" y="328"/>
                </a:cubicBezTo>
                <a:cubicBezTo>
                  <a:pt x="1248" y="338"/>
                  <a:pt x="1070" y="342"/>
                  <a:pt x="893" y="342"/>
                </a:cubicBezTo>
                <a:cubicBezTo>
                  <a:pt x="874" y="342"/>
                  <a:pt x="809" y="336"/>
                  <a:pt x="742" y="336"/>
                </a:cubicBezTo>
                <a:cubicBezTo>
                  <a:pt x="639" y="336"/>
                  <a:pt x="532" y="351"/>
                  <a:pt x="586" y="425"/>
                </a:cubicBezTo>
                <a:lnTo>
                  <a:pt x="586" y="425"/>
                </a:lnTo>
                <a:cubicBezTo>
                  <a:pt x="573" y="406"/>
                  <a:pt x="593" y="385"/>
                  <a:pt x="613" y="385"/>
                </a:cubicBezTo>
                <a:cubicBezTo>
                  <a:pt x="620" y="385"/>
                  <a:pt x="626" y="387"/>
                  <a:pt x="632" y="392"/>
                </a:cubicBezTo>
                <a:cubicBezTo>
                  <a:pt x="706" y="461"/>
                  <a:pt x="627" y="530"/>
                  <a:pt x="543" y="540"/>
                </a:cubicBezTo>
                <a:cubicBezTo>
                  <a:pt x="592" y="3167"/>
                  <a:pt x="577" y="5793"/>
                  <a:pt x="523" y="8415"/>
                </a:cubicBezTo>
                <a:cubicBezTo>
                  <a:pt x="435" y="13093"/>
                  <a:pt x="232" y="17760"/>
                  <a:pt x="104" y="22437"/>
                </a:cubicBezTo>
                <a:cubicBezTo>
                  <a:pt x="45" y="24773"/>
                  <a:pt x="1" y="27104"/>
                  <a:pt x="1" y="29440"/>
                </a:cubicBezTo>
                <a:cubicBezTo>
                  <a:pt x="1" y="31772"/>
                  <a:pt x="80" y="34103"/>
                  <a:pt x="129" y="36429"/>
                </a:cubicBezTo>
                <a:cubicBezTo>
                  <a:pt x="641" y="36751"/>
                  <a:pt x="1251" y="36785"/>
                  <a:pt x="1844" y="36785"/>
                </a:cubicBezTo>
                <a:cubicBezTo>
                  <a:pt x="1913" y="36785"/>
                  <a:pt x="1982" y="36784"/>
                  <a:pt x="2051" y="36784"/>
                </a:cubicBezTo>
                <a:cubicBezTo>
                  <a:pt x="2840" y="36779"/>
                  <a:pt x="3628" y="36769"/>
                  <a:pt x="4417" y="36764"/>
                </a:cubicBezTo>
                <a:cubicBezTo>
                  <a:pt x="9971" y="36725"/>
                  <a:pt x="15525" y="36690"/>
                  <a:pt x="21085" y="36656"/>
                </a:cubicBezTo>
                <a:cubicBezTo>
                  <a:pt x="21277" y="36508"/>
                  <a:pt x="21302" y="36202"/>
                  <a:pt x="21297" y="35976"/>
                </a:cubicBezTo>
                <a:cubicBezTo>
                  <a:pt x="21297" y="35655"/>
                  <a:pt x="21282" y="35335"/>
                  <a:pt x="21282" y="35014"/>
                </a:cubicBezTo>
                <a:cubicBezTo>
                  <a:pt x="21272" y="34325"/>
                  <a:pt x="21267" y="33635"/>
                  <a:pt x="21262" y="32940"/>
                </a:cubicBezTo>
                <a:cubicBezTo>
                  <a:pt x="21247" y="31599"/>
                  <a:pt x="21238" y="30254"/>
                  <a:pt x="21228" y="28913"/>
                </a:cubicBezTo>
                <a:cubicBezTo>
                  <a:pt x="21183" y="24058"/>
                  <a:pt x="21144" y="19199"/>
                  <a:pt x="21104" y="14339"/>
                </a:cubicBezTo>
                <a:cubicBezTo>
                  <a:pt x="21065" y="9578"/>
                  <a:pt x="21021" y="4813"/>
                  <a:pt x="20981" y="47"/>
                </a:cubicBezTo>
                <a:cubicBezTo>
                  <a:pt x="19488" y="22"/>
                  <a:pt x="17995" y="7"/>
                  <a:pt x="16501" y="2"/>
                </a:cubicBezTo>
                <a:cubicBezTo>
                  <a:pt x="16162" y="1"/>
                  <a:pt x="15823" y="1"/>
                  <a:pt x="15484" y="1"/>
                </a:cubicBezTo>
                <a:close/>
              </a:path>
            </a:pathLst>
          </a:custGeom>
          <a:solidFill>
            <a:schemeClr val="bg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716" y="1002079"/>
            <a:ext cx="4507696" cy="5409235"/>
          </a:xfrm>
          <a:prstGeom prst="rect">
            <a:avLst/>
          </a:prstGeom>
        </p:spPr>
      </p:pic>
      <p:grpSp>
        <p:nvGrpSpPr>
          <p:cNvPr id="5" name="Google Shape;962;p26"/>
          <p:cNvGrpSpPr/>
          <p:nvPr/>
        </p:nvGrpSpPr>
        <p:grpSpPr>
          <a:xfrm>
            <a:off x="5444436" y="5019646"/>
            <a:ext cx="5124545" cy="376788"/>
            <a:chOff x="4506236" y="4084774"/>
            <a:chExt cx="3843409" cy="282591"/>
          </a:xfrm>
        </p:grpSpPr>
        <p:grpSp>
          <p:nvGrpSpPr>
            <p:cNvPr id="6" name="Google Shape;963;p26"/>
            <p:cNvGrpSpPr/>
            <p:nvPr/>
          </p:nvGrpSpPr>
          <p:grpSpPr>
            <a:xfrm>
              <a:off x="5052645" y="4138625"/>
              <a:ext cx="3297000" cy="174900"/>
              <a:chOff x="5122625" y="4138625"/>
              <a:chExt cx="3297000" cy="174900"/>
            </a:xfrm>
          </p:grpSpPr>
          <p:sp>
            <p:nvSpPr>
              <p:cNvPr id="16" name="Google Shape;964;p26"/>
              <p:cNvSpPr/>
              <p:nvPr/>
            </p:nvSpPr>
            <p:spPr>
              <a:xfrm>
                <a:off x="5122625" y="4138625"/>
                <a:ext cx="3297000" cy="174900"/>
              </a:xfrm>
              <a:prstGeom prst="rect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86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7" name="Google Shape;965;p26"/>
              <p:cNvSpPr/>
              <p:nvPr/>
            </p:nvSpPr>
            <p:spPr>
              <a:xfrm>
                <a:off x="5122625" y="4138625"/>
                <a:ext cx="2915100" cy="174900"/>
              </a:xfrm>
              <a:prstGeom prst="rect">
                <a:avLst/>
              </a:prstGeom>
              <a:solidFill>
                <a:srgbClr val="88A5CD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86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7" name="Google Shape;966;p26"/>
            <p:cNvGrpSpPr/>
            <p:nvPr/>
          </p:nvGrpSpPr>
          <p:grpSpPr>
            <a:xfrm>
              <a:off x="4506236" y="4084774"/>
              <a:ext cx="446817" cy="282591"/>
              <a:chOff x="11375160" y="4548059"/>
              <a:chExt cx="1138098" cy="719794"/>
            </a:xfrm>
          </p:grpSpPr>
          <p:sp>
            <p:nvSpPr>
              <p:cNvPr id="8" name="Google Shape;967;p26"/>
              <p:cNvSpPr/>
              <p:nvPr/>
            </p:nvSpPr>
            <p:spPr>
              <a:xfrm>
                <a:off x="11387457" y="4894516"/>
                <a:ext cx="1076412" cy="329180"/>
              </a:xfrm>
              <a:custGeom>
                <a:avLst/>
                <a:gdLst/>
                <a:ahLst/>
                <a:cxnLst/>
                <a:rect l="l" t="t" r="r" b="b"/>
                <a:pathLst>
                  <a:path w="21184" h="6478" extrusionOk="0">
                    <a:moveTo>
                      <a:pt x="16342" y="229"/>
                    </a:moveTo>
                    <a:lnTo>
                      <a:pt x="16342" y="229"/>
                    </a:lnTo>
                    <a:cubicBezTo>
                      <a:pt x="16342" y="229"/>
                      <a:pt x="16342" y="230"/>
                      <a:pt x="16342" y="230"/>
                    </a:cubicBezTo>
                    <a:lnTo>
                      <a:pt x="16342" y="230"/>
                    </a:lnTo>
                    <a:cubicBezTo>
                      <a:pt x="16342" y="230"/>
                      <a:pt x="16342" y="229"/>
                      <a:pt x="16342" y="229"/>
                    </a:cubicBezTo>
                    <a:close/>
                    <a:moveTo>
                      <a:pt x="16391" y="271"/>
                    </a:moveTo>
                    <a:cubicBezTo>
                      <a:pt x="16392" y="272"/>
                      <a:pt x="16393" y="272"/>
                      <a:pt x="16393" y="272"/>
                    </a:cubicBezTo>
                    <a:cubicBezTo>
                      <a:pt x="16393" y="272"/>
                      <a:pt x="16392" y="272"/>
                      <a:pt x="16391" y="271"/>
                    </a:cubicBezTo>
                    <a:close/>
                    <a:moveTo>
                      <a:pt x="16272" y="259"/>
                    </a:moveTo>
                    <a:cubicBezTo>
                      <a:pt x="16322" y="259"/>
                      <a:pt x="16354" y="263"/>
                      <a:pt x="16373" y="267"/>
                    </a:cubicBezTo>
                    <a:lnTo>
                      <a:pt x="16373" y="267"/>
                    </a:lnTo>
                    <a:cubicBezTo>
                      <a:pt x="16653" y="609"/>
                      <a:pt x="16929" y="955"/>
                      <a:pt x="17203" y="1303"/>
                    </a:cubicBezTo>
                    <a:cubicBezTo>
                      <a:pt x="18213" y="2585"/>
                      <a:pt x="19305" y="3903"/>
                      <a:pt x="20052" y="5363"/>
                    </a:cubicBezTo>
                    <a:cubicBezTo>
                      <a:pt x="20221" y="5694"/>
                      <a:pt x="20374" y="5902"/>
                      <a:pt x="20014" y="5980"/>
                    </a:cubicBezTo>
                    <a:cubicBezTo>
                      <a:pt x="19607" y="6070"/>
                      <a:pt x="19178" y="6091"/>
                      <a:pt x="18763" y="6120"/>
                    </a:cubicBezTo>
                    <a:cubicBezTo>
                      <a:pt x="17106" y="6239"/>
                      <a:pt x="15438" y="6274"/>
                      <a:pt x="13771" y="6274"/>
                    </a:cubicBezTo>
                    <a:cubicBezTo>
                      <a:pt x="12357" y="6274"/>
                      <a:pt x="10943" y="6249"/>
                      <a:pt x="9535" y="6230"/>
                    </a:cubicBezTo>
                    <a:cubicBezTo>
                      <a:pt x="6617" y="6189"/>
                      <a:pt x="3641" y="6223"/>
                      <a:pt x="736" y="5897"/>
                    </a:cubicBezTo>
                    <a:cubicBezTo>
                      <a:pt x="332" y="5853"/>
                      <a:pt x="412" y="5856"/>
                      <a:pt x="626" y="5509"/>
                    </a:cubicBezTo>
                    <a:cubicBezTo>
                      <a:pt x="1039" y="4836"/>
                      <a:pt x="1536" y="4207"/>
                      <a:pt x="2011" y="3579"/>
                    </a:cubicBezTo>
                    <a:cubicBezTo>
                      <a:pt x="2859" y="2459"/>
                      <a:pt x="3728" y="1354"/>
                      <a:pt x="4606" y="259"/>
                    </a:cubicBezTo>
                    <a:close/>
                    <a:moveTo>
                      <a:pt x="16304" y="0"/>
                    </a:moveTo>
                    <a:cubicBezTo>
                      <a:pt x="16088" y="0"/>
                      <a:pt x="15848" y="37"/>
                      <a:pt x="15741" y="37"/>
                    </a:cubicBezTo>
                    <a:lnTo>
                      <a:pt x="4587" y="37"/>
                    </a:lnTo>
                    <a:cubicBezTo>
                      <a:pt x="4545" y="37"/>
                      <a:pt x="4495" y="55"/>
                      <a:pt x="4452" y="81"/>
                    </a:cubicBezTo>
                    <a:lnTo>
                      <a:pt x="4452" y="81"/>
                    </a:lnTo>
                    <a:cubicBezTo>
                      <a:pt x="4407" y="95"/>
                      <a:pt x="4368" y="115"/>
                      <a:pt x="4348" y="140"/>
                    </a:cubicBezTo>
                    <a:cubicBezTo>
                      <a:pt x="3618" y="1050"/>
                      <a:pt x="2896" y="1967"/>
                      <a:pt x="2184" y="2891"/>
                    </a:cubicBezTo>
                    <a:cubicBezTo>
                      <a:pt x="1701" y="3518"/>
                      <a:pt x="1224" y="4148"/>
                      <a:pt x="764" y="4792"/>
                    </a:cubicBezTo>
                    <a:cubicBezTo>
                      <a:pt x="526" y="5122"/>
                      <a:pt x="181" y="5508"/>
                      <a:pt x="75" y="5912"/>
                    </a:cubicBezTo>
                    <a:cubicBezTo>
                      <a:pt x="0" y="6195"/>
                      <a:pt x="4390" y="6332"/>
                      <a:pt x="4689" y="6342"/>
                    </a:cubicBezTo>
                    <a:cubicBezTo>
                      <a:pt x="7322" y="6432"/>
                      <a:pt x="9958" y="6478"/>
                      <a:pt x="12594" y="6478"/>
                    </a:cubicBezTo>
                    <a:cubicBezTo>
                      <a:pt x="13290" y="6478"/>
                      <a:pt x="13986" y="6474"/>
                      <a:pt x="14682" y="6468"/>
                    </a:cubicBezTo>
                    <a:cubicBezTo>
                      <a:pt x="15987" y="6456"/>
                      <a:pt x="17294" y="6430"/>
                      <a:pt x="18597" y="6347"/>
                    </a:cubicBezTo>
                    <a:cubicBezTo>
                      <a:pt x="19134" y="6314"/>
                      <a:pt x="19988" y="6362"/>
                      <a:pt x="20465" y="6044"/>
                    </a:cubicBezTo>
                    <a:cubicBezTo>
                      <a:pt x="21183" y="5567"/>
                      <a:pt x="18553" y="2473"/>
                      <a:pt x="18247" y="2070"/>
                    </a:cubicBezTo>
                    <a:cubicBezTo>
                      <a:pt x="17741" y="1406"/>
                      <a:pt x="17223" y="748"/>
                      <a:pt x="16693" y="102"/>
                    </a:cubicBezTo>
                    <a:cubicBezTo>
                      <a:pt x="16629" y="23"/>
                      <a:pt x="16474" y="0"/>
                      <a:pt x="1630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86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9" name="Google Shape;968;p26"/>
              <p:cNvSpPr/>
              <p:nvPr/>
            </p:nvSpPr>
            <p:spPr>
              <a:xfrm>
                <a:off x="11590148" y="4548059"/>
                <a:ext cx="684089" cy="359414"/>
              </a:xfrm>
              <a:custGeom>
                <a:avLst/>
                <a:gdLst/>
                <a:ahLst/>
                <a:cxnLst/>
                <a:rect l="l" t="t" r="r" b="b"/>
                <a:pathLst>
                  <a:path w="13463" h="7073" extrusionOk="0">
                    <a:moveTo>
                      <a:pt x="4583" y="207"/>
                    </a:moveTo>
                    <a:cubicBezTo>
                      <a:pt x="5130" y="207"/>
                      <a:pt x="5678" y="210"/>
                      <a:pt x="6226" y="214"/>
                    </a:cubicBezTo>
                    <a:cubicBezTo>
                      <a:pt x="7573" y="225"/>
                      <a:pt x="8920" y="249"/>
                      <a:pt x="10266" y="303"/>
                    </a:cubicBezTo>
                    <a:cubicBezTo>
                      <a:pt x="10294" y="305"/>
                      <a:pt x="10328" y="305"/>
                      <a:pt x="10367" y="305"/>
                    </a:cubicBezTo>
                    <a:cubicBezTo>
                      <a:pt x="10531" y="305"/>
                      <a:pt x="10786" y="296"/>
                      <a:pt x="11066" y="296"/>
                    </a:cubicBezTo>
                    <a:cubicBezTo>
                      <a:pt x="11705" y="296"/>
                      <a:pt x="12478" y="342"/>
                      <a:pt x="12609" y="643"/>
                    </a:cubicBezTo>
                    <a:cubicBezTo>
                      <a:pt x="13031" y="1610"/>
                      <a:pt x="12693" y="3175"/>
                      <a:pt x="12615" y="4191"/>
                    </a:cubicBezTo>
                    <a:cubicBezTo>
                      <a:pt x="12545" y="5083"/>
                      <a:pt x="12457" y="5974"/>
                      <a:pt x="12348" y="6864"/>
                    </a:cubicBezTo>
                    <a:lnTo>
                      <a:pt x="708" y="6864"/>
                    </a:lnTo>
                    <a:cubicBezTo>
                      <a:pt x="611" y="4803"/>
                      <a:pt x="457" y="2699"/>
                      <a:pt x="612" y="641"/>
                    </a:cubicBezTo>
                    <a:cubicBezTo>
                      <a:pt x="639" y="273"/>
                      <a:pt x="530" y="296"/>
                      <a:pt x="889" y="273"/>
                    </a:cubicBezTo>
                    <a:cubicBezTo>
                      <a:pt x="1315" y="244"/>
                      <a:pt x="1745" y="238"/>
                      <a:pt x="2172" y="229"/>
                    </a:cubicBezTo>
                    <a:cubicBezTo>
                      <a:pt x="2975" y="213"/>
                      <a:pt x="3779" y="207"/>
                      <a:pt x="4583" y="207"/>
                    </a:cubicBezTo>
                    <a:close/>
                    <a:moveTo>
                      <a:pt x="4704" y="1"/>
                    </a:moveTo>
                    <a:cubicBezTo>
                      <a:pt x="3715" y="1"/>
                      <a:pt x="2727" y="10"/>
                      <a:pt x="1739" y="37"/>
                    </a:cubicBezTo>
                    <a:cubicBezTo>
                      <a:pt x="1730" y="37"/>
                      <a:pt x="1722" y="37"/>
                      <a:pt x="1712" y="37"/>
                    </a:cubicBezTo>
                    <a:cubicBezTo>
                      <a:pt x="1605" y="37"/>
                      <a:pt x="1407" y="24"/>
                      <a:pt x="1193" y="24"/>
                    </a:cubicBezTo>
                    <a:cubicBezTo>
                      <a:pt x="814" y="24"/>
                      <a:pt x="383" y="66"/>
                      <a:pt x="312" y="296"/>
                    </a:cubicBezTo>
                    <a:cubicBezTo>
                      <a:pt x="0" y="1311"/>
                      <a:pt x="209" y="2664"/>
                      <a:pt x="232" y="3708"/>
                    </a:cubicBezTo>
                    <a:cubicBezTo>
                      <a:pt x="258" y="4810"/>
                      <a:pt x="295" y="5913"/>
                      <a:pt x="348" y="7015"/>
                    </a:cubicBezTo>
                    <a:cubicBezTo>
                      <a:pt x="351" y="7055"/>
                      <a:pt x="395" y="7073"/>
                      <a:pt x="452" y="7073"/>
                    </a:cubicBezTo>
                    <a:cubicBezTo>
                      <a:pt x="470" y="7073"/>
                      <a:pt x="488" y="7071"/>
                      <a:pt x="507" y="7068"/>
                    </a:cubicBezTo>
                    <a:lnTo>
                      <a:pt x="12444" y="7068"/>
                    </a:lnTo>
                    <a:cubicBezTo>
                      <a:pt x="12515" y="7068"/>
                      <a:pt x="12684" y="7036"/>
                      <a:pt x="12696" y="6944"/>
                    </a:cubicBezTo>
                    <a:cubicBezTo>
                      <a:pt x="12827" y="5873"/>
                      <a:pt x="12931" y="4801"/>
                      <a:pt x="13008" y="3726"/>
                    </a:cubicBezTo>
                    <a:cubicBezTo>
                      <a:pt x="13060" y="3020"/>
                      <a:pt x="13463" y="947"/>
                      <a:pt x="12860" y="370"/>
                    </a:cubicBezTo>
                    <a:cubicBezTo>
                      <a:pt x="12626" y="145"/>
                      <a:pt x="12042" y="110"/>
                      <a:pt x="11524" y="110"/>
                    </a:cubicBezTo>
                    <a:cubicBezTo>
                      <a:pt x="11287" y="110"/>
                      <a:pt x="11064" y="117"/>
                      <a:pt x="10894" y="117"/>
                    </a:cubicBezTo>
                    <a:cubicBezTo>
                      <a:pt x="10839" y="117"/>
                      <a:pt x="10789" y="116"/>
                      <a:pt x="10746" y="114"/>
                    </a:cubicBezTo>
                    <a:cubicBezTo>
                      <a:pt x="9145" y="34"/>
                      <a:pt x="7542" y="16"/>
                      <a:pt x="5939" y="5"/>
                    </a:cubicBezTo>
                    <a:cubicBezTo>
                      <a:pt x="5528" y="2"/>
                      <a:pt x="5116" y="1"/>
                      <a:pt x="470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86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0" name="Google Shape;969;p26"/>
              <p:cNvSpPr/>
              <p:nvPr/>
            </p:nvSpPr>
            <p:spPr>
              <a:xfrm>
                <a:off x="11646296" y="4596232"/>
                <a:ext cx="564222" cy="261748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5151" extrusionOk="0">
                    <a:moveTo>
                      <a:pt x="7372" y="194"/>
                    </a:moveTo>
                    <a:cubicBezTo>
                      <a:pt x="8354" y="194"/>
                      <a:pt x="9337" y="232"/>
                      <a:pt x="10266" y="411"/>
                    </a:cubicBezTo>
                    <a:cubicBezTo>
                      <a:pt x="10893" y="531"/>
                      <a:pt x="10319" y="4044"/>
                      <a:pt x="10183" y="4937"/>
                    </a:cubicBezTo>
                    <a:lnTo>
                      <a:pt x="711" y="4937"/>
                    </a:lnTo>
                    <a:cubicBezTo>
                      <a:pt x="628" y="3432"/>
                      <a:pt x="410" y="1783"/>
                      <a:pt x="659" y="294"/>
                    </a:cubicBezTo>
                    <a:cubicBezTo>
                      <a:pt x="661" y="284"/>
                      <a:pt x="662" y="275"/>
                      <a:pt x="662" y="267"/>
                    </a:cubicBezTo>
                    <a:lnTo>
                      <a:pt x="662" y="267"/>
                    </a:lnTo>
                    <a:cubicBezTo>
                      <a:pt x="743" y="260"/>
                      <a:pt x="826" y="257"/>
                      <a:pt x="908" y="253"/>
                    </a:cubicBezTo>
                    <a:cubicBezTo>
                      <a:pt x="1251" y="237"/>
                      <a:pt x="1595" y="231"/>
                      <a:pt x="1939" y="225"/>
                    </a:cubicBezTo>
                    <a:cubicBezTo>
                      <a:pt x="2583" y="214"/>
                      <a:pt x="3228" y="210"/>
                      <a:pt x="3873" y="210"/>
                    </a:cubicBezTo>
                    <a:cubicBezTo>
                      <a:pt x="4262" y="210"/>
                      <a:pt x="4650" y="212"/>
                      <a:pt x="5039" y="214"/>
                    </a:cubicBezTo>
                    <a:cubicBezTo>
                      <a:pt x="5106" y="215"/>
                      <a:pt x="5172" y="215"/>
                      <a:pt x="5240" y="215"/>
                    </a:cubicBezTo>
                    <a:cubicBezTo>
                      <a:pt x="5934" y="215"/>
                      <a:pt x="6653" y="194"/>
                      <a:pt x="7372" y="194"/>
                    </a:cubicBezTo>
                    <a:close/>
                    <a:moveTo>
                      <a:pt x="4030" y="1"/>
                    </a:moveTo>
                    <a:cubicBezTo>
                      <a:pt x="3232" y="1"/>
                      <a:pt x="2433" y="7"/>
                      <a:pt x="1636" y="25"/>
                    </a:cubicBezTo>
                    <a:cubicBezTo>
                      <a:pt x="1628" y="25"/>
                      <a:pt x="1619" y="25"/>
                      <a:pt x="1610" y="25"/>
                    </a:cubicBezTo>
                    <a:cubicBezTo>
                      <a:pt x="1476" y="25"/>
                      <a:pt x="1270" y="8"/>
                      <a:pt x="1060" y="8"/>
                    </a:cubicBezTo>
                    <a:cubicBezTo>
                      <a:pt x="782" y="8"/>
                      <a:pt x="498" y="38"/>
                      <a:pt x="367" y="178"/>
                    </a:cubicBezTo>
                    <a:cubicBezTo>
                      <a:pt x="1" y="570"/>
                      <a:pt x="240" y="1907"/>
                      <a:pt x="249" y="2404"/>
                    </a:cubicBezTo>
                    <a:cubicBezTo>
                      <a:pt x="267" y="3299"/>
                      <a:pt x="305" y="4195"/>
                      <a:pt x="352" y="5090"/>
                    </a:cubicBezTo>
                    <a:cubicBezTo>
                      <a:pt x="354" y="5132"/>
                      <a:pt x="399" y="5150"/>
                      <a:pt x="457" y="5150"/>
                    </a:cubicBezTo>
                    <a:cubicBezTo>
                      <a:pt x="473" y="5150"/>
                      <a:pt x="489" y="5149"/>
                      <a:pt x="506" y="5146"/>
                    </a:cubicBezTo>
                    <a:lnTo>
                      <a:pt x="10277" y="5146"/>
                    </a:lnTo>
                    <a:cubicBezTo>
                      <a:pt x="10350" y="5146"/>
                      <a:pt x="10516" y="5115"/>
                      <a:pt x="10528" y="5019"/>
                    </a:cubicBezTo>
                    <a:cubicBezTo>
                      <a:pt x="10647" y="4173"/>
                      <a:pt x="10737" y="3323"/>
                      <a:pt x="10802" y="2471"/>
                    </a:cubicBezTo>
                    <a:cubicBezTo>
                      <a:pt x="10833" y="2077"/>
                      <a:pt x="11104" y="479"/>
                      <a:pt x="10610" y="246"/>
                    </a:cubicBezTo>
                    <a:cubicBezTo>
                      <a:pt x="10295" y="99"/>
                      <a:pt x="9862" y="79"/>
                      <a:pt x="9453" y="79"/>
                    </a:cubicBezTo>
                    <a:cubicBezTo>
                      <a:pt x="9307" y="79"/>
                      <a:pt x="9165" y="82"/>
                      <a:pt x="9032" y="82"/>
                    </a:cubicBezTo>
                    <a:cubicBezTo>
                      <a:pt x="8951" y="82"/>
                      <a:pt x="8873" y="81"/>
                      <a:pt x="8801" y="78"/>
                    </a:cubicBezTo>
                    <a:cubicBezTo>
                      <a:pt x="7524" y="23"/>
                      <a:pt x="6244" y="11"/>
                      <a:pt x="4965" y="4"/>
                    </a:cubicBezTo>
                    <a:cubicBezTo>
                      <a:pt x="4653" y="2"/>
                      <a:pt x="4342" y="1"/>
                      <a:pt x="403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86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1" name="Google Shape;970;p26"/>
              <p:cNvSpPr/>
              <p:nvPr/>
            </p:nvSpPr>
            <p:spPr>
              <a:xfrm>
                <a:off x="11642027" y="4950006"/>
                <a:ext cx="561834" cy="17328"/>
              </a:xfrm>
              <a:custGeom>
                <a:avLst/>
                <a:gdLst/>
                <a:ahLst/>
                <a:cxnLst/>
                <a:rect l="l" t="t" r="r" b="b"/>
                <a:pathLst>
                  <a:path w="11057" h="341" extrusionOk="0">
                    <a:moveTo>
                      <a:pt x="8651" y="0"/>
                    </a:moveTo>
                    <a:cubicBezTo>
                      <a:pt x="7569" y="0"/>
                      <a:pt x="6483" y="42"/>
                      <a:pt x="5414" y="47"/>
                    </a:cubicBezTo>
                    <a:cubicBezTo>
                      <a:pt x="3702" y="53"/>
                      <a:pt x="1991" y="65"/>
                      <a:pt x="280" y="80"/>
                    </a:cubicBezTo>
                    <a:cubicBezTo>
                      <a:pt x="76" y="82"/>
                      <a:pt x="0" y="341"/>
                      <a:pt x="245" y="341"/>
                    </a:cubicBezTo>
                    <a:cubicBezTo>
                      <a:pt x="245" y="341"/>
                      <a:pt x="246" y="341"/>
                      <a:pt x="247" y="341"/>
                    </a:cubicBezTo>
                    <a:cubicBezTo>
                      <a:pt x="1814" y="326"/>
                      <a:pt x="3383" y="315"/>
                      <a:pt x="4950" y="307"/>
                    </a:cubicBezTo>
                    <a:cubicBezTo>
                      <a:pt x="6100" y="302"/>
                      <a:pt x="7268" y="255"/>
                      <a:pt x="8432" y="255"/>
                    </a:cubicBezTo>
                    <a:cubicBezTo>
                      <a:pt x="9189" y="255"/>
                      <a:pt x="9945" y="275"/>
                      <a:pt x="10691" y="339"/>
                    </a:cubicBezTo>
                    <a:cubicBezTo>
                      <a:pt x="10696" y="340"/>
                      <a:pt x="10701" y="340"/>
                      <a:pt x="10706" y="340"/>
                    </a:cubicBezTo>
                    <a:cubicBezTo>
                      <a:pt x="10876" y="340"/>
                      <a:pt x="11056" y="102"/>
                      <a:pt x="10818" y="82"/>
                    </a:cubicBezTo>
                    <a:cubicBezTo>
                      <a:pt x="10102" y="19"/>
                      <a:pt x="9378" y="0"/>
                      <a:pt x="865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86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2" name="Google Shape;971;p26"/>
              <p:cNvSpPr/>
              <p:nvPr/>
            </p:nvSpPr>
            <p:spPr>
              <a:xfrm>
                <a:off x="11597516" y="5020079"/>
                <a:ext cx="643540" cy="13161"/>
              </a:xfrm>
              <a:custGeom>
                <a:avLst/>
                <a:gdLst/>
                <a:ahLst/>
                <a:cxnLst/>
                <a:rect l="l" t="t" r="r" b="b"/>
                <a:pathLst>
                  <a:path w="12665" h="259" extrusionOk="0">
                    <a:moveTo>
                      <a:pt x="10021" y="0"/>
                    </a:moveTo>
                    <a:cubicBezTo>
                      <a:pt x="8630" y="0"/>
                      <a:pt x="7237" y="33"/>
                      <a:pt x="5849" y="45"/>
                    </a:cubicBezTo>
                    <a:cubicBezTo>
                      <a:pt x="4619" y="54"/>
                      <a:pt x="3391" y="64"/>
                      <a:pt x="2162" y="70"/>
                    </a:cubicBezTo>
                    <a:cubicBezTo>
                      <a:pt x="1835" y="71"/>
                      <a:pt x="1416" y="125"/>
                      <a:pt x="1026" y="125"/>
                    </a:cubicBezTo>
                    <a:cubicBezTo>
                      <a:pt x="798" y="125"/>
                      <a:pt x="580" y="107"/>
                      <a:pt x="396" y="49"/>
                    </a:cubicBezTo>
                    <a:cubicBezTo>
                      <a:pt x="389" y="47"/>
                      <a:pt x="379" y="46"/>
                      <a:pt x="369" y="46"/>
                    </a:cubicBezTo>
                    <a:cubicBezTo>
                      <a:pt x="260" y="46"/>
                      <a:pt x="1" y="160"/>
                      <a:pt x="97" y="190"/>
                    </a:cubicBezTo>
                    <a:cubicBezTo>
                      <a:pt x="267" y="243"/>
                      <a:pt x="465" y="259"/>
                      <a:pt x="669" y="259"/>
                    </a:cubicBezTo>
                    <a:cubicBezTo>
                      <a:pt x="991" y="259"/>
                      <a:pt x="1330" y="219"/>
                      <a:pt x="1604" y="219"/>
                    </a:cubicBezTo>
                    <a:cubicBezTo>
                      <a:pt x="2866" y="217"/>
                      <a:pt x="4126" y="204"/>
                      <a:pt x="5387" y="193"/>
                    </a:cubicBezTo>
                    <a:cubicBezTo>
                      <a:pt x="6833" y="181"/>
                      <a:pt x="8284" y="147"/>
                      <a:pt x="9733" y="147"/>
                    </a:cubicBezTo>
                    <a:cubicBezTo>
                      <a:pt x="10574" y="147"/>
                      <a:pt x="11414" y="159"/>
                      <a:pt x="12252" y="193"/>
                    </a:cubicBezTo>
                    <a:cubicBezTo>
                      <a:pt x="12252" y="193"/>
                      <a:pt x="12253" y="193"/>
                      <a:pt x="12254" y="193"/>
                    </a:cubicBezTo>
                    <a:cubicBezTo>
                      <a:pt x="12334" y="193"/>
                      <a:pt x="12665" y="54"/>
                      <a:pt x="12488" y="46"/>
                    </a:cubicBezTo>
                    <a:cubicBezTo>
                      <a:pt x="11667" y="12"/>
                      <a:pt x="10844" y="0"/>
                      <a:pt x="1002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86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3" name="Google Shape;972;p26"/>
              <p:cNvSpPr/>
              <p:nvPr/>
            </p:nvSpPr>
            <p:spPr>
              <a:xfrm>
                <a:off x="11517892" y="5094117"/>
                <a:ext cx="802177" cy="17226"/>
              </a:xfrm>
              <a:custGeom>
                <a:avLst/>
                <a:gdLst/>
                <a:ahLst/>
                <a:cxnLst/>
                <a:rect l="l" t="t" r="r" b="b"/>
                <a:pathLst>
                  <a:path w="15787" h="339" extrusionOk="0">
                    <a:moveTo>
                      <a:pt x="14170" y="0"/>
                    </a:moveTo>
                    <a:cubicBezTo>
                      <a:pt x="13809" y="0"/>
                      <a:pt x="13450" y="15"/>
                      <a:pt x="13119" y="15"/>
                    </a:cubicBezTo>
                    <a:cubicBezTo>
                      <a:pt x="13068" y="15"/>
                      <a:pt x="13018" y="15"/>
                      <a:pt x="12969" y="14"/>
                    </a:cubicBezTo>
                    <a:cubicBezTo>
                      <a:pt x="12380" y="6"/>
                      <a:pt x="11791" y="2"/>
                      <a:pt x="11202" y="2"/>
                    </a:cubicBezTo>
                    <a:cubicBezTo>
                      <a:pt x="10114" y="2"/>
                      <a:pt x="9026" y="14"/>
                      <a:pt x="7937" y="28"/>
                    </a:cubicBezTo>
                    <a:cubicBezTo>
                      <a:pt x="5420" y="60"/>
                      <a:pt x="2903" y="111"/>
                      <a:pt x="386" y="182"/>
                    </a:cubicBezTo>
                    <a:cubicBezTo>
                      <a:pt x="285" y="185"/>
                      <a:pt x="1" y="338"/>
                      <a:pt x="219" y="338"/>
                    </a:cubicBezTo>
                    <a:cubicBezTo>
                      <a:pt x="223" y="338"/>
                      <a:pt x="227" y="338"/>
                      <a:pt x="232" y="338"/>
                    </a:cubicBezTo>
                    <a:cubicBezTo>
                      <a:pt x="2534" y="273"/>
                      <a:pt x="4837" y="225"/>
                      <a:pt x="7140" y="193"/>
                    </a:cubicBezTo>
                    <a:cubicBezTo>
                      <a:pt x="8403" y="174"/>
                      <a:pt x="9666" y="160"/>
                      <a:pt x="10930" y="160"/>
                    </a:cubicBezTo>
                    <a:cubicBezTo>
                      <a:pt x="11417" y="160"/>
                      <a:pt x="11904" y="162"/>
                      <a:pt x="12391" y="167"/>
                    </a:cubicBezTo>
                    <a:cubicBezTo>
                      <a:pt x="12415" y="167"/>
                      <a:pt x="12439" y="167"/>
                      <a:pt x="12464" y="167"/>
                    </a:cubicBezTo>
                    <a:cubicBezTo>
                      <a:pt x="12888" y="167"/>
                      <a:pt x="13365" y="139"/>
                      <a:pt x="13841" y="139"/>
                    </a:cubicBezTo>
                    <a:cubicBezTo>
                      <a:pt x="14385" y="139"/>
                      <a:pt x="14926" y="176"/>
                      <a:pt x="15386" y="332"/>
                    </a:cubicBezTo>
                    <a:cubicBezTo>
                      <a:pt x="15394" y="335"/>
                      <a:pt x="15405" y="336"/>
                      <a:pt x="15418" y="336"/>
                    </a:cubicBezTo>
                    <a:cubicBezTo>
                      <a:pt x="15532" y="336"/>
                      <a:pt x="15787" y="222"/>
                      <a:pt x="15683" y="187"/>
                    </a:cubicBezTo>
                    <a:cubicBezTo>
                      <a:pt x="15229" y="32"/>
                      <a:pt x="14697" y="0"/>
                      <a:pt x="1417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86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4" name="Google Shape;973;p26"/>
              <p:cNvSpPr/>
              <p:nvPr/>
            </p:nvSpPr>
            <p:spPr>
              <a:xfrm>
                <a:off x="11802595" y="5123488"/>
                <a:ext cx="281298" cy="64637"/>
              </a:xfrm>
              <a:custGeom>
                <a:avLst/>
                <a:gdLst/>
                <a:ahLst/>
                <a:cxnLst/>
                <a:rect l="l" t="t" r="r" b="b"/>
                <a:pathLst>
                  <a:path w="5536" h="1272" extrusionOk="0">
                    <a:moveTo>
                      <a:pt x="4649" y="161"/>
                    </a:moveTo>
                    <a:cubicBezTo>
                      <a:pt x="4571" y="161"/>
                      <a:pt x="4905" y="803"/>
                      <a:pt x="5067" y="1111"/>
                    </a:cubicBezTo>
                    <a:lnTo>
                      <a:pt x="421" y="1111"/>
                    </a:lnTo>
                    <a:cubicBezTo>
                      <a:pt x="488" y="998"/>
                      <a:pt x="557" y="885"/>
                      <a:pt x="624" y="770"/>
                    </a:cubicBezTo>
                    <a:lnTo>
                      <a:pt x="989" y="161"/>
                    </a:lnTo>
                    <a:close/>
                    <a:moveTo>
                      <a:pt x="4837" y="1"/>
                    </a:moveTo>
                    <a:cubicBezTo>
                      <a:pt x="4829" y="1"/>
                      <a:pt x="4821" y="1"/>
                      <a:pt x="4814" y="1"/>
                    </a:cubicBezTo>
                    <a:lnTo>
                      <a:pt x="953" y="1"/>
                    </a:lnTo>
                    <a:cubicBezTo>
                      <a:pt x="916" y="1"/>
                      <a:pt x="858" y="20"/>
                      <a:pt x="807" y="45"/>
                    </a:cubicBezTo>
                    <a:lnTo>
                      <a:pt x="807" y="45"/>
                    </a:lnTo>
                    <a:cubicBezTo>
                      <a:pt x="757" y="60"/>
                      <a:pt x="714" y="83"/>
                      <a:pt x="697" y="111"/>
                    </a:cubicBezTo>
                    <a:cubicBezTo>
                      <a:pt x="476" y="481"/>
                      <a:pt x="253" y="850"/>
                      <a:pt x="31" y="1220"/>
                    </a:cubicBezTo>
                    <a:cubicBezTo>
                      <a:pt x="0" y="1271"/>
                      <a:pt x="117" y="1271"/>
                      <a:pt x="134" y="1271"/>
                    </a:cubicBezTo>
                    <a:lnTo>
                      <a:pt x="5238" y="1271"/>
                    </a:lnTo>
                    <a:cubicBezTo>
                      <a:pt x="5273" y="1271"/>
                      <a:pt x="5535" y="1215"/>
                      <a:pt x="5496" y="1143"/>
                    </a:cubicBezTo>
                    <a:cubicBezTo>
                      <a:pt x="5304" y="772"/>
                      <a:pt x="5111" y="402"/>
                      <a:pt x="4919" y="33"/>
                    </a:cubicBezTo>
                    <a:cubicBezTo>
                      <a:pt x="4904" y="4"/>
                      <a:pt x="4868" y="1"/>
                      <a:pt x="48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86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15" name="Google Shape;974;p26"/>
              <p:cNvSpPr/>
              <p:nvPr/>
            </p:nvSpPr>
            <p:spPr>
              <a:xfrm>
                <a:off x="11375160" y="5189446"/>
                <a:ext cx="1138098" cy="78408"/>
              </a:xfrm>
              <a:custGeom>
                <a:avLst/>
                <a:gdLst/>
                <a:ahLst/>
                <a:cxnLst/>
                <a:rect l="l" t="t" r="r" b="b"/>
                <a:pathLst>
                  <a:path w="22398" h="1543" extrusionOk="0">
                    <a:moveTo>
                      <a:pt x="550" y="0"/>
                    </a:moveTo>
                    <a:cubicBezTo>
                      <a:pt x="462" y="0"/>
                      <a:pt x="358" y="37"/>
                      <a:pt x="327" y="101"/>
                    </a:cubicBezTo>
                    <a:cubicBezTo>
                      <a:pt x="62" y="638"/>
                      <a:pt x="0" y="1232"/>
                      <a:pt x="686" y="1289"/>
                    </a:cubicBezTo>
                    <a:cubicBezTo>
                      <a:pt x="1386" y="1345"/>
                      <a:pt x="2091" y="1358"/>
                      <a:pt x="2793" y="1380"/>
                    </a:cubicBezTo>
                    <a:cubicBezTo>
                      <a:pt x="5434" y="1462"/>
                      <a:pt x="8078" y="1500"/>
                      <a:pt x="10722" y="1524"/>
                    </a:cubicBezTo>
                    <a:cubicBezTo>
                      <a:pt x="11832" y="1534"/>
                      <a:pt x="12942" y="1542"/>
                      <a:pt x="14052" y="1542"/>
                    </a:cubicBezTo>
                    <a:cubicBezTo>
                      <a:pt x="15526" y="1542"/>
                      <a:pt x="17000" y="1528"/>
                      <a:pt x="18474" y="1482"/>
                    </a:cubicBezTo>
                    <a:cubicBezTo>
                      <a:pt x="19034" y="1465"/>
                      <a:pt x="22397" y="1529"/>
                      <a:pt x="20819" y="39"/>
                    </a:cubicBezTo>
                    <a:cubicBezTo>
                      <a:pt x="20793" y="14"/>
                      <a:pt x="20752" y="3"/>
                      <a:pt x="20708" y="3"/>
                    </a:cubicBezTo>
                    <a:cubicBezTo>
                      <a:pt x="20570" y="3"/>
                      <a:pt x="20395" y="107"/>
                      <a:pt x="20485" y="192"/>
                    </a:cubicBezTo>
                    <a:cubicBezTo>
                      <a:pt x="21499" y="1149"/>
                      <a:pt x="20242" y="1152"/>
                      <a:pt x="19741" y="1185"/>
                    </a:cubicBezTo>
                    <a:cubicBezTo>
                      <a:pt x="18922" y="1239"/>
                      <a:pt x="18100" y="1255"/>
                      <a:pt x="17280" y="1270"/>
                    </a:cubicBezTo>
                    <a:cubicBezTo>
                      <a:pt x="16181" y="1290"/>
                      <a:pt x="15082" y="1298"/>
                      <a:pt x="13983" y="1298"/>
                    </a:cubicBezTo>
                    <a:cubicBezTo>
                      <a:pt x="12728" y="1298"/>
                      <a:pt x="11472" y="1288"/>
                      <a:pt x="10217" y="1276"/>
                    </a:cubicBezTo>
                    <a:cubicBezTo>
                      <a:pt x="7984" y="1253"/>
                      <a:pt x="5750" y="1214"/>
                      <a:pt x="3516" y="1155"/>
                    </a:cubicBezTo>
                    <a:cubicBezTo>
                      <a:pt x="2809" y="1137"/>
                      <a:pt x="2102" y="1114"/>
                      <a:pt x="1395" y="1080"/>
                    </a:cubicBezTo>
                    <a:cubicBezTo>
                      <a:pt x="738" y="1050"/>
                      <a:pt x="201" y="1079"/>
                      <a:pt x="669" y="129"/>
                    </a:cubicBezTo>
                    <a:cubicBezTo>
                      <a:pt x="714" y="40"/>
                      <a:pt x="641" y="0"/>
                      <a:pt x="55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86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  <p:grpSp>
        <p:nvGrpSpPr>
          <p:cNvPr id="18" name="Google Shape;975;p26"/>
          <p:cNvGrpSpPr/>
          <p:nvPr/>
        </p:nvGrpSpPr>
        <p:grpSpPr>
          <a:xfrm>
            <a:off x="5459025" y="4357221"/>
            <a:ext cx="5109955" cy="383704"/>
            <a:chOff x="4517179" y="3587956"/>
            <a:chExt cx="3832466" cy="287778"/>
          </a:xfrm>
        </p:grpSpPr>
        <p:grpSp>
          <p:nvGrpSpPr>
            <p:cNvPr id="19" name="Google Shape;976;p26"/>
            <p:cNvGrpSpPr/>
            <p:nvPr/>
          </p:nvGrpSpPr>
          <p:grpSpPr>
            <a:xfrm>
              <a:off x="5052645" y="3616790"/>
              <a:ext cx="3297000" cy="174910"/>
              <a:chOff x="5122625" y="3810400"/>
              <a:chExt cx="3297000" cy="174910"/>
            </a:xfrm>
          </p:grpSpPr>
          <p:sp>
            <p:nvSpPr>
              <p:cNvPr id="21" name="Google Shape;977;p26"/>
              <p:cNvSpPr/>
              <p:nvPr/>
            </p:nvSpPr>
            <p:spPr>
              <a:xfrm>
                <a:off x="5122625" y="3810400"/>
                <a:ext cx="3297000" cy="174900"/>
              </a:xfrm>
              <a:prstGeom prst="rect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86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2" name="Google Shape;978;p26"/>
              <p:cNvSpPr/>
              <p:nvPr/>
            </p:nvSpPr>
            <p:spPr>
              <a:xfrm>
                <a:off x="5122634" y="3810410"/>
                <a:ext cx="2361300" cy="174900"/>
              </a:xfrm>
              <a:prstGeom prst="rect">
                <a:avLst/>
              </a:prstGeom>
              <a:solidFill>
                <a:srgbClr val="EB99A7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865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20" name="Google Shape;979;p26"/>
            <p:cNvSpPr/>
            <p:nvPr/>
          </p:nvSpPr>
          <p:spPr>
            <a:xfrm>
              <a:off x="4517179" y="3587956"/>
              <a:ext cx="424915" cy="287778"/>
            </a:xfrm>
            <a:custGeom>
              <a:avLst/>
              <a:gdLst/>
              <a:ahLst/>
              <a:cxnLst/>
              <a:rect l="l" t="t" r="r" b="b"/>
              <a:pathLst>
                <a:path w="30520" h="20670" extrusionOk="0">
                  <a:moveTo>
                    <a:pt x="18605" y="582"/>
                  </a:moveTo>
                  <a:cubicBezTo>
                    <a:pt x="20001" y="582"/>
                    <a:pt x="21398" y="594"/>
                    <a:pt x="22794" y="627"/>
                  </a:cubicBezTo>
                  <a:cubicBezTo>
                    <a:pt x="24077" y="655"/>
                    <a:pt x="25481" y="597"/>
                    <a:pt x="26516" y="1115"/>
                  </a:cubicBezTo>
                  <a:cubicBezTo>
                    <a:pt x="26076" y="1424"/>
                    <a:pt x="25323" y="2034"/>
                    <a:pt x="25317" y="2034"/>
                  </a:cubicBezTo>
                  <a:cubicBezTo>
                    <a:pt x="25317" y="2034"/>
                    <a:pt x="25318" y="2033"/>
                    <a:pt x="25318" y="2032"/>
                  </a:cubicBezTo>
                  <a:lnTo>
                    <a:pt x="25318" y="2032"/>
                  </a:lnTo>
                  <a:lnTo>
                    <a:pt x="24180" y="3081"/>
                  </a:lnTo>
                  <a:lnTo>
                    <a:pt x="21051" y="5962"/>
                  </a:lnTo>
                  <a:lnTo>
                    <a:pt x="18205" y="8583"/>
                  </a:lnTo>
                  <a:cubicBezTo>
                    <a:pt x="17806" y="8949"/>
                    <a:pt x="17290" y="9676"/>
                    <a:pt x="16782" y="9893"/>
                  </a:cubicBezTo>
                  <a:cubicBezTo>
                    <a:pt x="16567" y="9985"/>
                    <a:pt x="16368" y="10024"/>
                    <a:pt x="16181" y="10024"/>
                  </a:cubicBezTo>
                  <a:cubicBezTo>
                    <a:pt x="15585" y="10024"/>
                    <a:pt x="15103" y="9628"/>
                    <a:pt x="14535" y="9314"/>
                  </a:cubicBezTo>
                  <a:cubicBezTo>
                    <a:pt x="13531" y="8759"/>
                    <a:pt x="12536" y="8187"/>
                    <a:pt x="11549" y="7600"/>
                  </a:cubicBezTo>
                  <a:cubicBezTo>
                    <a:pt x="11568" y="7457"/>
                    <a:pt x="11431" y="7340"/>
                    <a:pt x="11293" y="7340"/>
                  </a:cubicBezTo>
                  <a:cubicBezTo>
                    <a:pt x="11250" y="7340"/>
                    <a:pt x="11208" y="7351"/>
                    <a:pt x="11169" y="7376"/>
                  </a:cubicBezTo>
                  <a:cubicBezTo>
                    <a:pt x="7929" y="5436"/>
                    <a:pt x="4785" y="3344"/>
                    <a:pt x="1738" y="1102"/>
                  </a:cubicBezTo>
                  <a:cubicBezTo>
                    <a:pt x="2579" y="747"/>
                    <a:pt x="3783" y="671"/>
                    <a:pt x="4866" y="671"/>
                  </a:cubicBezTo>
                  <a:cubicBezTo>
                    <a:pt x="5671" y="671"/>
                    <a:pt x="6409" y="713"/>
                    <a:pt x="6879" y="713"/>
                  </a:cubicBezTo>
                  <a:cubicBezTo>
                    <a:pt x="6911" y="713"/>
                    <a:pt x="6941" y="713"/>
                    <a:pt x="6969" y="713"/>
                  </a:cubicBezTo>
                  <a:lnTo>
                    <a:pt x="12511" y="636"/>
                  </a:lnTo>
                  <a:cubicBezTo>
                    <a:pt x="14542" y="608"/>
                    <a:pt x="16574" y="582"/>
                    <a:pt x="18605" y="582"/>
                  </a:cubicBezTo>
                  <a:close/>
                  <a:moveTo>
                    <a:pt x="26822" y="1295"/>
                  </a:moveTo>
                  <a:cubicBezTo>
                    <a:pt x="27355" y="1656"/>
                    <a:pt x="27757" y="2216"/>
                    <a:pt x="27937" y="3104"/>
                  </a:cubicBezTo>
                  <a:cubicBezTo>
                    <a:pt x="28266" y="4742"/>
                    <a:pt x="28305" y="6474"/>
                    <a:pt x="28419" y="8140"/>
                  </a:cubicBezTo>
                  <a:cubicBezTo>
                    <a:pt x="28516" y="9580"/>
                    <a:pt x="29150" y="13587"/>
                    <a:pt x="28705" y="16376"/>
                  </a:cubicBezTo>
                  <a:cubicBezTo>
                    <a:pt x="26086" y="13191"/>
                    <a:pt x="23276" y="10166"/>
                    <a:pt x="20293" y="7318"/>
                  </a:cubicBezTo>
                  <a:lnTo>
                    <a:pt x="23100" y="4733"/>
                  </a:lnTo>
                  <a:cubicBezTo>
                    <a:pt x="24142" y="3773"/>
                    <a:pt x="25203" y="2828"/>
                    <a:pt x="26230" y="1851"/>
                  </a:cubicBezTo>
                  <a:cubicBezTo>
                    <a:pt x="26447" y="1647"/>
                    <a:pt x="26667" y="1492"/>
                    <a:pt x="26822" y="1295"/>
                  </a:cubicBezTo>
                  <a:close/>
                  <a:moveTo>
                    <a:pt x="1273" y="1358"/>
                  </a:moveTo>
                  <a:cubicBezTo>
                    <a:pt x="4381" y="3646"/>
                    <a:pt x="7589" y="5780"/>
                    <a:pt x="10896" y="7760"/>
                  </a:cubicBezTo>
                  <a:cubicBezTo>
                    <a:pt x="8512" y="11443"/>
                    <a:pt x="5017" y="14629"/>
                    <a:pt x="2058" y="17862"/>
                  </a:cubicBezTo>
                  <a:cubicBezTo>
                    <a:pt x="1335" y="16686"/>
                    <a:pt x="1343" y="16167"/>
                    <a:pt x="1289" y="14831"/>
                  </a:cubicBezTo>
                  <a:lnTo>
                    <a:pt x="1289" y="14830"/>
                  </a:lnTo>
                  <a:lnTo>
                    <a:pt x="1193" y="12517"/>
                  </a:lnTo>
                  <a:lnTo>
                    <a:pt x="795" y="2884"/>
                  </a:lnTo>
                  <a:cubicBezTo>
                    <a:pt x="794" y="2802"/>
                    <a:pt x="748" y="2729"/>
                    <a:pt x="678" y="2690"/>
                  </a:cubicBezTo>
                  <a:cubicBezTo>
                    <a:pt x="612" y="2084"/>
                    <a:pt x="852" y="1658"/>
                    <a:pt x="1273" y="1358"/>
                  </a:cubicBezTo>
                  <a:close/>
                  <a:moveTo>
                    <a:pt x="19937" y="7648"/>
                  </a:moveTo>
                  <a:cubicBezTo>
                    <a:pt x="23010" y="10578"/>
                    <a:pt x="25899" y="13695"/>
                    <a:pt x="28588" y="16983"/>
                  </a:cubicBezTo>
                  <a:cubicBezTo>
                    <a:pt x="28267" y="18324"/>
                    <a:pt x="27625" y="19261"/>
                    <a:pt x="26432" y="19261"/>
                  </a:cubicBezTo>
                  <a:cubicBezTo>
                    <a:pt x="26361" y="19261"/>
                    <a:pt x="26288" y="19258"/>
                    <a:pt x="26213" y="19251"/>
                  </a:cubicBezTo>
                  <a:lnTo>
                    <a:pt x="26215" y="19251"/>
                  </a:lnTo>
                  <a:cubicBezTo>
                    <a:pt x="26206" y="19250"/>
                    <a:pt x="26197" y="19250"/>
                    <a:pt x="26188" y="19250"/>
                  </a:cubicBezTo>
                  <a:cubicBezTo>
                    <a:pt x="26041" y="19250"/>
                    <a:pt x="25976" y="19374"/>
                    <a:pt x="25987" y="19496"/>
                  </a:cubicBezTo>
                  <a:cubicBezTo>
                    <a:pt x="25953" y="19474"/>
                    <a:pt x="25913" y="19462"/>
                    <a:pt x="25874" y="19462"/>
                  </a:cubicBezTo>
                  <a:cubicBezTo>
                    <a:pt x="25868" y="19462"/>
                    <a:pt x="25862" y="19463"/>
                    <a:pt x="25856" y="19463"/>
                  </a:cubicBezTo>
                  <a:cubicBezTo>
                    <a:pt x="21805" y="19756"/>
                    <a:pt x="17735" y="20051"/>
                    <a:pt x="13670" y="20051"/>
                  </a:cubicBezTo>
                  <a:cubicBezTo>
                    <a:pt x="11507" y="20051"/>
                    <a:pt x="9345" y="19968"/>
                    <a:pt x="7188" y="19756"/>
                  </a:cubicBezTo>
                  <a:cubicBezTo>
                    <a:pt x="6200" y="19659"/>
                    <a:pt x="5212" y="19543"/>
                    <a:pt x="4233" y="19380"/>
                  </a:cubicBezTo>
                  <a:cubicBezTo>
                    <a:pt x="3073" y="19188"/>
                    <a:pt x="2912" y="19190"/>
                    <a:pt x="2325" y="18287"/>
                  </a:cubicBezTo>
                  <a:cubicBezTo>
                    <a:pt x="5335" y="14987"/>
                    <a:pt x="8880" y="11767"/>
                    <a:pt x="11314" y="8008"/>
                  </a:cubicBezTo>
                  <a:cubicBezTo>
                    <a:pt x="12942" y="8973"/>
                    <a:pt x="14591" y="9903"/>
                    <a:pt x="16264" y="10798"/>
                  </a:cubicBezTo>
                  <a:cubicBezTo>
                    <a:pt x="16302" y="10818"/>
                    <a:pt x="16343" y="10828"/>
                    <a:pt x="16385" y="10828"/>
                  </a:cubicBezTo>
                  <a:cubicBezTo>
                    <a:pt x="16448" y="10828"/>
                    <a:pt x="16510" y="10805"/>
                    <a:pt x="16557" y="10760"/>
                  </a:cubicBezTo>
                  <a:lnTo>
                    <a:pt x="19937" y="7648"/>
                  </a:lnTo>
                  <a:close/>
                  <a:moveTo>
                    <a:pt x="22720" y="1"/>
                  </a:moveTo>
                  <a:cubicBezTo>
                    <a:pt x="21269" y="1"/>
                    <a:pt x="19799" y="98"/>
                    <a:pt x="18443" y="98"/>
                  </a:cubicBezTo>
                  <a:cubicBezTo>
                    <a:pt x="15409" y="99"/>
                    <a:pt x="12377" y="153"/>
                    <a:pt x="9343" y="194"/>
                  </a:cubicBezTo>
                  <a:cubicBezTo>
                    <a:pt x="9320" y="195"/>
                    <a:pt x="9296" y="195"/>
                    <a:pt x="9272" y="195"/>
                  </a:cubicBezTo>
                  <a:cubicBezTo>
                    <a:pt x="8549" y="195"/>
                    <a:pt x="7093" y="59"/>
                    <a:pt x="5555" y="59"/>
                  </a:cubicBezTo>
                  <a:cubicBezTo>
                    <a:pt x="3970" y="59"/>
                    <a:pt x="2296" y="203"/>
                    <a:pt x="1246" y="787"/>
                  </a:cubicBezTo>
                  <a:cubicBezTo>
                    <a:pt x="1242" y="787"/>
                    <a:pt x="1238" y="787"/>
                    <a:pt x="1234" y="787"/>
                  </a:cubicBezTo>
                  <a:cubicBezTo>
                    <a:pt x="1155" y="787"/>
                    <a:pt x="1087" y="836"/>
                    <a:pt x="1049" y="909"/>
                  </a:cubicBezTo>
                  <a:cubicBezTo>
                    <a:pt x="353" y="1372"/>
                    <a:pt x="0" y="2071"/>
                    <a:pt x="262" y="3121"/>
                  </a:cubicBezTo>
                  <a:cubicBezTo>
                    <a:pt x="272" y="3162"/>
                    <a:pt x="293" y="3198"/>
                    <a:pt x="323" y="3228"/>
                  </a:cubicBezTo>
                  <a:lnTo>
                    <a:pt x="787" y="14445"/>
                  </a:lnTo>
                  <a:cubicBezTo>
                    <a:pt x="893" y="16997"/>
                    <a:pt x="589" y="19085"/>
                    <a:pt x="3464" y="19737"/>
                  </a:cubicBezTo>
                  <a:cubicBezTo>
                    <a:pt x="6546" y="20434"/>
                    <a:pt x="9761" y="20670"/>
                    <a:pt x="13002" y="20670"/>
                  </a:cubicBezTo>
                  <a:cubicBezTo>
                    <a:pt x="17328" y="20670"/>
                    <a:pt x="21699" y="20250"/>
                    <a:pt x="25855" y="19949"/>
                  </a:cubicBezTo>
                  <a:cubicBezTo>
                    <a:pt x="26011" y="19937"/>
                    <a:pt x="26088" y="19807"/>
                    <a:pt x="26087" y="19685"/>
                  </a:cubicBezTo>
                  <a:lnTo>
                    <a:pt x="26087" y="19685"/>
                  </a:lnTo>
                  <a:cubicBezTo>
                    <a:pt x="26122" y="19713"/>
                    <a:pt x="26167" y="19731"/>
                    <a:pt x="26213" y="19735"/>
                  </a:cubicBezTo>
                  <a:cubicBezTo>
                    <a:pt x="26327" y="19746"/>
                    <a:pt x="26437" y="19751"/>
                    <a:pt x="26543" y="19751"/>
                  </a:cubicBezTo>
                  <a:cubicBezTo>
                    <a:pt x="30520" y="19751"/>
                    <a:pt x="29162" y="12730"/>
                    <a:pt x="29040" y="10433"/>
                  </a:cubicBezTo>
                  <a:cubicBezTo>
                    <a:pt x="28910" y="7983"/>
                    <a:pt x="28868" y="5426"/>
                    <a:pt x="28421" y="3008"/>
                  </a:cubicBezTo>
                  <a:cubicBezTo>
                    <a:pt x="28175" y="1675"/>
                    <a:pt x="27641" y="632"/>
                    <a:pt x="26238" y="317"/>
                  </a:cubicBezTo>
                  <a:cubicBezTo>
                    <a:pt x="25130" y="68"/>
                    <a:pt x="23931" y="1"/>
                    <a:pt x="22720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3" name="Google Shape;1002;p26"/>
          <p:cNvGrpSpPr/>
          <p:nvPr/>
        </p:nvGrpSpPr>
        <p:grpSpPr>
          <a:xfrm>
            <a:off x="5394057" y="3613180"/>
            <a:ext cx="5174923" cy="426579"/>
            <a:chOff x="4468453" y="3029925"/>
            <a:chExt cx="3881192" cy="319934"/>
          </a:xfrm>
        </p:grpSpPr>
        <p:grpSp>
          <p:nvGrpSpPr>
            <p:cNvPr id="24" name="Google Shape;1003;p26"/>
            <p:cNvGrpSpPr/>
            <p:nvPr/>
          </p:nvGrpSpPr>
          <p:grpSpPr>
            <a:xfrm>
              <a:off x="5052645" y="3102440"/>
              <a:ext cx="3297000" cy="174910"/>
              <a:chOff x="5122625" y="3810400"/>
              <a:chExt cx="3297000" cy="174910"/>
            </a:xfrm>
          </p:grpSpPr>
          <p:sp>
            <p:nvSpPr>
              <p:cNvPr id="34" name="Google Shape;1004;p26"/>
              <p:cNvSpPr/>
              <p:nvPr/>
            </p:nvSpPr>
            <p:spPr>
              <a:xfrm>
                <a:off x="5122625" y="3810400"/>
                <a:ext cx="3297000" cy="174900"/>
              </a:xfrm>
              <a:prstGeom prst="rect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86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5" name="Google Shape;1005;p26"/>
              <p:cNvSpPr/>
              <p:nvPr/>
            </p:nvSpPr>
            <p:spPr>
              <a:xfrm>
                <a:off x="5122635" y="3810410"/>
                <a:ext cx="2653200" cy="174900"/>
              </a:xfrm>
              <a:prstGeom prst="rect">
                <a:avLst/>
              </a:prstGeom>
              <a:solidFill>
                <a:srgbClr val="F8E6DC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865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25" name="Google Shape;1006;p26"/>
            <p:cNvGrpSpPr/>
            <p:nvPr/>
          </p:nvGrpSpPr>
          <p:grpSpPr>
            <a:xfrm>
              <a:off x="4468453" y="3029925"/>
              <a:ext cx="484247" cy="319934"/>
              <a:chOff x="14012735" y="5267091"/>
              <a:chExt cx="1066859" cy="704855"/>
            </a:xfrm>
          </p:grpSpPr>
          <p:sp>
            <p:nvSpPr>
              <p:cNvPr id="26" name="Google Shape;1007;p26"/>
              <p:cNvSpPr/>
              <p:nvPr/>
            </p:nvSpPr>
            <p:spPr>
              <a:xfrm>
                <a:off x="14012735" y="5540578"/>
                <a:ext cx="154419" cy="111945"/>
              </a:xfrm>
              <a:custGeom>
                <a:avLst/>
                <a:gdLst/>
                <a:ahLst/>
                <a:cxnLst/>
                <a:rect l="l" t="t" r="r" b="b"/>
                <a:pathLst>
                  <a:path w="3039" h="2203" extrusionOk="0">
                    <a:moveTo>
                      <a:pt x="2654" y="277"/>
                    </a:moveTo>
                    <a:lnTo>
                      <a:pt x="2654" y="277"/>
                    </a:lnTo>
                    <a:cubicBezTo>
                      <a:pt x="2608" y="810"/>
                      <a:pt x="2561" y="1344"/>
                      <a:pt x="2516" y="1878"/>
                    </a:cubicBezTo>
                    <a:lnTo>
                      <a:pt x="2516" y="1878"/>
                    </a:lnTo>
                    <a:cubicBezTo>
                      <a:pt x="2125" y="1898"/>
                      <a:pt x="1734" y="1911"/>
                      <a:pt x="1343" y="1918"/>
                    </a:cubicBezTo>
                    <a:cubicBezTo>
                      <a:pt x="1258" y="1919"/>
                      <a:pt x="1173" y="1921"/>
                      <a:pt x="1089" y="1921"/>
                    </a:cubicBezTo>
                    <a:cubicBezTo>
                      <a:pt x="914" y="1921"/>
                      <a:pt x="740" y="1915"/>
                      <a:pt x="567" y="1894"/>
                    </a:cubicBezTo>
                    <a:cubicBezTo>
                      <a:pt x="348" y="1866"/>
                      <a:pt x="469" y="1140"/>
                      <a:pt x="485" y="988"/>
                    </a:cubicBezTo>
                    <a:cubicBezTo>
                      <a:pt x="499" y="865"/>
                      <a:pt x="519" y="743"/>
                      <a:pt x="540" y="622"/>
                    </a:cubicBezTo>
                    <a:cubicBezTo>
                      <a:pt x="566" y="470"/>
                      <a:pt x="498" y="531"/>
                      <a:pt x="619" y="497"/>
                    </a:cubicBezTo>
                    <a:cubicBezTo>
                      <a:pt x="896" y="417"/>
                      <a:pt x="1194" y="399"/>
                      <a:pt x="1479" y="369"/>
                    </a:cubicBezTo>
                    <a:cubicBezTo>
                      <a:pt x="1869" y="328"/>
                      <a:pt x="2262" y="300"/>
                      <a:pt x="2654" y="277"/>
                    </a:cubicBezTo>
                    <a:close/>
                    <a:moveTo>
                      <a:pt x="2889" y="1"/>
                    </a:moveTo>
                    <a:cubicBezTo>
                      <a:pt x="2880" y="1"/>
                      <a:pt x="2871" y="1"/>
                      <a:pt x="2861" y="2"/>
                    </a:cubicBezTo>
                    <a:lnTo>
                      <a:pt x="2861" y="2"/>
                    </a:lnTo>
                    <a:cubicBezTo>
                      <a:pt x="2254" y="33"/>
                      <a:pt x="1646" y="78"/>
                      <a:pt x="1043" y="158"/>
                    </a:cubicBezTo>
                    <a:cubicBezTo>
                      <a:pt x="814" y="189"/>
                      <a:pt x="546" y="211"/>
                      <a:pt x="342" y="328"/>
                    </a:cubicBezTo>
                    <a:cubicBezTo>
                      <a:pt x="128" y="449"/>
                      <a:pt x="145" y="805"/>
                      <a:pt x="119" y="1015"/>
                    </a:cubicBezTo>
                    <a:cubicBezTo>
                      <a:pt x="86" y="1285"/>
                      <a:pt x="1" y="1757"/>
                      <a:pt x="163" y="2006"/>
                    </a:cubicBezTo>
                    <a:cubicBezTo>
                      <a:pt x="290" y="2203"/>
                      <a:pt x="587" y="2177"/>
                      <a:pt x="791" y="2183"/>
                    </a:cubicBezTo>
                    <a:cubicBezTo>
                      <a:pt x="924" y="2187"/>
                      <a:pt x="1056" y="2189"/>
                      <a:pt x="1189" y="2189"/>
                    </a:cubicBezTo>
                    <a:cubicBezTo>
                      <a:pt x="1683" y="2189"/>
                      <a:pt x="2179" y="2163"/>
                      <a:pt x="2672" y="2134"/>
                    </a:cubicBezTo>
                    <a:cubicBezTo>
                      <a:pt x="2749" y="2130"/>
                      <a:pt x="2863" y="2077"/>
                      <a:pt x="2872" y="1988"/>
                    </a:cubicBezTo>
                    <a:cubicBezTo>
                      <a:pt x="2925" y="1365"/>
                      <a:pt x="2978" y="743"/>
                      <a:pt x="3031" y="122"/>
                    </a:cubicBezTo>
                    <a:cubicBezTo>
                      <a:pt x="3039" y="38"/>
                      <a:pt x="2969" y="1"/>
                      <a:pt x="288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86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7" name="Google Shape;1008;p26"/>
              <p:cNvSpPr/>
              <p:nvPr/>
            </p:nvSpPr>
            <p:spPr>
              <a:xfrm>
                <a:off x="14136311" y="5451143"/>
                <a:ext cx="193342" cy="252957"/>
              </a:xfrm>
              <a:custGeom>
                <a:avLst/>
                <a:gdLst/>
                <a:ahLst/>
                <a:cxnLst/>
                <a:rect l="l" t="t" r="r" b="b"/>
                <a:pathLst>
                  <a:path w="3805" h="4978" extrusionOk="0">
                    <a:moveTo>
                      <a:pt x="1929" y="158"/>
                    </a:moveTo>
                    <a:cubicBezTo>
                      <a:pt x="2030" y="158"/>
                      <a:pt x="2132" y="159"/>
                      <a:pt x="2233" y="160"/>
                    </a:cubicBezTo>
                    <a:cubicBezTo>
                      <a:pt x="2905" y="169"/>
                      <a:pt x="3283" y="119"/>
                      <a:pt x="3364" y="829"/>
                    </a:cubicBezTo>
                    <a:cubicBezTo>
                      <a:pt x="3419" y="1305"/>
                      <a:pt x="3647" y="4587"/>
                      <a:pt x="3117" y="4699"/>
                    </a:cubicBezTo>
                    <a:cubicBezTo>
                      <a:pt x="2815" y="4762"/>
                      <a:pt x="2484" y="4788"/>
                      <a:pt x="2149" y="4788"/>
                    </a:cubicBezTo>
                    <a:cubicBezTo>
                      <a:pt x="1662" y="4788"/>
                      <a:pt x="1164" y="4733"/>
                      <a:pt x="723" y="4655"/>
                    </a:cubicBezTo>
                    <a:cubicBezTo>
                      <a:pt x="243" y="4570"/>
                      <a:pt x="434" y="3738"/>
                      <a:pt x="455" y="3383"/>
                    </a:cubicBezTo>
                    <a:cubicBezTo>
                      <a:pt x="520" y="2313"/>
                      <a:pt x="656" y="1243"/>
                      <a:pt x="806" y="181"/>
                    </a:cubicBezTo>
                    <a:lnTo>
                      <a:pt x="806" y="181"/>
                    </a:lnTo>
                    <a:cubicBezTo>
                      <a:pt x="1180" y="166"/>
                      <a:pt x="1555" y="158"/>
                      <a:pt x="1929" y="158"/>
                    </a:cubicBezTo>
                    <a:close/>
                    <a:moveTo>
                      <a:pt x="2101" y="0"/>
                    </a:moveTo>
                    <a:cubicBezTo>
                      <a:pt x="1639" y="0"/>
                      <a:pt x="1175" y="24"/>
                      <a:pt x="719" y="46"/>
                    </a:cubicBezTo>
                    <a:cubicBezTo>
                      <a:pt x="702" y="47"/>
                      <a:pt x="678" y="53"/>
                      <a:pt x="653" y="61"/>
                    </a:cubicBezTo>
                    <a:lnTo>
                      <a:pt x="653" y="61"/>
                    </a:lnTo>
                    <a:cubicBezTo>
                      <a:pt x="562" y="76"/>
                      <a:pt x="467" y="111"/>
                      <a:pt x="458" y="168"/>
                    </a:cubicBezTo>
                    <a:cubicBezTo>
                      <a:pt x="263" y="1550"/>
                      <a:pt x="1" y="3006"/>
                      <a:pt x="75" y="4403"/>
                    </a:cubicBezTo>
                    <a:cubicBezTo>
                      <a:pt x="99" y="4842"/>
                      <a:pt x="806" y="4977"/>
                      <a:pt x="1568" y="4977"/>
                    </a:cubicBezTo>
                    <a:cubicBezTo>
                      <a:pt x="2292" y="4977"/>
                      <a:pt x="3067" y="4854"/>
                      <a:pt x="3349" y="4753"/>
                    </a:cubicBezTo>
                    <a:cubicBezTo>
                      <a:pt x="3744" y="4611"/>
                      <a:pt x="3679" y="4049"/>
                      <a:pt x="3708" y="3704"/>
                    </a:cubicBezTo>
                    <a:cubicBezTo>
                      <a:pt x="3785" y="2765"/>
                      <a:pt x="3805" y="1811"/>
                      <a:pt x="3738" y="870"/>
                    </a:cubicBezTo>
                    <a:cubicBezTo>
                      <a:pt x="3694" y="230"/>
                      <a:pt x="3610" y="92"/>
                      <a:pt x="2977" y="36"/>
                    </a:cubicBezTo>
                    <a:cubicBezTo>
                      <a:pt x="2687" y="10"/>
                      <a:pt x="2394" y="0"/>
                      <a:pt x="210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86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8" name="Google Shape;1009;p26"/>
              <p:cNvSpPr/>
              <p:nvPr/>
            </p:nvSpPr>
            <p:spPr>
              <a:xfrm>
                <a:off x="14296168" y="5302408"/>
                <a:ext cx="417018" cy="565876"/>
              </a:xfrm>
              <a:custGeom>
                <a:avLst/>
                <a:gdLst/>
                <a:ahLst/>
                <a:cxnLst/>
                <a:rect l="l" t="t" r="r" b="b"/>
                <a:pathLst>
                  <a:path w="8207" h="11136" extrusionOk="0">
                    <a:moveTo>
                      <a:pt x="7154" y="279"/>
                    </a:moveTo>
                    <a:cubicBezTo>
                      <a:pt x="7352" y="1601"/>
                      <a:pt x="7479" y="2935"/>
                      <a:pt x="7570" y="4267"/>
                    </a:cubicBezTo>
                    <a:cubicBezTo>
                      <a:pt x="7717" y="6393"/>
                      <a:pt x="7855" y="8751"/>
                      <a:pt x="7220" y="10823"/>
                    </a:cubicBezTo>
                    <a:lnTo>
                      <a:pt x="7220" y="10823"/>
                    </a:lnTo>
                    <a:cubicBezTo>
                      <a:pt x="5815" y="9883"/>
                      <a:pt x="4409" y="8944"/>
                      <a:pt x="3002" y="8006"/>
                    </a:cubicBezTo>
                    <a:cubicBezTo>
                      <a:pt x="2255" y="7506"/>
                      <a:pt x="1509" y="7008"/>
                      <a:pt x="762" y="6508"/>
                    </a:cubicBezTo>
                    <a:cubicBezTo>
                      <a:pt x="334" y="6223"/>
                      <a:pt x="605" y="5148"/>
                      <a:pt x="626" y="4645"/>
                    </a:cubicBezTo>
                    <a:lnTo>
                      <a:pt x="626" y="4645"/>
                    </a:lnTo>
                    <a:lnTo>
                      <a:pt x="7154" y="279"/>
                    </a:lnTo>
                    <a:close/>
                    <a:moveTo>
                      <a:pt x="7435" y="1"/>
                    </a:moveTo>
                    <a:cubicBezTo>
                      <a:pt x="7350" y="1"/>
                      <a:pt x="7198" y="60"/>
                      <a:pt x="7174" y="77"/>
                    </a:cubicBezTo>
                    <a:lnTo>
                      <a:pt x="345" y="4642"/>
                    </a:lnTo>
                    <a:lnTo>
                      <a:pt x="345" y="4642"/>
                    </a:lnTo>
                    <a:cubicBezTo>
                      <a:pt x="299" y="4661"/>
                      <a:pt x="266" y="4687"/>
                      <a:pt x="265" y="4718"/>
                    </a:cubicBezTo>
                    <a:cubicBezTo>
                      <a:pt x="255" y="5091"/>
                      <a:pt x="0" y="6350"/>
                      <a:pt x="314" y="6559"/>
                    </a:cubicBezTo>
                    <a:lnTo>
                      <a:pt x="2496" y="8018"/>
                    </a:lnTo>
                    <a:lnTo>
                      <a:pt x="7140" y="11121"/>
                    </a:lnTo>
                    <a:cubicBezTo>
                      <a:pt x="7156" y="11131"/>
                      <a:pt x="7183" y="11136"/>
                      <a:pt x="7215" y="11136"/>
                    </a:cubicBezTo>
                    <a:cubicBezTo>
                      <a:pt x="7316" y="11136"/>
                      <a:pt x="7469" y="11088"/>
                      <a:pt x="7490" y="11027"/>
                    </a:cubicBezTo>
                    <a:cubicBezTo>
                      <a:pt x="8206" y="8946"/>
                      <a:pt x="8075" y="6579"/>
                      <a:pt x="7949" y="4417"/>
                    </a:cubicBezTo>
                    <a:cubicBezTo>
                      <a:pt x="7863" y="2952"/>
                      <a:pt x="7716" y="1483"/>
                      <a:pt x="7493" y="31"/>
                    </a:cubicBezTo>
                    <a:cubicBezTo>
                      <a:pt x="7490" y="9"/>
                      <a:pt x="7467" y="1"/>
                      <a:pt x="743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86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29" name="Google Shape;1010;p26"/>
              <p:cNvSpPr/>
              <p:nvPr/>
            </p:nvSpPr>
            <p:spPr>
              <a:xfrm>
                <a:off x="14656835" y="5267091"/>
                <a:ext cx="139684" cy="634273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12482" extrusionOk="0">
                    <a:moveTo>
                      <a:pt x="1485" y="0"/>
                    </a:moveTo>
                    <a:cubicBezTo>
                      <a:pt x="980" y="0"/>
                      <a:pt x="300" y="523"/>
                      <a:pt x="51" y="788"/>
                    </a:cubicBezTo>
                    <a:cubicBezTo>
                      <a:pt x="23" y="818"/>
                      <a:pt x="55" y="830"/>
                      <a:pt x="109" y="830"/>
                    </a:cubicBezTo>
                    <a:cubicBezTo>
                      <a:pt x="197" y="830"/>
                      <a:pt x="343" y="798"/>
                      <a:pt x="379" y="759"/>
                    </a:cubicBezTo>
                    <a:cubicBezTo>
                      <a:pt x="569" y="555"/>
                      <a:pt x="983" y="193"/>
                      <a:pt x="1297" y="193"/>
                    </a:cubicBezTo>
                    <a:cubicBezTo>
                      <a:pt x="1421" y="193"/>
                      <a:pt x="1529" y="249"/>
                      <a:pt x="1602" y="391"/>
                    </a:cubicBezTo>
                    <a:cubicBezTo>
                      <a:pt x="1749" y="678"/>
                      <a:pt x="1807" y="1021"/>
                      <a:pt x="1873" y="1332"/>
                    </a:cubicBezTo>
                    <a:cubicBezTo>
                      <a:pt x="2122" y="2489"/>
                      <a:pt x="2215" y="3684"/>
                      <a:pt x="2285" y="4862"/>
                    </a:cubicBezTo>
                    <a:cubicBezTo>
                      <a:pt x="2373" y="6347"/>
                      <a:pt x="2349" y="7839"/>
                      <a:pt x="2211" y="9322"/>
                    </a:cubicBezTo>
                    <a:cubicBezTo>
                      <a:pt x="2138" y="10108"/>
                      <a:pt x="2006" y="10886"/>
                      <a:pt x="1819" y="11654"/>
                    </a:cubicBezTo>
                    <a:cubicBezTo>
                      <a:pt x="1714" y="12084"/>
                      <a:pt x="1515" y="12255"/>
                      <a:pt x="1278" y="12255"/>
                    </a:cubicBezTo>
                    <a:cubicBezTo>
                      <a:pt x="1002" y="12255"/>
                      <a:pt x="674" y="12021"/>
                      <a:pt x="385" y="11693"/>
                    </a:cubicBezTo>
                    <a:cubicBezTo>
                      <a:pt x="373" y="11679"/>
                      <a:pt x="350" y="11674"/>
                      <a:pt x="321" y="11674"/>
                    </a:cubicBezTo>
                    <a:cubicBezTo>
                      <a:pt x="207" y="11674"/>
                      <a:pt x="0" y="11766"/>
                      <a:pt x="44" y="11816"/>
                    </a:cubicBezTo>
                    <a:cubicBezTo>
                      <a:pt x="352" y="12165"/>
                      <a:pt x="877" y="12481"/>
                      <a:pt x="1331" y="12481"/>
                    </a:cubicBezTo>
                    <a:cubicBezTo>
                      <a:pt x="1672" y="12481"/>
                      <a:pt x="1974" y="12303"/>
                      <a:pt x="2114" y="11826"/>
                    </a:cubicBezTo>
                    <a:cubicBezTo>
                      <a:pt x="2726" y="9738"/>
                      <a:pt x="2749" y="7457"/>
                      <a:pt x="2673" y="5302"/>
                    </a:cubicBezTo>
                    <a:cubicBezTo>
                      <a:pt x="2618" y="3708"/>
                      <a:pt x="2571" y="1885"/>
                      <a:pt x="1999" y="372"/>
                    </a:cubicBezTo>
                    <a:cubicBezTo>
                      <a:pt x="1897" y="102"/>
                      <a:pt x="1708" y="0"/>
                      <a:pt x="148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86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0" name="Google Shape;1011;p26"/>
              <p:cNvSpPr/>
              <p:nvPr/>
            </p:nvSpPr>
            <p:spPr>
              <a:xfrm>
                <a:off x="14189258" y="5689110"/>
                <a:ext cx="119460" cy="282836"/>
              </a:xfrm>
              <a:custGeom>
                <a:avLst/>
                <a:gdLst/>
                <a:ahLst/>
                <a:cxnLst/>
                <a:rect l="l" t="t" r="r" b="b"/>
                <a:pathLst>
                  <a:path w="2351" h="5566" extrusionOk="0">
                    <a:moveTo>
                      <a:pt x="1344" y="184"/>
                    </a:moveTo>
                    <a:cubicBezTo>
                      <a:pt x="1382" y="600"/>
                      <a:pt x="1418" y="1017"/>
                      <a:pt x="1453" y="1431"/>
                    </a:cubicBezTo>
                    <a:cubicBezTo>
                      <a:pt x="1559" y="2688"/>
                      <a:pt x="1724" y="3973"/>
                      <a:pt x="1697" y="5234"/>
                    </a:cubicBezTo>
                    <a:cubicBezTo>
                      <a:pt x="1696" y="5268"/>
                      <a:pt x="1390" y="5332"/>
                      <a:pt x="1076" y="5332"/>
                    </a:cubicBezTo>
                    <a:cubicBezTo>
                      <a:pt x="754" y="5332"/>
                      <a:pt x="424" y="5265"/>
                      <a:pt x="405" y="5033"/>
                    </a:cubicBezTo>
                    <a:cubicBezTo>
                      <a:pt x="357" y="4394"/>
                      <a:pt x="384" y="3744"/>
                      <a:pt x="390" y="3103"/>
                    </a:cubicBezTo>
                    <a:cubicBezTo>
                      <a:pt x="400" y="2151"/>
                      <a:pt x="421" y="1198"/>
                      <a:pt x="448" y="246"/>
                    </a:cubicBezTo>
                    <a:lnTo>
                      <a:pt x="831" y="246"/>
                    </a:lnTo>
                    <a:cubicBezTo>
                      <a:pt x="959" y="246"/>
                      <a:pt x="1090" y="261"/>
                      <a:pt x="1188" y="261"/>
                    </a:cubicBezTo>
                    <a:cubicBezTo>
                      <a:pt x="1285" y="261"/>
                      <a:pt x="1349" y="246"/>
                      <a:pt x="1344" y="184"/>
                    </a:cubicBezTo>
                    <a:close/>
                    <a:moveTo>
                      <a:pt x="313" y="0"/>
                    </a:moveTo>
                    <a:cubicBezTo>
                      <a:pt x="212" y="0"/>
                      <a:pt x="91" y="57"/>
                      <a:pt x="87" y="141"/>
                    </a:cubicBezTo>
                    <a:cubicBezTo>
                      <a:pt x="52" y="1338"/>
                      <a:pt x="27" y="2535"/>
                      <a:pt x="20" y="3732"/>
                    </a:cubicBezTo>
                    <a:cubicBezTo>
                      <a:pt x="17" y="4248"/>
                      <a:pt x="1" y="4775"/>
                      <a:pt x="58" y="5290"/>
                    </a:cubicBezTo>
                    <a:cubicBezTo>
                      <a:pt x="84" y="5522"/>
                      <a:pt x="434" y="5565"/>
                      <a:pt x="754" y="5565"/>
                    </a:cubicBezTo>
                    <a:cubicBezTo>
                      <a:pt x="941" y="5565"/>
                      <a:pt x="1118" y="5550"/>
                      <a:pt x="1212" y="5550"/>
                    </a:cubicBezTo>
                    <a:cubicBezTo>
                      <a:pt x="1217" y="5550"/>
                      <a:pt x="1221" y="5550"/>
                      <a:pt x="1226" y="5551"/>
                    </a:cubicBezTo>
                    <a:cubicBezTo>
                      <a:pt x="1239" y="5551"/>
                      <a:pt x="1251" y="5551"/>
                      <a:pt x="1264" y="5551"/>
                    </a:cubicBezTo>
                    <a:cubicBezTo>
                      <a:pt x="2351" y="5551"/>
                      <a:pt x="2069" y="4830"/>
                      <a:pt x="2013" y="3938"/>
                    </a:cubicBezTo>
                    <a:cubicBezTo>
                      <a:pt x="1933" y="2649"/>
                      <a:pt x="1821" y="1362"/>
                      <a:pt x="1706" y="76"/>
                    </a:cubicBezTo>
                    <a:cubicBezTo>
                      <a:pt x="1701" y="29"/>
                      <a:pt x="1627" y="3"/>
                      <a:pt x="1589" y="3"/>
                    </a:cubicBezTo>
                    <a:lnTo>
                      <a:pt x="352" y="3"/>
                    </a:lnTo>
                    <a:cubicBezTo>
                      <a:pt x="340" y="1"/>
                      <a:pt x="327" y="0"/>
                      <a:pt x="31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86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1" name="Google Shape;1012;p26"/>
              <p:cNvSpPr/>
              <p:nvPr/>
            </p:nvSpPr>
            <p:spPr>
              <a:xfrm>
                <a:off x="14787169" y="5320650"/>
                <a:ext cx="214632" cy="117129"/>
              </a:xfrm>
              <a:custGeom>
                <a:avLst/>
                <a:gdLst/>
                <a:ahLst/>
                <a:cxnLst/>
                <a:rect l="l" t="t" r="r" b="b"/>
                <a:pathLst>
                  <a:path w="4224" h="2305" extrusionOk="0">
                    <a:moveTo>
                      <a:pt x="4011" y="0"/>
                    </a:moveTo>
                    <a:cubicBezTo>
                      <a:pt x="3955" y="0"/>
                      <a:pt x="3896" y="11"/>
                      <a:pt x="3860" y="31"/>
                    </a:cubicBezTo>
                    <a:lnTo>
                      <a:pt x="143" y="2181"/>
                    </a:lnTo>
                    <a:cubicBezTo>
                      <a:pt x="1" y="2263"/>
                      <a:pt x="99" y="2305"/>
                      <a:pt x="212" y="2305"/>
                    </a:cubicBezTo>
                    <a:cubicBezTo>
                      <a:pt x="268" y="2305"/>
                      <a:pt x="327" y="2295"/>
                      <a:pt x="364" y="2274"/>
                    </a:cubicBezTo>
                    <a:lnTo>
                      <a:pt x="4081" y="125"/>
                    </a:lnTo>
                    <a:cubicBezTo>
                      <a:pt x="4224" y="43"/>
                      <a:pt x="4125" y="0"/>
                      <a:pt x="401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86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2" name="Google Shape;1013;p26"/>
              <p:cNvSpPr/>
              <p:nvPr/>
            </p:nvSpPr>
            <p:spPr>
              <a:xfrm>
                <a:off x="14797433" y="5572286"/>
                <a:ext cx="254063" cy="16820"/>
              </a:xfrm>
              <a:custGeom>
                <a:avLst/>
                <a:gdLst/>
                <a:ahLst/>
                <a:cxnLst/>
                <a:rect l="l" t="t" r="r" b="b"/>
                <a:pathLst>
                  <a:path w="5000" h="331" extrusionOk="0">
                    <a:moveTo>
                      <a:pt x="4876" y="0"/>
                    </a:moveTo>
                    <a:cubicBezTo>
                      <a:pt x="4856" y="0"/>
                      <a:pt x="4829" y="3"/>
                      <a:pt x="4794" y="10"/>
                    </a:cubicBezTo>
                    <a:cubicBezTo>
                      <a:pt x="3957" y="166"/>
                      <a:pt x="3072" y="193"/>
                      <a:pt x="2191" y="193"/>
                    </a:cubicBezTo>
                    <a:cubicBezTo>
                      <a:pt x="1735" y="193"/>
                      <a:pt x="1280" y="186"/>
                      <a:pt x="833" y="186"/>
                    </a:cubicBezTo>
                    <a:cubicBezTo>
                      <a:pt x="690" y="186"/>
                      <a:pt x="548" y="186"/>
                      <a:pt x="407" y="188"/>
                    </a:cubicBezTo>
                    <a:cubicBezTo>
                      <a:pt x="338" y="190"/>
                      <a:pt x="0" y="329"/>
                      <a:pt x="168" y="329"/>
                    </a:cubicBezTo>
                    <a:cubicBezTo>
                      <a:pt x="169" y="329"/>
                      <a:pt x="170" y="329"/>
                      <a:pt x="171" y="329"/>
                    </a:cubicBezTo>
                    <a:cubicBezTo>
                      <a:pt x="341" y="327"/>
                      <a:pt x="512" y="326"/>
                      <a:pt x="684" y="326"/>
                    </a:cubicBezTo>
                    <a:cubicBezTo>
                      <a:pt x="1079" y="326"/>
                      <a:pt x="1478" y="330"/>
                      <a:pt x="1879" y="330"/>
                    </a:cubicBezTo>
                    <a:cubicBezTo>
                      <a:pt x="2839" y="330"/>
                      <a:pt x="3807" y="305"/>
                      <a:pt x="4724" y="134"/>
                    </a:cubicBezTo>
                    <a:cubicBezTo>
                      <a:pt x="4845" y="112"/>
                      <a:pt x="5000" y="0"/>
                      <a:pt x="487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86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33" name="Google Shape;1014;p26"/>
              <p:cNvSpPr/>
              <p:nvPr/>
            </p:nvSpPr>
            <p:spPr>
              <a:xfrm>
                <a:off x="14797789" y="5735351"/>
                <a:ext cx="281806" cy="74952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1475" extrusionOk="0">
                    <a:moveTo>
                      <a:pt x="304" y="0"/>
                    </a:moveTo>
                    <a:cubicBezTo>
                      <a:pt x="139" y="0"/>
                      <a:pt x="0" y="221"/>
                      <a:pt x="221" y="275"/>
                    </a:cubicBezTo>
                    <a:lnTo>
                      <a:pt x="220" y="275"/>
                    </a:lnTo>
                    <a:lnTo>
                      <a:pt x="5202" y="1469"/>
                    </a:lnTo>
                    <a:cubicBezTo>
                      <a:pt x="5216" y="1473"/>
                      <a:pt x="5231" y="1475"/>
                      <a:pt x="5245" y="1475"/>
                    </a:cubicBezTo>
                    <a:cubicBezTo>
                      <a:pt x="5409" y="1475"/>
                      <a:pt x="5545" y="1253"/>
                      <a:pt x="5326" y="1200"/>
                    </a:cubicBezTo>
                    <a:lnTo>
                      <a:pt x="346" y="5"/>
                    </a:lnTo>
                    <a:cubicBezTo>
                      <a:pt x="332" y="2"/>
                      <a:pt x="318" y="0"/>
                      <a:pt x="30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86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  <p:grpSp>
        <p:nvGrpSpPr>
          <p:cNvPr id="36" name="组合 35"/>
          <p:cNvGrpSpPr/>
          <p:nvPr/>
        </p:nvGrpSpPr>
        <p:grpSpPr>
          <a:xfrm>
            <a:off x="5394057" y="1598949"/>
            <a:ext cx="3251551" cy="1339769"/>
            <a:chOff x="4296137" y="508353"/>
            <a:chExt cx="3251551" cy="1339769"/>
          </a:xfrm>
        </p:grpSpPr>
        <p:pic>
          <p:nvPicPr>
            <p:cNvPr id="37" name="图片 36"/>
            <p:cNvPicPr>
              <a:picLocks noChangeAspect="1"/>
            </p:cNvPicPr>
            <p:nvPr/>
          </p:nvPicPr>
          <p:blipFill rotWithShape="1">
            <a:blip r:embed="rId3"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44" t="34341" b="40414"/>
            <a:stretch>
              <a:fillRect/>
            </a:stretch>
          </p:blipFill>
          <p:spPr>
            <a:xfrm>
              <a:off x="4296137" y="508353"/>
              <a:ext cx="3251551" cy="1339769"/>
            </a:xfrm>
            <a:prstGeom prst="rect">
              <a:avLst/>
            </a:prstGeom>
          </p:spPr>
        </p:pic>
        <p:sp>
          <p:nvSpPr>
            <p:cNvPr id="38" name="文本框 37"/>
            <p:cNvSpPr txBox="1"/>
            <p:nvPr/>
          </p:nvSpPr>
          <p:spPr>
            <a:xfrm>
              <a:off x="4417202" y="901105"/>
              <a:ext cx="2847374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背书团队</a:t>
              </a:r>
              <a:endPara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</p:grpSp>
      <p:sp>
        <p:nvSpPr>
          <p:cNvPr id="39" name="文本框 38"/>
          <p:cNvSpPr txBox="1"/>
          <p:nvPr/>
        </p:nvSpPr>
        <p:spPr>
          <a:xfrm>
            <a:off x="5556885" y="2778125"/>
            <a:ext cx="346075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认真负责，公正无私，如实纪录，及时上报</a:t>
            </a:r>
            <a:endParaRPr lang="zh-CN" altLang="en-US" sz="2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思源黑体 CN Light" panose="020B0300000000000000" pitchFamily="34" charset="-122"/>
              <a:ea typeface="思源黑体 CN Light" panose="020B0300000000000000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52" r="342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35279"/>
            <a:ext cx="5994400" cy="719327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3" t="22990" r="4937" b="34668"/>
          <a:stretch>
            <a:fillRect/>
          </a:stretch>
        </p:blipFill>
        <p:spPr>
          <a:xfrm>
            <a:off x="4978400" y="561290"/>
            <a:ext cx="6949440" cy="490152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451599" y="3012053"/>
            <a:ext cx="4318001" cy="503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6387494" y="2799695"/>
            <a:ext cx="4131252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>
                <a:solidFill>
                  <a:srgbClr val="88A5CD"/>
                </a:solidFill>
                <a:latin typeface="字魂131号-酷乐潮玩体" panose="00000500000000000000" pitchFamily="2" charset="-122"/>
                <a:ea typeface="字魂131号-酷乐潮玩体" panose="00000500000000000000" pitchFamily="2" charset="-122"/>
              </a:rPr>
              <a:t>04.</a:t>
            </a:r>
            <a:r>
              <a:rPr lang="zh-CN" altLang="en-US" sz="5400" b="1" dirty="0">
                <a:solidFill>
                  <a:srgbClr val="88A5CD"/>
                </a:solidFill>
                <a:latin typeface="字魂131号-酷乐潮玩体" panose="00000500000000000000" pitchFamily="2" charset="-122"/>
                <a:ea typeface="字魂131号-酷乐潮玩体" panose="00000500000000000000" pitchFamily="2" charset="-122"/>
              </a:rPr>
              <a:t>公布结果</a:t>
            </a:r>
            <a:endParaRPr lang="zh-CN" altLang="en-US" sz="5400" b="1" dirty="0">
              <a:solidFill>
                <a:srgbClr val="88A5CD"/>
              </a:solidFill>
              <a:latin typeface="字魂131号-酷乐潮玩体" panose="00000500000000000000" pitchFamily="2" charset="-122"/>
              <a:ea typeface="字魂131号-酷乐潮玩体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52" r="342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Google Shape;663;p27"/>
          <p:cNvSpPr/>
          <p:nvPr/>
        </p:nvSpPr>
        <p:spPr>
          <a:xfrm rot="5400000">
            <a:off x="3113686" y="-2083284"/>
            <a:ext cx="5964628" cy="11024567"/>
          </a:xfrm>
          <a:custGeom>
            <a:avLst/>
            <a:gdLst/>
            <a:ahLst/>
            <a:cxnLst/>
            <a:rect l="l" t="t" r="r" b="b"/>
            <a:pathLst>
              <a:path w="21302" h="36785" extrusionOk="0">
                <a:moveTo>
                  <a:pt x="586" y="425"/>
                </a:moveTo>
                <a:lnTo>
                  <a:pt x="586" y="425"/>
                </a:lnTo>
                <a:cubicBezTo>
                  <a:pt x="587" y="425"/>
                  <a:pt x="587" y="426"/>
                  <a:pt x="587" y="426"/>
                </a:cubicBezTo>
                <a:cubicBezTo>
                  <a:pt x="587" y="426"/>
                  <a:pt x="587" y="425"/>
                  <a:pt x="586" y="425"/>
                </a:cubicBezTo>
                <a:close/>
                <a:moveTo>
                  <a:pt x="15484" y="1"/>
                </a:moveTo>
                <a:cubicBezTo>
                  <a:pt x="13133" y="1"/>
                  <a:pt x="10785" y="30"/>
                  <a:pt x="8433" y="86"/>
                </a:cubicBezTo>
                <a:cubicBezTo>
                  <a:pt x="7098" y="116"/>
                  <a:pt x="5762" y="155"/>
                  <a:pt x="4427" y="204"/>
                </a:cubicBezTo>
                <a:cubicBezTo>
                  <a:pt x="3761" y="229"/>
                  <a:pt x="3091" y="259"/>
                  <a:pt x="2426" y="283"/>
                </a:cubicBezTo>
                <a:cubicBezTo>
                  <a:pt x="2090" y="298"/>
                  <a:pt x="1760" y="313"/>
                  <a:pt x="1425" y="328"/>
                </a:cubicBezTo>
                <a:cubicBezTo>
                  <a:pt x="1248" y="338"/>
                  <a:pt x="1070" y="342"/>
                  <a:pt x="893" y="342"/>
                </a:cubicBezTo>
                <a:cubicBezTo>
                  <a:pt x="874" y="342"/>
                  <a:pt x="809" y="336"/>
                  <a:pt x="742" y="336"/>
                </a:cubicBezTo>
                <a:cubicBezTo>
                  <a:pt x="639" y="336"/>
                  <a:pt x="532" y="351"/>
                  <a:pt x="586" y="425"/>
                </a:cubicBezTo>
                <a:lnTo>
                  <a:pt x="586" y="425"/>
                </a:lnTo>
                <a:cubicBezTo>
                  <a:pt x="573" y="406"/>
                  <a:pt x="593" y="385"/>
                  <a:pt x="613" y="385"/>
                </a:cubicBezTo>
                <a:cubicBezTo>
                  <a:pt x="620" y="385"/>
                  <a:pt x="626" y="387"/>
                  <a:pt x="632" y="392"/>
                </a:cubicBezTo>
                <a:cubicBezTo>
                  <a:pt x="706" y="461"/>
                  <a:pt x="627" y="530"/>
                  <a:pt x="543" y="540"/>
                </a:cubicBezTo>
                <a:cubicBezTo>
                  <a:pt x="592" y="3167"/>
                  <a:pt x="577" y="5793"/>
                  <a:pt x="523" y="8415"/>
                </a:cubicBezTo>
                <a:cubicBezTo>
                  <a:pt x="435" y="13093"/>
                  <a:pt x="232" y="17760"/>
                  <a:pt x="104" y="22437"/>
                </a:cubicBezTo>
                <a:cubicBezTo>
                  <a:pt x="45" y="24773"/>
                  <a:pt x="1" y="27104"/>
                  <a:pt x="1" y="29440"/>
                </a:cubicBezTo>
                <a:cubicBezTo>
                  <a:pt x="1" y="31772"/>
                  <a:pt x="80" y="34103"/>
                  <a:pt x="129" y="36429"/>
                </a:cubicBezTo>
                <a:cubicBezTo>
                  <a:pt x="641" y="36751"/>
                  <a:pt x="1251" y="36785"/>
                  <a:pt x="1844" y="36785"/>
                </a:cubicBezTo>
                <a:cubicBezTo>
                  <a:pt x="1913" y="36785"/>
                  <a:pt x="1982" y="36784"/>
                  <a:pt x="2051" y="36784"/>
                </a:cubicBezTo>
                <a:cubicBezTo>
                  <a:pt x="2840" y="36779"/>
                  <a:pt x="3628" y="36769"/>
                  <a:pt x="4417" y="36764"/>
                </a:cubicBezTo>
                <a:cubicBezTo>
                  <a:pt x="9971" y="36725"/>
                  <a:pt x="15525" y="36690"/>
                  <a:pt x="21085" y="36656"/>
                </a:cubicBezTo>
                <a:cubicBezTo>
                  <a:pt x="21277" y="36508"/>
                  <a:pt x="21302" y="36202"/>
                  <a:pt x="21297" y="35976"/>
                </a:cubicBezTo>
                <a:cubicBezTo>
                  <a:pt x="21297" y="35655"/>
                  <a:pt x="21282" y="35335"/>
                  <a:pt x="21282" y="35014"/>
                </a:cubicBezTo>
                <a:cubicBezTo>
                  <a:pt x="21272" y="34325"/>
                  <a:pt x="21267" y="33635"/>
                  <a:pt x="21262" y="32940"/>
                </a:cubicBezTo>
                <a:cubicBezTo>
                  <a:pt x="21247" y="31599"/>
                  <a:pt x="21238" y="30254"/>
                  <a:pt x="21228" y="28913"/>
                </a:cubicBezTo>
                <a:cubicBezTo>
                  <a:pt x="21183" y="24058"/>
                  <a:pt x="21144" y="19199"/>
                  <a:pt x="21104" y="14339"/>
                </a:cubicBezTo>
                <a:cubicBezTo>
                  <a:pt x="21065" y="9578"/>
                  <a:pt x="21021" y="4813"/>
                  <a:pt x="20981" y="47"/>
                </a:cubicBezTo>
                <a:cubicBezTo>
                  <a:pt x="19488" y="22"/>
                  <a:pt x="17995" y="7"/>
                  <a:pt x="16501" y="2"/>
                </a:cubicBezTo>
                <a:cubicBezTo>
                  <a:pt x="16162" y="1"/>
                  <a:pt x="15823" y="1"/>
                  <a:pt x="15484" y="1"/>
                </a:cubicBezTo>
                <a:close/>
              </a:path>
            </a:pathLst>
          </a:custGeom>
          <a:solidFill>
            <a:schemeClr val="bg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773" y="1107558"/>
            <a:ext cx="4792176" cy="5750611"/>
          </a:xfrm>
          <a:prstGeom prst="rect">
            <a:avLst/>
          </a:prstGeom>
        </p:spPr>
      </p:pic>
      <p:cxnSp>
        <p:nvCxnSpPr>
          <p:cNvPr id="5" name="Google Shape;555;p21"/>
          <p:cNvCxnSpPr/>
          <p:nvPr/>
        </p:nvCxnSpPr>
        <p:spPr>
          <a:xfrm>
            <a:off x="2532361" y="1245840"/>
            <a:ext cx="4318000" cy="0"/>
          </a:xfrm>
          <a:prstGeom prst="straightConnector1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" name="文本框 5"/>
          <p:cNvSpPr txBox="1"/>
          <p:nvPr/>
        </p:nvSpPr>
        <p:spPr>
          <a:xfrm>
            <a:off x="4767791" y="662366"/>
            <a:ext cx="2656771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solidFill>
                  <a:srgbClr val="FF0000"/>
                </a:solidFill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就职宣誓</a:t>
            </a:r>
            <a:endParaRPr lang="zh-CN" altLang="en-US" sz="3200" dirty="0">
              <a:solidFill>
                <a:srgbClr val="FF0000"/>
              </a:solidFill>
              <a:latin typeface="字魂152号-机甲超级黑" panose="00000500000000000000" pitchFamily="2" charset="-122"/>
              <a:ea typeface="字魂152号-机甲超级黑" panose="00000500000000000000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123315" y="1343025"/>
            <a:ext cx="9452610" cy="4707890"/>
          </a:xfrm>
          <a:prstGeom prst="rect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    </a:t>
            </a:r>
            <a:r>
              <a:rPr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为了班级荣誉，为了班级团结，为了班级工作，为了把班级建设成一个奋发向上、团结友爱的集体，从这一刻起，正式开始我的工作。我将以诚信为本，言出必行。克尽职守，率先垂范</a:t>
            </a:r>
            <a:r>
              <a:rPr lang="zh-C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</a:t>
            </a:r>
            <a:r>
              <a:rPr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不辜负老师和同学们的支持与信任，为完美</a:t>
            </a:r>
            <a:r>
              <a:rPr 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班</a:t>
            </a:r>
            <a:r>
              <a:rPr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的未来贡献力量。</a:t>
            </a:r>
            <a:endParaRPr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我将永远遵守一下规定∶</a:t>
            </a:r>
            <a:endParaRPr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一、班委干部不做有损班集体荣誉的事，并能制止其他同学做有损班集体荣誉的事。二、无私奉献、任劳任怨，做好班级管理工作。</a:t>
            </a:r>
            <a:endParaRPr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三、要以班委干部的名誉，严格要求自己，规范自己的行为。四、要在各个方面给同学做个好榜样。</a:t>
            </a:r>
            <a:endParaRPr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五、班委干部在做班级管理工作时要团结协作，不相互推诿。</a:t>
            </a:r>
            <a:endParaRPr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                                          </a:t>
            </a:r>
            <a:r>
              <a:rPr lang="zh-C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宣誓人：</a:t>
            </a:r>
            <a:r>
              <a:rPr lang="en-US" altLang="zh-C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endParaRPr lang="zh-CN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>
              <a:lnSpc>
                <a:spcPct val="150000"/>
              </a:lnSpc>
            </a:pPr>
            <a:r>
              <a:rPr lang="en-US" altLang="zh-C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2022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年</a:t>
            </a:r>
            <a:r>
              <a:rPr lang="en-US" altLang="zh-C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9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月</a:t>
            </a:r>
            <a:r>
              <a:rPr lang="en-US" altLang="zh-C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19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日</a:t>
            </a:r>
            <a:endParaRPr lang="zh-CN" altLang="en-US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52" r="342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Google Shape;663;p27"/>
          <p:cNvSpPr/>
          <p:nvPr/>
        </p:nvSpPr>
        <p:spPr>
          <a:xfrm rot="5400000">
            <a:off x="3113686" y="-2083284"/>
            <a:ext cx="5964628" cy="11024567"/>
          </a:xfrm>
          <a:custGeom>
            <a:avLst/>
            <a:gdLst/>
            <a:ahLst/>
            <a:cxnLst/>
            <a:rect l="l" t="t" r="r" b="b"/>
            <a:pathLst>
              <a:path w="21302" h="36785" extrusionOk="0">
                <a:moveTo>
                  <a:pt x="586" y="425"/>
                </a:moveTo>
                <a:lnTo>
                  <a:pt x="586" y="425"/>
                </a:lnTo>
                <a:cubicBezTo>
                  <a:pt x="587" y="425"/>
                  <a:pt x="587" y="426"/>
                  <a:pt x="587" y="426"/>
                </a:cubicBezTo>
                <a:cubicBezTo>
                  <a:pt x="587" y="426"/>
                  <a:pt x="587" y="425"/>
                  <a:pt x="586" y="425"/>
                </a:cubicBezTo>
                <a:close/>
                <a:moveTo>
                  <a:pt x="15484" y="1"/>
                </a:moveTo>
                <a:cubicBezTo>
                  <a:pt x="13133" y="1"/>
                  <a:pt x="10785" y="30"/>
                  <a:pt x="8433" y="86"/>
                </a:cubicBezTo>
                <a:cubicBezTo>
                  <a:pt x="7098" y="116"/>
                  <a:pt x="5762" y="155"/>
                  <a:pt x="4427" y="204"/>
                </a:cubicBezTo>
                <a:cubicBezTo>
                  <a:pt x="3761" y="229"/>
                  <a:pt x="3091" y="259"/>
                  <a:pt x="2426" y="283"/>
                </a:cubicBezTo>
                <a:cubicBezTo>
                  <a:pt x="2090" y="298"/>
                  <a:pt x="1760" y="313"/>
                  <a:pt x="1425" y="328"/>
                </a:cubicBezTo>
                <a:cubicBezTo>
                  <a:pt x="1248" y="338"/>
                  <a:pt x="1070" y="342"/>
                  <a:pt x="893" y="342"/>
                </a:cubicBezTo>
                <a:cubicBezTo>
                  <a:pt x="874" y="342"/>
                  <a:pt x="809" y="336"/>
                  <a:pt x="742" y="336"/>
                </a:cubicBezTo>
                <a:cubicBezTo>
                  <a:pt x="639" y="336"/>
                  <a:pt x="532" y="351"/>
                  <a:pt x="586" y="425"/>
                </a:cubicBezTo>
                <a:lnTo>
                  <a:pt x="586" y="425"/>
                </a:lnTo>
                <a:cubicBezTo>
                  <a:pt x="573" y="406"/>
                  <a:pt x="593" y="385"/>
                  <a:pt x="613" y="385"/>
                </a:cubicBezTo>
                <a:cubicBezTo>
                  <a:pt x="620" y="385"/>
                  <a:pt x="626" y="387"/>
                  <a:pt x="632" y="392"/>
                </a:cubicBezTo>
                <a:cubicBezTo>
                  <a:pt x="706" y="461"/>
                  <a:pt x="627" y="530"/>
                  <a:pt x="543" y="540"/>
                </a:cubicBezTo>
                <a:cubicBezTo>
                  <a:pt x="592" y="3167"/>
                  <a:pt x="577" y="5793"/>
                  <a:pt x="523" y="8415"/>
                </a:cubicBezTo>
                <a:cubicBezTo>
                  <a:pt x="435" y="13093"/>
                  <a:pt x="232" y="17760"/>
                  <a:pt x="104" y="22437"/>
                </a:cubicBezTo>
                <a:cubicBezTo>
                  <a:pt x="45" y="24773"/>
                  <a:pt x="1" y="27104"/>
                  <a:pt x="1" y="29440"/>
                </a:cubicBezTo>
                <a:cubicBezTo>
                  <a:pt x="1" y="31772"/>
                  <a:pt x="80" y="34103"/>
                  <a:pt x="129" y="36429"/>
                </a:cubicBezTo>
                <a:cubicBezTo>
                  <a:pt x="641" y="36751"/>
                  <a:pt x="1251" y="36785"/>
                  <a:pt x="1844" y="36785"/>
                </a:cubicBezTo>
                <a:cubicBezTo>
                  <a:pt x="1913" y="36785"/>
                  <a:pt x="1982" y="36784"/>
                  <a:pt x="2051" y="36784"/>
                </a:cubicBezTo>
                <a:cubicBezTo>
                  <a:pt x="2840" y="36779"/>
                  <a:pt x="3628" y="36769"/>
                  <a:pt x="4417" y="36764"/>
                </a:cubicBezTo>
                <a:cubicBezTo>
                  <a:pt x="9971" y="36725"/>
                  <a:pt x="15525" y="36690"/>
                  <a:pt x="21085" y="36656"/>
                </a:cubicBezTo>
                <a:cubicBezTo>
                  <a:pt x="21277" y="36508"/>
                  <a:pt x="21302" y="36202"/>
                  <a:pt x="21297" y="35976"/>
                </a:cubicBezTo>
                <a:cubicBezTo>
                  <a:pt x="21297" y="35655"/>
                  <a:pt x="21282" y="35335"/>
                  <a:pt x="21282" y="35014"/>
                </a:cubicBezTo>
                <a:cubicBezTo>
                  <a:pt x="21272" y="34325"/>
                  <a:pt x="21267" y="33635"/>
                  <a:pt x="21262" y="32940"/>
                </a:cubicBezTo>
                <a:cubicBezTo>
                  <a:pt x="21247" y="31599"/>
                  <a:pt x="21238" y="30254"/>
                  <a:pt x="21228" y="28913"/>
                </a:cubicBezTo>
                <a:cubicBezTo>
                  <a:pt x="21183" y="24058"/>
                  <a:pt x="21144" y="19199"/>
                  <a:pt x="21104" y="14339"/>
                </a:cubicBezTo>
                <a:cubicBezTo>
                  <a:pt x="21065" y="9578"/>
                  <a:pt x="21021" y="4813"/>
                  <a:pt x="20981" y="47"/>
                </a:cubicBezTo>
                <a:cubicBezTo>
                  <a:pt x="19488" y="22"/>
                  <a:pt x="17995" y="7"/>
                  <a:pt x="16501" y="2"/>
                </a:cubicBezTo>
                <a:cubicBezTo>
                  <a:pt x="16162" y="1"/>
                  <a:pt x="15823" y="1"/>
                  <a:pt x="15484" y="1"/>
                </a:cubicBezTo>
                <a:close/>
              </a:path>
            </a:pathLst>
          </a:custGeom>
          <a:solidFill>
            <a:schemeClr val="bg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Google Shape;1940;p51"/>
          <p:cNvSpPr/>
          <p:nvPr/>
        </p:nvSpPr>
        <p:spPr>
          <a:xfrm>
            <a:off x="8142201" y="4125501"/>
            <a:ext cx="2270312" cy="1405055"/>
          </a:xfrm>
          <a:prstGeom prst="roundRect">
            <a:avLst>
              <a:gd name="adj" fmla="val 16667"/>
            </a:avLst>
          </a:prstGeom>
          <a:solidFill>
            <a:srgbClr val="88A5C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Google Shape;1941;p51"/>
          <p:cNvSpPr/>
          <p:nvPr/>
        </p:nvSpPr>
        <p:spPr>
          <a:xfrm>
            <a:off x="1729199" y="4125580"/>
            <a:ext cx="2270312" cy="1405055"/>
          </a:xfrm>
          <a:prstGeom prst="roundRect">
            <a:avLst>
              <a:gd name="adj" fmla="val 16667"/>
            </a:avLst>
          </a:prstGeom>
          <a:solidFill>
            <a:srgbClr val="047AB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Google Shape;1942;p51"/>
          <p:cNvSpPr/>
          <p:nvPr/>
        </p:nvSpPr>
        <p:spPr>
          <a:xfrm>
            <a:off x="8142201" y="1860663"/>
            <a:ext cx="2270312" cy="1405055"/>
          </a:xfrm>
          <a:prstGeom prst="roundRect">
            <a:avLst>
              <a:gd name="adj" fmla="val 16667"/>
            </a:avLst>
          </a:prstGeom>
          <a:solidFill>
            <a:srgbClr val="EB99A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" name="Google Shape;1943;p51"/>
          <p:cNvSpPr/>
          <p:nvPr/>
        </p:nvSpPr>
        <p:spPr>
          <a:xfrm>
            <a:off x="1729199" y="1860663"/>
            <a:ext cx="2270312" cy="1405055"/>
          </a:xfrm>
          <a:prstGeom prst="roundRect">
            <a:avLst>
              <a:gd name="adj" fmla="val 16667"/>
            </a:avLst>
          </a:prstGeom>
          <a:solidFill>
            <a:srgbClr val="C5E2E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9" name="Google Shape;1952;p51"/>
          <p:cNvSpPr/>
          <p:nvPr/>
        </p:nvSpPr>
        <p:spPr>
          <a:xfrm rot="17091217">
            <a:off x="4571237" y="4810123"/>
            <a:ext cx="447829" cy="676706"/>
          </a:xfrm>
          <a:custGeom>
            <a:avLst/>
            <a:gdLst/>
            <a:ahLst/>
            <a:cxnLst/>
            <a:rect l="l" t="t" r="r" b="b"/>
            <a:pathLst>
              <a:path w="24174" h="36529" extrusionOk="0">
                <a:moveTo>
                  <a:pt x="2282" y="0"/>
                </a:moveTo>
                <a:cubicBezTo>
                  <a:pt x="1936" y="0"/>
                  <a:pt x="1641" y="210"/>
                  <a:pt x="1477" y="585"/>
                </a:cubicBezTo>
                <a:cubicBezTo>
                  <a:pt x="776" y="2253"/>
                  <a:pt x="343" y="3887"/>
                  <a:pt x="76" y="5655"/>
                </a:cubicBezTo>
                <a:cubicBezTo>
                  <a:pt x="1" y="6182"/>
                  <a:pt x="435" y="6475"/>
                  <a:pt x="876" y="6475"/>
                </a:cubicBezTo>
                <a:cubicBezTo>
                  <a:pt x="1216" y="6475"/>
                  <a:pt x="1561" y="6300"/>
                  <a:pt x="1677" y="5922"/>
                </a:cubicBezTo>
                <a:cubicBezTo>
                  <a:pt x="1810" y="5488"/>
                  <a:pt x="1944" y="5088"/>
                  <a:pt x="2077" y="4654"/>
                </a:cubicBezTo>
                <a:cubicBezTo>
                  <a:pt x="4212" y="17363"/>
                  <a:pt x="12385" y="29972"/>
                  <a:pt x="23459" y="36477"/>
                </a:cubicBezTo>
                <a:cubicBezTo>
                  <a:pt x="23518" y="36512"/>
                  <a:pt x="23580" y="36528"/>
                  <a:pt x="23641" y="36528"/>
                </a:cubicBezTo>
                <a:cubicBezTo>
                  <a:pt x="23923" y="36528"/>
                  <a:pt x="24173" y="36190"/>
                  <a:pt x="23926" y="35943"/>
                </a:cubicBezTo>
                <a:cubicBezTo>
                  <a:pt x="18823" y="31207"/>
                  <a:pt x="13786" y="26737"/>
                  <a:pt x="9950" y="20833"/>
                </a:cubicBezTo>
                <a:cubicBezTo>
                  <a:pt x="6380" y="15295"/>
                  <a:pt x="3945" y="8991"/>
                  <a:pt x="3245" y="2419"/>
                </a:cubicBezTo>
                <a:lnTo>
                  <a:pt x="3245" y="2419"/>
                </a:lnTo>
                <a:cubicBezTo>
                  <a:pt x="3812" y="2786"/>
                  <a:pt x="4312" y="3220"/>
                  <a:pt x="4879" y="3787"/>
                </a:cubicBezTo>
                <a:cubicBezTo>
                  <a:pt x="5064" y="3980"/>
                  <a:pt x="5278" y="4060"/>
                  <a:pt x="5486" y="4060"/>
                </a:cubicBezTo>
                <a:cubicBezTo>
                  <a:pt x="6139" y="4060"/>
                  <a:pt x="6729" y="3261"/>
                  <a:pt x="6147" y="2653"/>
                </a:cubicBezTo>
                <a:cubicBezTo>
                  <a:pt x="5113" y="1585"/>
                  <a:pt x="4045" y="818"/>
                  <a:pt x="2744" y="118"/>
                </a:cubicBezTo>
                <a:cubicBezTo>
                  <a:pt x="2585" y="38"/>
                  <a:pt x="2429" y="0"/>
                  <a:pt x="2282" y="0"/>
                </a:cubicBezTo>
                <a:close/>
              </a:path>
            </a:pathLst>
          </a:custGeom>
          <a:solidFill>
            <a:srgbClr val="1D1D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0" name="Google Shape;1953;p51"/>
          <p:cNvSpPr/>
          <p:nvPr/>
        </p:nvSpPr>
        <p:spPr>
          <a:xfrm rot="4500236">
            <a:off x="7150053" y="4756031"/>
            <a:ext cx="373644" cy="784952"/>
          </a:xfrm>
          <a:custGeom>
            <a:avLst/>
            <a:gdLst/>
            <a:ahLst/>
            <a:cxnLst/>
            <a:rect l="l" t="t" r="r" b="b"/>
            <a:pathLst>
              <a:path w="20168" h="42369" extrusionOk="0">
                <a:moveTo>
                  <a:pt x="18219" y="0"/>
                </a:moveTo>
                <a:cubicBezTo>
                  <a:pt x="17944" y="0"/>
                  <a:pt x="17663" y="112"/>
                  <a:pt x="17485" y="332"/>
                </a:cubicBezTo>
                <a:cubicBezTo>
                  <a:pt x="16951" y="933"/>
                  <a:pt x="16484" y="1600"/>
                  <a:pt x="16017" y="2267"/>
                </a:cubicBezTo>
                <a:cubicBezTo>
                  <a:pt x="15216" y="3134"/>
                  <a:pt x="14716" y="4202"/>
                  <a:pt x="14249" y="5369"/>
                </a:cubicBezTo>
                <a:cubicBezTo>
                  <a:pt x="13993" y="6030"/>
                  <a:pt x="14514" y="6486"/>
                  <a:pt x="15044" y="6486"/>
                </a:cubicBezTo>
                <a:cubicBezTo>
                  <a:pt x="15345" y="6486"/>
                  <a:pt x="15648" y="6340"/>
                  <a:pt x="15817" y="6003"/>
                </a:cubicBezTo>
                <a:cubicBezTo>
                  <a:pt x="16184" y="5203"/>
                  <a:pt x="16617" y="4469"/>
                  <a:pt x="17084" y="3735"/>
                </a:cubicBezTo>
                <a:lnTo>
                  <a:pt x="17084" y="3735"/>
                </a:lnTo>
                <a:cubicBezTo>
                  <a:pt x="14549" y="17645"/>
                  <a:pt x="8879" y="29720"/>
                  <a:pt x="439" y="41128"/>
                </a:cubicBezTo>
                <a:cubicBezTo>
                  <a:pt x="1" y="41713"/>
                  <a:pt x="540" y="42368"/>
                  <a:pt x="1097" y="42368"/>
                </a:cubicBezTo>
                <a:cubicBezTo>
                  <a:pt x="1303" y="42368"/>
                  <a:pt x="1511" y="42278"/>
                  <a:pt x="1673" y="42062"/>
                </a:cubicBezTo>
                <a:cubicBezTo>
                  <a:pt x="9479" y="31488"/>
                  <a:pt x="16984" y="18746"/>
                  <a:pt x="17952" y="5303"/>
                </a:cubicBezTo>
                <a:cubicBezTo>
                  <a:pt x="18085" y="5836"/>
                  <a:pt x="18252" y="6337"/>
                  <a:pt x="18485" y="6804"/>
                </a:cubicBezTo>
                <a:cubicBezTo>
                  <a:pt x="18642" y="7131"/>
                  <a:pt x="18943" y="7278"/>
                  <a:pt x="19243" y="7278"/>
                </a:cubicBezTo>
                <a:cubicBezTo>
                  <a:pt x="19707" y="7278"/>
                  <a:pt x="20168" y="6925"/>
                  <a:pt x="20087" y="6337"/>
                </a:cubicBezTo>
                <a:cubicBezTo>
                  <a:pt x="19820" y="4435"/>
                  <a:pt x="19219" y="2634"/>
                  <a:pt x="19052" y="699"/>
                </a:cubicBezTo>
                <a:cubicBezTo>
                  <a:pt x="18994" y="229"/>
                  <a:pt x="18612" y="0"/>
                  <a:pt x="18219" y="0"/>
                </a:cubicBezTo>
                <a:close/>
              </a:path>
            </a:pathLst>
          </a:custGeom>
          <a:solidFill>
            <a:srgbClr val="1D1D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1" name="Google Shape;1954;p51"/>
          <p:cNvSpPr/>
          <p:nvPr/>
        </p:nvSpPr>
        <p:spPr>
          <a:xfrm rot="6291217">
            <a:off x="7075553" y="1804357"/>
            <a:ext cx="447829" cy="676706"/>
          </a:xfrm>
          <a:custGeom>
            <a:avLst/>
            <a:gdLst/>
            <a:ahLst/>
            <a:cxnLst/>
            <a:rect l="l" t="t" r="r" b="b"/>
            <a:pathLst>
              <a:path w="24174" h="36529" extrusionOk="0">
                <a:moveTo>
                  <a:pt x="2282" y="0"/>
                </a:moveTo>
                <a:cubicBezTo>
                  <a:pt x="1936" y="0"/>
                  <a:pt x="1641" y="210"/>
                  <a:pt x="1477" y="585"/>
                </a:cubicBezTo>
                <a:cubicBezTo>
                  <a:pt x="776" y="2253"/>
                  <a:pt x="343" y="3887"/>
                  <a:pt x="76" y="5655"/>
                </a:cubicBezTo>
                <a:cubicBezTo>
                  <a:pt x="1" y="6182"/>
                  <a:pt x="435" y="6475"/>
                  <a:pt x="876" y="6475"/>
                </a:cubicBezTo>
                <a:cubicBezTo>
                  <a:pt x="1216" y="6475"/>
                  <a:pt x="1561" y="6300"/>
                  <a:pt x="1677" y="5922"/>
                </a:cubicBezTo>
                <a:cubicBezTo>
                  <a:pt x="1810" y="5488"/>
                  <a:pt x="1944" y="5088"/>
                  <a:pt x="2077" y="4654"/>
                </a:cubicBezTo>
                <a:cubicBezTo>
                  <a:pt x="4212" y="17363"/>
                  <a:pt x="12385" y="29972"/>
                  <a:pt x="23459" y="36477"/>
                </a:cubicBezTo>
                <a:cubicBezTo>
                  <a:pt x="23518" y="36512"/>
                  <a:pt x="23580" y="36528"/>
                  <a:pt x="23641" y="36528"/>
                </a:cubicBezTo>
                <a:cubicBezTo>
                  <a:pt x="23923" y="36528"/>
                  <a:pt x="24173" y="36190"/>
                  <a:pt x="23926" y="35943"/>
                </a:cubicBezTo>
                <a:cubicBezTo>
                  <a:pt x="18823" y="31207"/>
                  <a:pt x="13786" y="26737"/>
                  <a:pt x="9950" y="20833"/>
                </a:cubicBezTo>
                <a:cubicBezTo>
                  <a:pt x="6380" y="15295"/>
                  <a:pt x="3945" y="8991"/>
                  <a:pt x="3245" y="2419"/>
                </a:cubicBezTo>
                <a:lnTo>
                  <a:pt x="3245" y="2419"/>
                </a:lnTo>
                <a:cubicBezTo>
                  <a:pt x="3812" y="2786"/>
                  <a:pt x="4312" y="3220"/>
                  <a:pt x="4879" y="3787"/>
                </a:cubicBezTo>
                <a:cubicBezTo>
                  <a:pt x="5064" y="3980"/>
                  <a:pt x="5278" y="4060"/>
                  <a:pt x="5486" y="4060"/>
                </a:cubicBezTo>
                <a:cubicBezTo>
                  <a:pt x="6139" y="4060"/>
                  <a:pt x="6729" y="3261"/>
                  <a:pt x="6147" y="2653"/>
                </a:cubicBezTo>
                <a:cubicBezTo>
                  <a:pt x="5113" y="1585"/>
                  <a:pt x="4045" y="818"/>
                  <a:pt x="2744" y="118"/>
                </a:cubicBezTo>
                <a:cubicBezTo>
                  <a:pt x="2585" y="38"/>
                  <a:pt x="2429" y="0"/>
                  <a:pt x="2282" y="0"/>
                </a:cubicBezTo>
                <a:close/>
              </a:path>
            </a:pathLst>
          </a:custGeom>
          <a:solidFill>
            <a:srgbClr val="1D1D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2" name="Google Shape;1955;p51"/>
          <p:cNvSpPr/>
          <p:nvPr/>
        </p:nvSpPr>
        <p:spPr>
          <a:xfrm rot="15300236">
            <a:off x="4651338" y="1750203"/>
            <a:ext cx="373644" cy="784952"/>
          </a:xfrm>
          <a:custGeom>
            <a:avLst/>
            <a:gdLst/>
            <a:ahLst/>
            <a:cxnLst/>
            <a:rect l="l" t="t" r="r" b="b"/>
            <a:pathLst>
              <a:path w="20168" h="42369" extrusionOk="0">
                <a:moveTo>
                  <a:pt x="18219" y="0"/>
                </a:moveTo>
                <a:cubicBezTo>
                  <a:pt x="17944" y="0"/>
                  <a:pt x="17663" y="112"/>
                  <a:pt x="17485" y="332"/>
                </a:cubicBezTo>
                <a:cubicBezTo>
                  <a:pt x="16951" y="933"/>
                  <a:pt x="16484" y="1600"/>
                  <a:pt x="16017" y="2267"/>
                </a:cubicBezTo>
                <a:cubicBezTo>
                  <a:pt x="15216" y="3134"/>
                  <a:pt x="14716" y="4202"/>
                  <a:pt x="14249" y="5369"/>
                </a:cubicBezTo>
                <a:cubicBezTo>
                  <a:pt x="13993" y="6030"/>
                  <a:pt x="14514" y="6486"/>
                  <a:pt x="15044" y="6486"/>
                </a:cubicBezTo>
                <a:cubicBezTo>
                  <a:pt x="15345" y="6486"/>
                  <a:pt x="15648" y="6340"/>
                  <a:pt x="15817" y="6003"/>
                </a:cubicBezTo>
                <a:cubicBezTo>
                  <a:pt x="16184" y="5203"/>
                  <a:pt x="16617" y="4469"/>
                  <a:pt x="17084" y="3735"/>
                </a:cubicBezTo>
                <a:lnTo>
                  <a:pt x="17084" y="3735"/>
                </a:lnTo>
                <a:cubicBezTo>
                  <a:pt x="14549" y="17645"/>
                  <a:pt x="8879" y="29720"/>
                  <a:pt x="439" y="41128"/>
                </a:cubicBezTo>
                <a:cubicBezTo>
                  <a:pt x="1" y="41713"/>
                  <a:pt x="540" y="42368"/>
                  <a:pt x="1097" y="42368"/>
                </a:cubicBezTo>
                <a:cubicBezTo>
                  <a:pt x="1303" y="42368"/>
                  <a:pt x="1511" y="42278"/>
                  <a:pt x="1673" y="42062"/>
                </a:cubicBezTo>
                <a:cubicBezTo>
                  <a:pt x="9479" y="31488"/>
                  <a:pt x="16984" y="18746"/>
                  <a:pt x="17952" y="5303"/>
                </a:cubicBezTo>
                <a:cubicBezTo>
                  <a:pt x="18085" y="5836"/>
                  <a:pt x="18252" y="6337"/>
                  <a:pt x="18485" y="6804"/>
                </a:cubicBezTo>
                <a:cubicBezTo>
                  <a:pt x="18642" y="7131"/>
                  <a:pt x="18943" y="7278"/>
                  <a:pt x="19243" y="7278"/>
                </a:cubicBezTo>
                <a:cubicBezTo>
                  <a:pt x="19707" y="7278"/>
                  <a:pt x="20168" y="6925"/>
                  <a:pt x="20087" y="6337"/>
                </a:cubicBezTo>
                <a:cubicBezTo>
                  <a:pt x="19820" y="4435"/>
                  <a:pt x="19219" y="2634"/>
                  <a:pt x="19052" y="699"/>
                </a:cubicBezTo>
                <a:cubicBezTo>
                  <a:pt x="18994" y="229"/>
                  <a:pt x="18612" y="0"/>
                  <a:pt x="18219" y="0"/>
                </a:cubicBezTo>
                <a:close/>
              </a:path>
            </a:pathLst>
          </a:custGeom>
          <a:solidFill>
            <a:srgbClr val="1D1D1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1" name="Google Shape;1964;p51"/>
          <p:cNvSpPr/>
          <p:nvPr/>
        </p:nvSpPr>
        <p:spPr>
          <a:xfrm>
            <a:off x="3575510" y="1646090"/>
            <a:ext cx="769013" cy="606282"/>
          </a:xfrm>
          <a:prstGeom prst="roundRect">
            <a:avLst>
              <a:gd name="adj" fmla="val 16667"/>
            </a:avLst>
          </a:prstGeom>
          <a:solidFill>
            <a:srgbClr val="C5E2EA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3" name="Google Shape;1966;p51"/>
          <p:cNvSpPr/>
          <p:nvPr/>
        </p:nvSpPr>
        <p:spPr>
          <a:xfrm>
            <a:off x="3575510" y="3900797"/>
            <a:ext cx="769013" cy="606282"/>
          </a:xfrm>
          <a:prstGeom prst="roundRect">
            <a:avLst>
              <a:gd name="adj" fmla="val 16667"/>
            </a:avLst>
          </a:prstGeom>
          <a:solidFill>
            <a:srgbClr val="047AB5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5" name="Google Shape;1968;p51"/>
          <p:cNvSpPr/>
          <p:nvPr/>
        </p:nvSpPr>
        <p:spPr>
          <a:xfrm>
            <a:off x="7785080" y="1646090"/>
            <a:ext cx="769013" cy="606282"/>
          </a:xfrm>
          <a:prstGeom prst="roundRect">
            <a:avLst>
              <a:gd name="adj" fmla="val 16667"/>
            </a:avLst>
          </a:prstGeom>
          <a:solidFill>
            <a:srgbClr val="EB99A7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" name="Google Shape;1970;p51"/>
          <p:cNvSpPr/>
          <p:nvPr/>
        </p:nvSpPr>
        <p:spPr>
          <a:xfrm>
            <a:off x="7785080" y="3900797"/>
            <a:ext cx="769013" cy="606282"/>
          </a:xfrm>
          <a:prstGeom prst="roundRect">
            <a:avLst>
              <a:gd name="adj" fmla="val 16667"/>
            </a:avLst>
          </a:prstGeom>
          <a:solidFill>
            <a:srgbClr val="88A5CD"/>
          </a:solidFill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22398" y="1899409"/>
            <a:ext cx="2975188" cy="3113138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55065" y="729615"/>
            <a:ext cx="2420620" cy="7683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4400" b="1" dirty="0">
                <a:solidFill>
                  <a:srgbClr val="88A5C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131号-酷乐潮玩体" panose="00000500000000000000" pitchFamily="2" charset="-122"/>
                <a:ea typeface="字魂131号-酷乐潮玩体" panose="00000500000000000000" pitchFamily="2" charset="-122"/>
                <a:sym typeface="+mn-ea"/>
              </a:rPr>
              <a:t>本周任务</a:t>
            </a:r>
            <a:endParaRPr lang="zh-CN" altLang="en-US" sz="4400" b="1" dirty="0">
              <a:solidFill>
                <a:srgbClr val="88A5C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字魂131号-酷乐潮玩体" panose="00000500000000000000" pitchFamily="2" charset="-122"/>
              <a:ea typeface="字魂131号-酷乐潮玩体" panose="00000500000000000000" pitchFamily="2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514725" y="640715"/>
            <a:ext cx="734187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①管好自己，改正上周卫生、纪律方面的问题，争取流动红旗。②做好校运会前的准备。③提高作业质量。④就以下问题向纪律委员提交班规构建意义。（被采纳者可加综测平时分）</a:t>
            </a:r>
            <a:endParaRPr lang="zh-CN" altLang="en-US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2014855" y="1963420"/>
            <a:ext cx="191833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上学、上课迟到</a:t>
            </a:r>
            <a:endParaRPr lang="zh-CN" sz="24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141970" y="1899285"/>
            <a:ext cx="24257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卫生不达标</a:t>
            </a:r>
            <a:endParaRPr lang="zh-CN" sz="24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带饮料食物进班</a:t>
            </a:r>
            <a:endParaRPr lang="zh-CN" sz="24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014855" y="4228465"/>
            <a:ext cx="17754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sz="2400" b="1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</a:rPr>
              <a:t>纪律扣分</a:t>
            </a:r>
            <a:endParaRPr lang="zh-CN" sz="2400" b="1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420735" y="4228465"/>
            <a:ext cx="177546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个人礼仪品德行为不当</a:t>
            </a:r>
            <a:endParaRPr lang="zh-CN" sz="24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52" r="342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2330" y="1119774"/>
            <a:ext cx="5170461" cy="541019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" t="34341" b="40414"/>
          <a:stretch>
            <a:fillRect/>
          </a:stretch>
        </p:blipFill>
        <p:spPr>
          <a:xfrm>
            <a:off x="6675120" y="1119774"/>
            <a:ext cx="3236972" cy="1339769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7021732" y="1389184"/>
            <a:ext cx="2450527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01.</a:t>
            </a:r>
            <a:r>
              <a:rPr lang="zh-CN" altLang="en-US" sz="3200" dirty="0"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职能介绍</a:t>
            </a:r>
            <a:endParaRPr lang="zh-CN" altLang="en-US" sz="3200" dirty="0">
              <a:latin typeface="字魂152号-机甲超级黑" panose="00000500000000000000" pitchFamily="2" charset="-122"/>
              <a:ea typeface="字魂152号-机甲超级黑" panose="00000500000000000000" pitchFamily="2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" t="34341" b="40414"/>
          <a:stretch>
            <a:fillRect/>
          </a:stretch>
        </p:blipFill>
        <p:spPr>
          <a:xfrm>
            <a:off x="6675120" y="2243369"/>
            <a:ext cx="3236972" cy="1339769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7021732" y="2512779"/>
            <a:ext cx="2450527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02.</a:t>
            </a:r>
            <a:r>
              <a:rPr lang="zh-CN" altLang="en-US" sz="3200" dirty="0"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竞选演讲</a:t>
            </a:r>
            <a:endParaRPr lang="zh-CN" altLang="en-US" sz="3200" dirty="0">
              <a:latin typeface="字魂152号-机甲超级黑" panose="00000500000000000000" pitchFamily="2" charset="-122"/>
              <a:ea typeface="字魂152号-机甲超级黑" panose="00000500000000000000" pitchFamily="2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" t="34341" b="40414"/>
          <a:stretch>
            <a:fillRect/>
          </a:stretch>
        </p:blipFill>
        <p:spPr>
          <a:xfrm>
            <a:off x="6675120" y="3320415"/>
            <a:ext cx="5187315" cy="133985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6942455" y="3583305"/>
            <a:ext cx="45586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03.</a:t>
            </a:r>
            <a:r>
              <a:rPr lang="zh-CN" altLang="en-US" sz="3200" dirty="0"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团队招募</a:t>
            </a:r>
            <a:r>
              <a:rPr lang="zh-CN" altLang="en-US" sz="3200" dirty="0"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及统计选票</a:t>
            </a:r>
            <a:endParaRPr lang="zh-CN" altLang="en-US" sz="3200" dirty="0">
              <a:latin typeface="字魂152号-机甲超级黑" panose="00000500000000000000" pitchFamily="2" charset="-122"/>
              <a:ea typeface="字魂152号-机甲超级黑" panose="00000500000000000000" pitchFamily="2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3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" t="34341" b="40414"/>
          <a:stretch>
            <a:fillRect/>
          </a:stretch>
        </p:blipFill>
        <p:spPr>
          <a:xfrm>
            <a:off x="6675120" y="4443730"/>
            <a:ext cx="5187315" cy="133985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6942455" y="4736465"/>
            <a:ext cx="4638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04.</a:t>
            </a:r>
            <a:r>
              <a:rPr lang="zh-CN" altLang="en-US" sz="3200" dirty="0"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公布结果及就任宣誓</a:t>
            </a:r>
            <a:endParaRPr lang="zh-CN" altLang="en-US" sz="3200" dirty="0">
              <a:latin typeface="字魂152号-机甲超级黑" panose="00000500000000000000" pitchFamily="2" charset="-122"/>
              <a:ea typeface="字魂152号-机甲超级黑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52" r="342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335279"/>
            <a:ext cx="5994400" cy="719327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3" t="22990" r="4937" b="34668"/>
          <a:stretch>
            <a:fillRect/>
          </a:stretch>
        </p:blipFill>
        <p:spPr>
          <a:xfrm>
            <a:off x="4978400" y="561290"/>
            <a:ext cx="6949440" cy="490152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451599" y="3012053"/>
            <a:ext cx="4318001" cy="503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6387494" y="2799695"/>
            <a:ext cx="4131252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>
                <a:solidFill>
                  <a:srgbClr val="88A5CD"/>
                </a:solidFill>
                <a:latin typeface="字魂131号-酷乐潮玩体" panose="00000500000000000000" pitchFamily="2" charset="-122"/>
                <a:ea typeface="字魂131号-酷乐潮玩体" panose="00000500000000000000" pitchFamily="2" charset="-122"/>
              </a:rPr>
              <a:t>01.</a:t>
            </a:r>
            <a:r>
              <a:rPr lang="zh-CN" altLang="en-US" sz="5400" b="1" dirty="0">
                <a:solidFill>
                  <a:srgbClr val="88A5CD"/>
                </a:solidFill>
                <a:latin typeface="字魂131号-酷乐潮玩体" panose="00000500000000000000" pitchFamily="2" charset="-122"/>
                <a:ea typeface="字魂131号-酷乐潮玩体" panose="00000500000000000000" pitchFamily="2" charset="-122"/>
              </a:rPr>
              <a:t>职能介绍</a:t>
            </a:r>
            <a:endParaRPr lang="zh-CN" altLang="en-US" sz="5400" b="1" dirty="0">
              <a:solidFill>
                <a:srgbClr val="88A5CD"/>
              </a:solidFill>
              <a:latin typeface="字魂131号-酷乐潮玩体" panose="00000500000000000000" pitchFamily="2" charset="-122"/>
              <a:ea typeface="字魂131号-酷乐潮玩体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52" r="342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Google Shape;663;p27"/>
          <p:cNvSpPr/>
          <p:nvPr/>
        </p:nvSpPr>
        <p:spPr>
          <a:xfrm rot="5400000">
            <a:off x="2716530" y="-2364740"/>
            <a:ext cx="6759575" cy="11685905"/>
          </a:xfrm>
          <a:custGeom>
            <a:avLst/>
            <a:gdLst/>
            <a:ahLst/>
            <a:cxnLst/>
            <a:rect l="l" t="t" r="r" b="b"/>
            <a:pathLst>
              <a:path w="21302" h="36785" extrusionOk="0">
                <a:moveTo>
                  <a:pt x="586" y="425"/>
                </a:moveTo>
                <a:lnTo>
                  <a:pt x="586" y="425"/>
                </a:lnTo>
                <a:cubicBezTo>
                  <a:pt x="587" y="425"/>
                  <a:pt x="587" y="426"/>
                  <a:pt x="587" y="426"/>
                </a:cubicBezTo>
                <a:cubicBezTo>
                  <a:pt x="587" y="426"/>
                  <a:pt x="587" y="425"/>
                  <a:pt x="586" y="425"/>
                </a:cubicBezTo>
                <a:close/>
                <a:moveTo>
                  <a:pt x="15484" y="1"/>
                </a:moveTo>
                <a:cubicBezTo>
                  <a:pt x="13133" y="1"/>
                  <a:pt x="10785" y="30"/>
                  <a:pt x="8433" y="86"/>
                </a:cubicBezTo>
                <a:cubicBezTo>
                  <a:pt x="7098" y="116"/>
                  <a:pt x="5762" y="155"/>
                  <a:pt x="4427" y="204"/>
                </a:cubicBezTo>
                <a:cubicBezTo>
                  <a:pt x="3761" y="229"/>
                  <a:pt x="3091" y="259"/>
                  <a:pt x="2426" y="283"/>
                </a:cubicBezTo>
                <a:cubicBezTo>
                  <a:pt x="2090" y="298"/>
                  <a:pt x="1760" y="313"/>
                  <a:pt x="1425" y="328"/>
                </a:cubicBezTo>
                <a:cubicBezTo>
                  <a:pt x="1248" y="338"/>
                  <a:pt x="1070" y="342"/>
                  <a:pt x="893" y="342"/>
                </a:cubicBezTo>
                <a:cubicBezTo>
                  <a:pt x="874" y="342"/>
                  <a:pt x="809" y="336"/>
                  <a:pt x="742" y="336"/>
                </a:cubicBezTo>
                <a:cubicBezTo>
                  <a:pt x="639" y="336"/>
                  <a:pt x="532" y="351"/>
                  <a:pt x="586" y="425"/>
                </a:cubicBezTo>
                <a:lnTo>
                  <a:pt x="586" y="425"/>
                </a:lnTo>
                <a:cubicBezTo>
                  <a:pt x="573" y="406"/>
                  <a:pt x="593" y="385"/>
                  <a:pt x="613" y="385"/>
                </a:cubicBezTo>
                <a:cubicBezTo>
                  <a:pt x="620" y="385"/>
                  <a:pt x="626" y="387"/>
                  <a:pt x="632" y="392"/>
                </a:cubicBezTo>
                <a:cubicBezTo>
                  <a:pt x="706" y="461"/>
                  <a:pt x="627" y="530"/>
                  <a:pt x="543" y="540"/>
                </a:cubicBezTo>
                <a:cubicBezTo>
                  <a:pt x="592" y="3167"/>
                  <a:pt x="577" y="5793"/>
                  <a:pt x="523" y="8415"/>
                </a:cubicBezTo>
                <a:cubicBezTo>
                  <a:pt x="435" y="13093"/>
                  <a:pt x="232" y="17760"/>
                  <a:pt x="104" y="22437"/>
                </a:cubicBezTo>
                <a:cubicBezTo>
                  <a:pt x="45" y="24773"/>
                  <a:pt x="1" y="27104"/>
                  <a:pt x="1" y="29440"/>
                </a:cubicBezTo>
                <a:cubicBezTo>
                  <a:pt x="1" y="31772"/>
                  <a:pt x="80" y="34103"/>
                  <a:pt x="129" y="36429"/>
                </a:cubicBezTo>
                <a:cubicBezTo>
                  <a:pt x="641" y="36751"/>
                  <a:pt x="1251" y="36785"/>
                  <a:pt x="1844" y="36785"/>
                </a:cubicBezTo>
                <a:cubicBezTo>
                  <a:pt x="1913" y="36785"/>
                  <a:pt x="1982" y="36784"/>
                  <a:pt x="2051" y="36784"/>
                </a:cubicBezTo>
                <a:cubicBezTo>
                  <a:pt x="2840" y="36779"/>
                  <a:pt x="3628" y="36769"/>
                  <a:pt x="4417" y="36764"/>
                </a:cubicBezTo>
                <a:cubicBezTo>
                  <a:pt x="9971" y="36725"/>
                  <a:pt x="15525" y="36690"/>
                  <a:pt x="21085" y="36656"/>
                </a:cubicBezTo>
                <a:cubicBezTo>
                  <a:pt x="21277" y="36508"/>
                  <a:pt x="21302" y="36202"/>
                  <a:pt x="21297" y="35976"/>
                </a:cubicBezTo>
                <a:cubicBezTo>
                  <a:pt x="21297" y="35655"/>
                  <a:pt x="21282" y="35335"/>
                  <a:pt x="21282" y="35014"/>
                </a:cubicBezTo>
                <a:cubicBezTo>
                  <a:pt x="21272" y="34325"/>
                  <a:pt x="21267" y="33635"/>
                  <a:pt x="21262" y="32940"/>
                </a:cubicBezTo>
                <a:cubicBezTo>
                  <a:pt x="21247" y="31599"/>
                  <a:pt x="21238" y="30254"/>
                  <a:pt x="21228" y="28913"/>
                </a:cubicBezTo>
                <a:cubicBezTo>
                  <a:pt x="21183" y="24058"/>
                  <a:pt x="21144" y="19199"/>
                  <a:pt x="21104" y="14339"/>
                </a:cubicBezTo>
                <a:cubicBezTo>
                  <a:pt x="21065" y="9578"/>
                  <a:pt x="21021" y="4813"/>
                  <a:pt x="20981" y="47"/>
                </a:cubicBezTo>
                <a:cubicBezTo>
                  <a:pt x="19488" y="22"/>
                  <a:pt x="17995" y="7"/>
                  <a:pt x="16501" y="2"/>
                </a:cubicBezTo>
                <a:cubicBezTo>
                  <a:pt x="16162" y="1"/>
                  <a:pt x="15823" y="1"/>
                  <a:pt x="15484" y="1"/>
                </a:cubicBezTo>
                <a:close/>
              </a:path>
            </a:pathLst>
          </a:custGeom>
          <a:solidFill>
            <a:schemeClr val="bg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Google Shape;3108;p39"/>
          <p:cNvSpPr/>
          <p:nvPr/>
        </p:nvSpPr>
        <p:spPr>
          <a:xfrm flipH="1">
            <a:off x="8284845" y="2226310"/>
            <a:ext cx="1953895" cy="1225550"/>
          </a:xfrm>
          <a:custGeom>
            <a:avLst/>
            <a:gdLst/>
            <a:ahLst/>
            <a:cxnLst/>
            <a:rect l="l" t="t" r="r" b="b"/>
            <a:pathLst>
              <a:path w="18638" h="11281" extrusionOk="0">
                <a:moveTo>
                  <a:pt x="18638" y="1"/>
                </a:moveTo>
                <a:cubicBezTo>
                  <a:pt x="15798" y="24"/>
                  <a:pt x="12979" y="88"/>
                  <a:pt x="10145" y="88"/>
                </a:cubicBezTo>
                <a:cubicBezTo>
                  <a:pt x="9686" y="88"/>
                  <a:pt x="9225" y="86"/>
                  <a:pt x="8765" y="82"/>
                </a:cubicBezTo>
                <a:cubicBezTo>
                  <a:pt x="7304" y="82"/>
                  <a:pt x="5843" y="136"/>
                  <a:pt x="4410" y="244"/>
                </a:cubicBezTo>
                <a:cubicBezTo>
                  <a:pt x="3057" y="380"/>
                  <a:pt x="1705" y="758"/>
                  <a:pt x="352" y="1029"/>
                </a:cubicBezTo>
                <a:cubicBezTo>
                  <a:pt x="244" y="4437"/>
                  <a:pt x="109" y="7818"/>
                  <a:pt x="1" y="11226"/>
                </a:cubicBezTo>
                <a:cubicBezTo>
                  <a:pt x="352" y="11253"/>
                  <a:pt x="731" y="11280"/>
                  <a:pt x="1110" y="11280"/>
                </a:cubicBezTo>
                <a:cubicBezTo>
                  <a:pt x="2462" y="11280"/>
                  <a:pt x="3679" y="11091"/>
                  <a:pt x="5005" y="10956"/>
                </a:cubicBezTo>
                <a:cubicBezTo>
                  <a:pt x="6952" y="10767"/>
                  <a:pt x="8873" y="10415"/>
                  <a:pt x="10847" y="10063"/>
                </a:cubicBezTo>
                <a:cubicBezTo>
                  <a:pt x="11724" y="9904"/>
                  <a:pt x="12643" y="9859"/>
                  <a:pt x="13573" y="9859"/>
                </a:cubicBezTo>
                <a:cubicBezTo>
                  <a:pt x="14745" y="9859"/>
                  <a:pt x="15934" y="9930"/>
                  <a:pt x="17076" y="9930"/>
                </a:cubicBezTo>
                <a:cubicBezTo>
                  <a:pt x="17182" y="9930"/>
                  <a:pt x="17288" y="9929"/>
                  <a:pt x="17393" y="9928"/>
                </a:cubicBezTo>
                <a:lnTo>
                  <a:pt x="18611" y="9928"/>
                </a:lnTo>
                <a:cubicBezTo>
                  <a:pt x="18611" y="9252"/>
                  <a:pt x="18638" y="8548"/>
                  <a:pt x="18638" y="7845"/>
                </a:cubicBezTo>
                <a:cubicBezTo>
                  <a:pt x="18611" y="5465"/>
                  <a:pt x="18638" y="3112"/>
                  <a:pt x="18638" y="758"/>
                </a:cubicBezTo>
                <a:lnTo>
                  <a:pt x="18638" y="1"/>
                </a:lnTo>
                <a:close/>
              </a:path>
            </a:pathLst>
          </a:custGeom>
          <a:solidFill>
            <a:srgbClr val="F8E6DC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86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Google Shape;3111;p39"/>
          <p:cNvSpPr/>
          <p:nvPr/>
        </p:nvSpPr>
        <p:spPr>
          <a:xfrm flipH="1">
            <a:off x="8207375" y="1329690"/>
            <a:ext cx="1999615" cy="1162050"/>
          </a:xfrm>
          <a:custGeom>
            <a:avLst/>
            <a:gdLst/>
            <a:ahLst/>
            <a:cxnLst/>
            <a:rect l="l" t="t" r="r" b="b"/>
            <a:pathLst>
              <a:path w="18286" h="8386" extrusionOk="0">
                <a:moveTo>
                  <a:pt x="298" y="1"/>
                </a:moveTo>
                <a:cubicBezTo>
                  <a:pt x="217" y="2814"/>
                  <a:pt x="109" y="5600"/>
                  <a:pt x="0" y="8386"/>
                </a:cubicBezTo>
                <a:cubicBezTo>
                  <a:pt x="1353" y="8115"/>
                  <a:pt x="2705" y="7737"/>
                  <a:pt x="4058" y="7628"/>
                </a:cubicBezTo>
                <a:cubicBezTo>
                  <a:pt x="5491" y="7493"/>
                  <a:pt x="6952" y="7439"/>
                  <a:pt x="8413" y="7439"/>
                </a:cubicBezTo>
                <a:cubicBezTo>
                  <a:pt x="9018" y="7444"/>
                  <a:pt x="9623" y="7446"/>
                  <a:pt x="10227" y="7446"/>
                </a:cubicBezTo>
                <a:cubicBezTo>
                  <a:pt x="12915" y="7446"/>
                  <a:pt x="15591" y="7402"/>
                  <a:pt x="18286" y="7358"/>
                </a:cubicBezTo>
                <a:lnTo>
                  <a:pt x="18286" y="4247"/>
                </a:lnTo>
                <a:cubicBezTo>
                  <a:pt x="18286" y="2868"/>
                  <a:pt x="17961" y="1380"/>
                  <a:pt x="17961" y="1"/>
                </a:cubicBezTo>
                <a:close/>
              </a:path>
            </a:pathLst>
          </a:custGeom>
          <a:solidFill>
            <a:srgbClr val="88A5CD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86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" name="Google Shape;3114;p39"/>
          <p:cNvSpPr/>
          <p:nvPr/>
        </p:nvSpPr>
        <p:spPr>
          <a:xfrm flipH="1">
            <a:off x="8241665" y="3162935"/>
            <a:ext cx="2031365" cy="1222375"/>
          </a:xfrm>
          <a:custGeom>
            <a:avLst/>
            <a:gdLst/>
            <a:ahLst/>
            <a:cxnLst/>
            <a:rect l="l" t="t" r="r" b="b"/>
            <a:pathLst>
              <a:path w="18935" h="10808" extrusionOk="0">
                <a:moveTo>
                  <a:pt x="13895" y="0"/>
                </a:moveTo>
                <a:cubicBezTo>
                  <a:pt x="12967" y="0"/>
                  <a:pt x="12048" y="45"/>
                  <a:pt x="11171" y="204"/>
                </a:cubicBezTo>
                <a:cubicBezTo>
                  <a:pt x="9197" y="556"/>
                  <a:pt x="7276" y="908"/>
                  <a:pt x="5329" y="1097"/>
                </a:cubicBezTo>
                <a:cubicBezTo>
                  <a:pt x="4003" y="1232"/>
                  <a:pt x="2759" y="1421"/>
                  <a:pt x="1434" y="1421"/>
                </a:cubicBezTo>
                <a:cubicBezTo>
                  <a:pt x="1055" y="1421"/>
                  <a:pt x="676" y="1394"/>
                  <a:pt x="325" y="1367"/>
                </a:cubicBezTo>
                <a:cubicBezTo>
                  <a:pt x="244" y="3531"/>
                  <a:pt x="162" y="5695"/>
                  <a:pt x="81" y="7859"/>
                </a:cubicBezTo>
                <a:cubicBezTo>
                  <a:pt x="54" y="8833"/>
                  <a:pt x="27" y="9834"/>
                  <a:pt x="0" y="10808"/>
                </a:cubicBezTo>
                <a:cubicBezTo>
                  <a:pt x="1326" y="10699"/>
                  <a:pt x="2678" y="10726"/>
                  <a:pt x="4030" y="10564"/>
                </a:cubicBezTo>
                <a:cubicBezTo>
                  <a:pt x="4977" y="10456"/>
                  <a:pt x="5897" y="10267"/>
                  <a:pt x="6871" y="10185"/>
                </a:cubicBezTo>
                <a:cubicBezTo>
                  <a:pt x="8845" y="9996"/>
                  <a:pt x="10847" y="9834"/>
                  <a:pt x="12821" y="9698"/>
                </a:cubicBezTo>
                <a:cubicBezTo>
                  <a:pt x="13976" y="9626"/>
                  <a:pt x="15142" y="9602"/>
                  <a:pt x="16304" y="9602"/>
                </a:cubicBezTo>
                <a:cubicBezTo>
                  <a:pt x="16885" y="9602"/>
                  <a:pt x="17465" y="9608"/>
                  <a:pt x="18042" y="9617"/>
                </a:cubicBezTo>
                <a:cubicBezTo>
                  <a:pt x="18015" y="9266"/>
                  <a:pt x="18015" y="8914"/>
                  <a:pt x="18069" y="8589"/>
                </a:cubicBezTo>
                <a:cubicBezTo>
                  <a:pt x="18177" y="7913"/>
                  <a:pt x="18421" y="7264"/>
                  <a:pt x="18502" y="6561"/>
                </a:cubicBezTo>
                <a:cubicBezTo>
                  <a:pt x="18772" y="4397"/>
                  <a:pt x="18880" y="2260"/>
                  <a:pt x="18935" y="69"/>
                </a:cubicBezTo>
                <a:lnTo>
                  <a:pt x="17690" y="69"/>
                </a:lnTo>
                <a:cubicBezTo>
                  <a:pt x="17586" y="70"/>
                  <a:pt x="17482" y="71"/>
                  <a:pt x="17377" y="71"/>
                </a:cubicBezTo>
                <a:cubicBezTo>
                  <a:pt x="16248" y="71"/>
                  <a:pt x="15065" y="0"/>
                  <a:pt x="13895" y="0"/>
                </a:cubicBezTo>
                <a:close/>
              </a:path>
            </a:pathLst>
          </a:custGeom>
          <a:solidFill>
            <a:srgbClr val="B7CAE8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" name="Google Shape;3117;p39"/>
          <p:cNvSpPr/>
          <p:nvPr/>
        </p:nvSpPr>
        <p:spPr>
          <a:xfrm flipH="1">
            <a:off x="8124825" y="4110990"/>
            <a:ext cx="2171700" cy="1052830"/>
          </a:xfrm>
          <a:custGeom>
            <a:avLst/>
            <a:gdLst/>
            <a:ahLst/>
            <a:cxnLst/>
            <a:rect l="l" t="t" r="r" b="b"/>
            <a:pathLst>
              <a:path w="18206" h="10836" extrusionOk="0">
                <a:moveTo>
                  <a:pt x="16386" y="0"/>
                </a:moveTo>
                <a:cubicBezTo>
                  <a:pt x="15224" y="0"/>
                  <a:pt x="14058" y="24"/>
                  <a:pt x="12903" y="96"/>
                </a:cubicBezTo>
                <a:cubicBezTo>
                  <a:pt x="10929" y="232"/>
                  <a:pt x="8927" y="394"/>
                  <a:pt x="6953" y="583"/>
                </a:cubicBezTo>
                <a:cubicBezTo>
                  <a:pt x="5979" y="665"/>
                  <a:pt x="5059" y="854"/>
                  <a:pt x="4112" y="962"/>
                </a:cubicBezTo>
                <a:cubicBezTo>
                  <a:pt x="2760" y="1151"/>
                  <a:pt x="1408" y="1124"/>
                  <a:pt x="82" y="1233"/>
                </a:cubicBezTo>
                <a:cubicBezTo>
                  <a:pt x="28" y="3396"/>
                  <a:pt x="1" y="5587"/>
                  <a:pt x="1" y="7778"/>
                </a:cubicBezTo>
                <a:cubicBezTo>
                  <a:pt x="1" y="8509"/>
                  <a:pt x="136" y="9239"/>
                  <a:pt x="190" y="9915"/>
                </a:cubicBezTo>
                <a:cubicBezTo>
                  <a:pt x="190" y="9996"/>
                  <a:pt x="190" y="10078"/>
                  <a:pt x="190" y="10132"/>
                </a:cubicBezTo>
                <a:cubicBezTo>
                  <a:pt x="217" y="10159"/>
                  <a:pt x="244" y="10159"/>
                  <a:pt x="244" y="10186"/>
                </a:cubicBezTo>
                <a:cubicBezTo>
                  <a:pt x="921" y="10646"/>
                  <a:pt x="1083" y="10510"/>
                  <a:pt x="1840" y="10646"/>
                </a:cubicBezTo>
                <a:cubicBezTo>
                  <a:pt x="2462" y="10754"/>
                  <a:pt x="2949" y="10835"/>
                  <a:pt x="3626" y="10835"/>
                </a:cubicBezTo>
                <a:lnTo>
                  <a:pt x="5140" y="10835"/>
                </a:lnTo>
                <a:cubicBezTo>
                  <a:pt x="5681" y="10835"/>
                  <a:pt x="6141" y="10646"/>
                  <a:pt x="6655" y="10646"/>
                </a:cubicBezTo>
                <a:cubicBezTo>
                  <a:pt x="7223" y="10619"/>
                  <a:pt x="7764" y="10565"/>
                  <a:pt x="8332" y="10565"/>
                </a:cubicBezTo>
                <a:cubicBezTo>
                  <a:pt x="8900" y="10537"/>
                  <a:pt x="9441" y="10510"/>
                  <a:pt x="9982" y="10483"/>
                </a:cubicBezTo>
                <a:cubicBezTo>
                  <a:pt x="12389" y="10402"/>
                  <a:pt x="14797" y="10321"/>
                  <a:pt x="17231" y="10267"/>
                </a:cubicBezTo>
                <a:cubicBezTo>
                  <a:pt x="17285" y="9699"/>
                  <a:pt x="17367" y="9131"/>
                  <a:pt x="17448" y="8887"/>
                </a:cubicBezTo>
                <a:cubicBezTo>
                  <a:pt x="17718" y="7751"/>
                  <a:pt x="18016" y="6534"/>
                  <a:pt x="18016" y="5317"/>
                </a:cubicBezTo>
                <a:cubicBezTo>
                  <a:pt x="18016" y="3883"/>
                  <a:pt x="18070" y="2504"/>
                  <a:pt x="18178" y="1097"/>
                </a:cubicBezTo>
                <a:cubicBezTo>
                  <a:pt x="18205" y="746"/>
                  <a:pt x="18151" y="394"/>
                  <a:pt x="18124" y="15"/>
                </a:cubicBezTo>
                <a:cubicBezTo>
                  <a:pt x="17547" y="6"/>
                  <a:pt x="16967" y="0"/>
                  <a:pt x="16386" y="0"/>
                </a:cubicBezTo>
                <a:close/>
              </a:path>
            </a:pathLst>
          </a:custGeom>
          <a:solidFill>
            <a:srgbClr val="EB99A7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7" name="Google Shape;3121;p39"/>
          <p:cNvSpPr/>
          <p:nvPr/>
        </p:nvSpPr>
        <p:spPr>
          <a:xfrm>
            <a:off x="2560955" y="1329690"/>
            <a:ext cx="6102985" cy="1016000"/>
          </a:xfrm>
          <a:custGeom>
            <a:avLst/>
            <a:gdLst/>
            <a:ahLst/>
            <a:cxnLst/>
            <a:rect l="l" t="t" r="r" b="b"/>
            <a:pathLst>
              <a:path w="83961" h="8926" extrusionOk="0">
                <a:moveTo>
                  <a:pt x="27" y="1"/>
                </a:moveTo>
                <a:cubicBezTo>
                  <a:pt x="0" y="1353"/>
                  <a:pt x="650" y="2841"/>
                  <a:pt x="650" y="4220"/>
                </a:cubicBezTo>
                <a:lnTo>
                  <a:pt x="650" y="7331"/>
                </a:lnTo>
                <a:cubicBezTo>
                  <a:pt x="3977" y="7304"/>
                  <a:pt x="7304" y="7277"/>
                  <a:pt x="10631" y="7277"/>
                </a:cubicBezTo>
                <a:cubicBezTo>
                  <a:pt x="11288" y="7279"/>
                  <a:pt x="11945" y="7280"/>
                  <a:pt x="12601" y="7280"/>
                </a:cubicBezTo>
                <a:cubicBezTo>
                  <a:pt x="14567" y="7280"/>
                  <a:pt x="16527" y="7273"/>
                  <a:pt x="18485" y="7273"/>
                </a:cubicBezTo>
                <a:cubicBezTo>
                  <a:pt x="24240" y="7273"/>
                  <a:pt x="29966" y="7334"/>
                  <a:pt x="35678" y="7818"/>
                </a:cubicBezTo>
                <a:cubicBezTo>
                  <a:pt x="39790" y="8169"/>
                  <a:pt x="43712" y="8332"/>
                  <a:pt x="47904" y="8440"/>
                </a:cubicBezTo>
                <a:cubicBezTo>
                  <a:pt x="52692" y="8548"/>
                  <a:pt x="57317" y="8873"/>
                  <a:pt x="62105" y="8873"/>
                </a:cubicBezTo>
                <a:cubicBezTo>
                  <a:pt x="66263" y="8873"/>
                  <a:pt x="70447" y="8926"/>
                  <a:pt x="74618" y="8926"/>
                </a:cubicBezTo>
                <a:cubicBezTo>
                  <a:pt x="77746" y="8926"/>
                  <a:pt x="80866" y="8896"/>
                  <a:pt x="83961" y="8792"/>
                </a:cubicBezTo>
                <a:lnTo>
                  <a:pt x="83934" y="8440"/>
                </a:lnTo>
                <a:cubicBezTo>
                  <a:pt x="83744" y="5627"/>
                  <a:pt x="83663" y="2814"/>
                  <a:pt x="83528" y="1"/>
                </a:cubicBez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0" name="Google Shape;3124;p39"/>
          <p:cNvSpPr/>
          <p:nvPr/>
        </p:nvSpPr>
        <p:spPr>
          <a:xfrm>
            <a:off x="2603500" y="2063750"/>
            <a:ext cx="6093460" cy="1292860"/>
          </a:xfrm>
          <a:custGeom>
            <a:avLst/>
            <a:gdLst/>
            <a:ahLst/>
            <a:cxnLst/>
            <a:rect l="l" t="t" r="r" b="b"/>
            <a:pathLst>
              <a:path w="83826" h="11612" extrusionOk="0">
                <a:moveTo>
                  <a:pt x="17868" y="1"/>
                </a:moveTo>
                <a:cubicBezTo>
                  <a:pt x="15909" y="1"/>
                  <a:pt x="13946" y="8"/>
                  <a:pt x="11980" y="8"/>
                </a:cubicBezTo>
                <a:cubicBezTo>
                  <a:pt x="11323" y="8"/>
                  <a:pt x="10666" y="7"/>
                  <a:pt x="10009" y="5"/>
                </a:cubicBezTo>
                <a:cubicBezTo>
                  <a:pt x="6682" y="5"/>
                  <a:pt x="3355" y="32"/>
                  <a:pt x="28" y="59"/>
                </a:cubicBezTo>
                <a:lnTo>
                  <a:pt x="28" y="816"/>
                </a:lnTo>
                <a:cubicBezTo>
                  <a:pt x="28" y="3170"/>
                  <a:pt x="28" y="5550"/>
                  <a:pt x="28" y="7903"/>
                </a:cubicBezTo>
                <a:cubicBezTo>
                  <a:pt x="28" y="8606"/>
                  <a:pt x="28" y="9310"/>
                  <a:pt x="0" y="10013"/>
                </a:cubicBezTo>
                <a:lnTo>
                  <a:pt x="8927" y="10013"/>
                </a:lnTo>
                <a:cubicBezTo>
                  <a:pt x="14259" y="10013"/>
                  <a:pt x="19866" y="9854"/>
                  <a:pt x="25423" y="9854"/>
                </a:cubicBezTo>
                <a:cubicBezTo>
                  <a:pt x="29591" y="9854"/>
                  <a:pt x="33731" y="9943"/>
                  <a:pt x="37707" y="10256"/>
                </a:cubicBezTo>
                <a:cubicBezTo>
                  <a:pt x="39979" y="10446"/>
                  <a:pt x="41873" y="10662"/>
                  <a:pt x="44199" y="10743"/>
                </a:cubicBezTo>
                <a:cubicBezTo>
                  <a:pt x="45957" y="10825"/>
                  <a:pt x="47850" y="10797"/>
                  <a:pt x="49609" y="10933"/>
                </a:cubicBezTo>
                <a:cubicBezTo>
                  <a:pt x="54234" y="11257"/>
                  <a:pt x="58535" y="11338"/>
                  <a:pt x="63214" y="11338"/>
                </a:cubicBezTo>
                <a:cubicBezTo>
                  <a:pt x="65162" y="11338"/>
                  <a:pt x="67206" y="11242"/>
                  <a:pt x="69201" y="11242"/>
                </a:cubicBezTo>
                <a:cubicBezTo>
                  <a:pt x="70199" y="11242"/>
                  <a:pt x="71185" y="11266"/>
                  <a:pt x="72141" y="11338"/>
                </a:cubicBezTo>
                <a:cubicBezTo>
                  <a:pt x="73834" y="11440"/>
                  <a:pt x="75244" y="11612"/>
                  <a:pt x="76923" y="11612"/>
                </a:cubicBezTo>
                <a:cubicBezTo>
                  <a:pt x="77041" y="11612"/>
                  <a:pt x="77159" y="11611"/>
                  <a:pt x="77280" y="11609"/>
                </a:cubicBezTo>
                <a:cubicBezTo>
                  <a:pt x="78984" y="11609"/>
                  <a:pt x="80499" y="11501"/>
                  <a:pt x="82176" y="11365"/>
                </a:cubicBezTo>
                <a:cubicBezTo>
                  <a:pt x="82690" y="11311"/>
                  <a:pt x="83258" y="11257"/>
                  <a:pt x="83826" y="11176"/>
                </a:cubicBezTo>
                <a:cubicBezTo>
                  <a:pt x="83690" y="7957"/>
                  <a:pt x="83555" y="4738"/>
                  <a:pt x="83339" y="1520"/>
                </a:cubicBezTo>
                <a:cubicBezTo>
                  <a:pt x="80244" y="1624"/>
                  <a:pt x="77124" y="1654"/>
                  <a:pt x="73996" y="1654"/>
                </a:cubicBezTo>
                <a:cubicBezTo>
                  <a:pt x="69825" y="1654"/>
                  <a:pt x="65641" y="1601"/>
                  <a:pt x="61483" y="1601"/>
                </a:cubicBezTo>
                <a:cubicBezTo>
                  <a:pt x="56695" y="1601"/>
                  <a:pt x="52070" y="1276"/>
                  <a:pt x="47282" y="1141"/>
                </a:cubicBezTo>
                <a:cubicBezTo>
                  <a:pt x="43090" y="1060"/>
                  <a:pt x="39168" y="897"/>
                  <a:pt x="35056" y="546"/>
                </a:cubicBezTo>
                <a:cubicBezTo>
                  <a:pt x="29362" y="62"/>
                  <a:pt x="23630" y="1"/>
                  <a:pt x="17868" y="1"/>
                </a:cubicBez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3" name="Google Shape;3127;p39"/>
          <p:cNvSpPr/>
          <p:nvPr/>
        </p:nvSpPr>
        <p:spPr>
          <a:xfrm>
            <a:off x="2475865" y="3032125"/>
            <a:ext cx="6264275" cy="1222375"/>
          </a:xfrm>
          <a:custGeom>
            <a:avLst/>
            <a:gdLst/>
            <a:ahLst/>
            <a:cxnLst/>
            <a:rect l="l" t="t" r="r" b="b"/>
            <a:pathLst>
              <a:path w="86179" h="10980" extrusionOk="0">
                <a:moveTo>
                  <a:pt x="27289" y="0"/>
                </a:moveTo>
                <a:cubicBezTo>
                  <a:pt x="21732" y="0"/>
                  <a:pt x="16125" y="159"/>
                  <a:pt x="10793" y="159"/>
                </a:cubicBezTo>
                <a:lnTo>
                  <a:pt x="1866" y="159"/>
                </a:lnTo>
                <a:cubicBezTo>
                  <a:pt x="1785" y="2323"/>
                  <a:pt x="1542" y="4460"/>
                  <a:pt x="1001" y="6624"/>
                </a:cubicBezTo>
                <a:cubicBezTo>
                  <a:pt x="839" y="7327"/>
                  <a:pt x="352" y="7976"/>
                  <a:pt x="108" y="8652"/>
                </a:cubicBezTo>
                <a:cubicBezTo>
                  <a:pt x="0" y="8977"/>
                  <a:pt x="27" y="9329"/>
                  <a:pt x="81" y="9680"/>
                </a:cubicBezTo>
                <a:cubicBezTo>
                  <a:pt x="2673" y="9704"/>
                  <a:pt x="5265" y="9737"/>
                  <a:pt x="7853" y="9737"/>
                </a:cubicBezTo>
                <a:cubicBezTo>
                  <a:pt x="11260" y="9737"/>
                  <a:pt x="14660" y="9679"/>
                  <a:pt x="18042" y="9464"/>
                </a:cubicBezTo>
                <a:cubicBezTo>
                  <a:pt x="20200" y="9318"/>
                  <a:pt x="22359" y="9289"/>
                  <a:pt x="24523" y="9289"/>
                </a:cubicBezTo>
                <a:cubicBezTo>
                  <a:pt x="25966" y="9289"/>
                  <a:pt x="27412" y="9302"/>
                  <a:pt x="28862" y="9302"/>
                </a:cubicBezTo>
                <a:cubicBezTo>
                  <a:pt x="31247" y="9302"/>
                  <a:pt x="33691" y="9243"/>
                  <a:pt x="36124" y="9243"/>
                </a:cubicBezTo>
                <a:cubicBezTo>
                  <a:pt x="37746" y="9243"/>
                  <a:pt x="39362" y="9269"/>
                  <a:pt x="40952" y="9356"/>
                </a:cubicBezTo>
                <a:cubicBezTo>
                  <a:pt x="44816" y="9566"/>
                  <a:pt x="48449" y="10006"/>
                  <a:pt x="52349" y="10006"/>
                </a:cubicBezTo>
                <a:cubicBezTo>
                  <a:pt x="52463" y="10006"/>
                  <a:pt x="52577" y="10006"/>
                  <a:pt x="52692" y="10005"/>
                </a:cubicBezTo>
                <a:cubicBezTo>
                  <a:pt x="52960" y="10003"/>
                  <a:pt x="53229" y="10002"/>
                  <a:pt x="53498" y="10002"/>
                </a:cubicBezTo>
                <a:cubicBezTo>
                  <a:pt x="57256" y="10002"/>
                  <a:pt x="60994" y="10167"/>
                  <a:pt x="64756" y="10167"/>
                </a:cubicBezTo>
                <a:cubicBezTo>
                  <a:pt x="69273" y="10167"/>
                  <a:pt x="73817" y="10654"/>
                  <a:pt x="78334" y="10762"/>
                </a:cubicBezTo>
                <a:cubicBezTo>
                  <a:pt x="80290" y="10807"/>
                  <a:pt x="82557" y="10979"/>
                  <a:pt x="84743" y="10979"/>
                </a:cubicBezTo>
                <a:cubicBezTo>
                  <a:pt x="85218" y="10979"/>
                  <a:pt x="85689" y="10971"/>
                  <a:pt x="86152" y="10952"/>
                </a:cubicBezTo>
                <a:cubicBezTo>
                  <a:pt x="86179" y="10059"/>
                  <a:pt x="86125" y="9166"/>
                  <a:pt x="86070" y="8274"/>
                </a:cubicBezTo>
                <a:cubicBezTo>
                  <a:pt x="85908" y="5975"/>
                  <a:pt x="85800" y="3648"/>
                  <a:pt x="85692" y="1322"/>
                </a:cubicBezTo>
                <a:cubicBezTo>
                  <a:pt x="85124" y="1403"/>
                  <a:pt x="84556" y="1484"/>
                  <a:pt x="84042" y="1511"/>
                </a:cubicBezTo>
                <a:cubicBezTo>
                  <a:pt x="82392" y="1647"/>
                  <a:pt x="80850" y="1755"/>
                  <a:pt x="79173" y="1755"/>
                </a:cubicBezTo>
                <a:cubicBezTo>
                  <a:pt x="79051" y="1757"/>
                  <a:pt x="78930" y="1758"/>
                  <a:pt x="78811" y="1758"/>
                </a:cubicBezTo>
                <a:cubicBezTo>
                  <a:pt x="77111" y="1758"/>
                  <a:pt x="75702" y="1586"/>
                  <a:pt x="74034" y="1484"/>
                </a:cubicBezTo>
                <a:cubicBezTo>
                  <a:pt x="73069" y="1412"/>
                  <a:pt x="72077" y="1388"/>
                  <a:pt x="71075" y="1388"/>
                </a:cubicBezTo>
                <a:cubicBezTo>
                  <a:pt x="69072" y="1388"/>
                  <a:pt x="67028" y="1484"/>
                  <a:pt x="65080" y="1484"/>
                </a:cubicBezTo>
                <a:cubicBezTo>
                  <a:pt x="60401" y="1484"/>
                  <a:pt x="56100" y="1403"/>
                  <a:pt x="51475" y="1079"/>
                </a:cubicBezTo>
                <a:cubicBezTo>
                  <a:pt x="49716" y="943"/>
                  <a:pt x="47823" y="971"/>
                  <a:pt x="46065" y="889"/>
                </a:cubicBezTo>
                <a:cubicBezTo>
                  <a:pt x="43739" y="808"/>
                  <a:pt x="41845" y="592"/>
                  <a:pt x="39573" y="402"/>
                </a:cubicBezTo>
                <a:cubicBezTo>
                  <a:pt x="35597" y="89"/>
                  <a:pt x="31457" y="0"/>
                  <a:pt x="27289" y="0"/>
                </a:cubicBez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" name="Google Shape;3130;p39"/>
          <p:cNvSpPr/>
          <p:nvPr/>
        </p:nvSpPr>
        <p:spPr>
          <a:xfrm>
            <a:off x="2355215" y="3940175"/>
            <a:ext cx="6390005" cy="1193165"/>
          </a:xfrm>
          <a:custGeom>
            <a:avLst/>
            <a:gdLst/>
            <a:ahLst/>
            <a:cxnLst/>
            <a:rect l="l" t="t" r="r" b="b"/>
            <a:pathLst>
              <a:path w="87911" h="10717" extrusionOk="0">
                <a:moveTo>
                  <a:pt x="37883" y="0"/>
                </a:moveTo>
                <a:cubicBezTo>
                  <a:pt x="35450" y="0"/>
                  <a:pt x="33006" y="59"/>
                  <a:pt x="30621" y="59"/>
                </a:cubicBezTo>
                <a:cubicBezTo>
                  <a:pt x="29171" y="59"/>
                  <a:pt x="27725" y="46"/>
                  <a:pt x="26282" y="46"/>
                </a:cubicBezTo>
                <a:cubicBezTo>
                  <a:pt x="24118" y="46"/>
                  <a:pt x="21959" y="75"/>
                  <a:pt x="19801" y="221"/>
                </a:cubicBezTo>
                <a:cubicBezTo>
                  <a:pt x="16419" y="436"/>
                  <a:pt x="13019" y="494"/>
                  <a:pt x="9612" y="494"/>
                </a:cubicBezTo>
                <a:cubicBezTo>
                  <a:pt x="7024" y="494"/>
                  <a:pt x="4432" y="461"/>
                  <a:pt x="1840" y="437"/>
                </a:cubicBezTo>
                <a:lnTo>
                  <a:pt x="1840" y="437"/>
                </a:lnTo>
                <a:cubicBezTo>
                  <a:pt x="1894" y="816"/>
                  <a:pt x="1975" y="1168"/>
                  <a:pt x="1921" y="1519"/>
                </a:cubicBezTo>
                <a:cubicBezTo>
                  <a:pt x="1678" y="2899"/>
                  <a:pt x="1624" y="4305"/>
                  <a:pt x="1597" y="5739"/>
                </a:cubicBezTo>
                <a:cubicBezTo>
                  <a:pt x="1570" y="6956"/>
                  <a:pt x="1002" y="8173"/>
                  <a:pt x="434" y="9282"/>
                </a:cubicBezTo>
                <a:cubicBezTo>
                  <a:pt x="298" y="9553"/>
                  <a:pt x="109" y="10121"/>
                  <a:pt x="1" y="10689"/>
                </a:cubicBezTo>
                <a:cubicBezTo>
                  <a:pt x="4194" y="10662"/>
                  <a:pt x="8386" y="10635"/>
                  <a:pt x="12579" y="10635"/>
                </a:cubicBezTo>
                <a:cubicBezTo>
                  <a:pt x="21721" y="10662"/>
                  <a:pt x="30864" y="10716"/>
                  <a:pt x="40007" y="10716"/>
                </a:cubicBezTo>
                <a:cubicBezTo>
                  <a:pt x="48419" y="10716"/>
                  <a:pt x="56804" y="10689"/>
                  <a:pt x="65216" y="10689"/>
                </a:cubicBezTo>
                <a:lnTo>
                  <a:pt x="86504" y="10689"/>
                </a:lnTo>
                <a:cubicBezTo>
                  <a:pt x="86612" y="10283"/>
                  <a:pt x="86775" y="9905"/>
                  <a:pt x="86937" y="9607"/>
                </a:cubicBezTo>
                <a:cubicBezTo>
                  <a:pt x="87856" y="7876"/>
                  <a:pt x="87667" y="5739"/>
                  <a:pt x="87829" y="3954"/>
                </a:cubicBezTo>
                <a:cubicBezTo>
                  <a:pt x="87884" y="3196"/>
                  <a:pt x="87911" y="2466"/>
                  <a:pt x="87911" y="1709"/>
                </a:cubicBezTo>
                <a:lnTo>
                  <a:pt x="87911" y="1709"/>
                </a:lnTo>
                <a:cubicBezTo>
                  <a:pt x="87448" y="1728"/>
                  <a:pt x="86977" y="1736"/>
                  <a:pt x="86502" y="1736"/>
                </a:cubicBezTo>
                <a:cubicBezTo>
                  <a:pt x="84316" y="1736"/>
                  <a:pt x="82049" y="1564"/>
                  <a:pt x="80093" y="1519"/>
                </a:cubicBezTo>
                <a:cubicBezTo>
                  <a:pt x="75576" y="1411"/>
                  <a:pt x="71032" y="924"/>
                  <a:pt x="66515" y="924"/>
                </a:cubicBezTo>
                <a:cubicBezTo>
                  <a:pt x="62753" y="924"/>
                  <a:pt x="59015" y="759"/>
                  <a:pt x="55257" y="759"/>
                </a:cubicBezTo>
                <a:cubicBezTo>
                  <a:pt x="54988" y="759"/>
                  <a:pt x="54719" y="760"/>
                  <a:pt x="54451" y="762"/>
                </a:cubicBezTo>
                <a:cubicBezTo>
                  <a:pt x="54336" y="763"/>
                  <a:pt x="54222" y="763"/>
                  <a:pt x="54108" y="763"/>
                </a:cubicBezTo>
                <a:cubicBezTo>
                  <a:pt x="50208" y="763"/>
                  <a:pt x="46575" y="323"/>
                  <a:pt x="42711" y="113"/>
                </a:cubicBezTo>
                <a:cubicBezTo>
                  <a:pt x="41121" y="26"/>
                  <a:pt x="39505" y="0"/>
                  <a:pt x="37883" y="0"/>
                </a:cubicBez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" name="Google Shape;3133;p39"/>
          <p:cNvSpPr/>
          <p:nvPr/>
        </p:nvSpPr>
        <p:spPr>
          <a:xfrm>
            <a:off x="1555115" y="1311275"/>
            <a:ext cx="1953895" cy="2237740"/>
          </a:xfrm>
          <a:custGeom>
            <a:avLst/>
            <a:gdLst/>
            <a:ahLst/>
            <a:cxnLst/>
            <a:rect l="l" t="t" r="r" b="b"/>
            <a:pathLst>
              <a:path w="18638" h="11281" extrusionOk="0">
                <a:moveTo>
                  <a:pt x="18638" y="1"/>
                </a:moveTo>
                <a:cubicBezTo>
                  <a:pt x="15798" y="24"/>
                  <a:pt x="12979" y="88"/>
                  <a:pt x="10145" y="88"/>
                </a:cubicBezTo>
                <a:cubicBezTo>
                  <a:pt x="9686" y="88"/>
                  <a:pt x="9225" y="86"/>
                  <a:pt x="8765" y="82"/>
                </a:cubicBezTo>
                <a:cubicBezTo>
                  <a:pt x="7304" y="82"/>
                  <a:pt x="5843" y="136"/>
                  <a:pt x="4410" y="244"/>
                </a:cubicBezTo>
                <a:cubicBezTo>
                  <a:pt x="3057" y="380"/>
                  <a:pt x="1705" y="758"/>
                  <a:pt x="352" y="1029"/>
                </a:cubicBezTo>
                <a:cubicBezTo>
                  <a:pt x="244" y="4437"/>
                  <a:pt x="109" y="7818"/>
                  <a:pt x="1" y="11226"/>
                </a:cubicBezTo>
                <a:cubicBezTo>
                  <a:pt x="352" y="11253"/>
                  <a:pt x="731" y="11280"/>
                  <a:pt x="1110" y="11280"/>
                </a:cubicBezTo>
                <a:cubicBezTo>
                  <a:pt x="2462" y="11280"/>
                  <a:pt x="3679" y="11091"/>
                  <a:pt x="5005" y="10956"/>
                </a:cubicBezTo>
                <a:cubicBezTo>
                  <a:pt x="6952" y="10767"/>
                  <a:pt x="8873" y="10415"/>
                  <a:pt x="10847" y="10063"/>
                </a:cubicBezTo>
                <a:cubicBezTo>
                  <a:pt x="11724" y="9904"/>
                  <a:pt x="12643" y="9859"/>
                  <a:pt x="13573" y="9859"/>
                </a:cubicBezTo>
                <a:cubicBezTo>
                  <a:pt x="14745" y="9859"/>
                  <a:pt x="15934" y="9930"/>
                  <a:pt x="17076" y="9930"/>
                </a:cubicBezTo>
                <a:cubicBezTo>
                  <a:pt x="17182" y="9930"/>
                  <a:pt x="17288" y="9929"/>
                  <a:pt x="17393" y="9928"/>
                </a:cubicBezTo>
                <a:lnTo>
                  <a:pt x="18611" y="9928"/>
                </a:lnTo>
                <a:cubicBezTo>
                  <a:pt x="18611" y="9252"/>
                  <a:pt x="18638" y="8548"/>
                  <a:pt x="18638" y="7845"/>
                </a:cubicBezTo>
                <a:cubicBezTo>
                  <a:pt x="18611" y="5465"/>
                  <a:pt x="18638" y="3112"/>
                  <a:pt x="18638" y="758"/>
                </a:cubicBezTo>
                <a:lnTo>
                  <a:pt x="18638" y="1"/>
                </a:lnTo>
                <a:close/>
              </a:path>
            </a:pathLst>
          </a:custGeom>
          <a:solidFill>
            <a:srgbClr val="C5E2EA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86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2" name="Google Shape;3176;p39"/>
          <p:cNvSpPr/>
          <p:nvPr/>
        </p:nvSpPr>
        <p:spPr>
          <a:xfrm>
            <a:off x="1515110" y="3981450"/>
            <a:ext cx="1908175" cy="1206500"/>
          </a:xfrm>
          <a:custGeom>
            <a:avLst/>
            <a:gdLst/>
            <a:ahLst/>
            <a:cxnLst/>
            <a:rect l="l" t="t" r="r" b="b"/>
            <a:pathLst>
              <a:path w="18206" h="10836" extrusionOk="0">
                <a:moveTo>
                  <a:pt x="16386" y="0"/>
                </a:moveTo>
                <a:cubicBezTo>
                  <a:pt x="15224" y="0"/>
                  <a:pt x="14058" y="24"/>
                  <a:pt x="12903" y="96"/>
                </a:cubicBezTo>
                <a:cubicBezTo>
                  <a:pt x="10929" y="232"/>
                  <a:pt x="8927" y="394"/>
                  <a:pt x="6953" y="583"/>
                </a:cubicBezTo>
                <a:cubicBezTo>
                  <a:pt x="5979" y="665"/>
                  <a:pt x="5059" y="854"/>
                  <a:pt x="4112" y="962"/>
                </a:cubicBezTo>
                <a:cubicBezTo>
                  <a:pt x="2760" y="1151"/>
                  <a:pt x="1408" y="1124"/>
                  <a:pt x="82" y="1233"/>
                </a:cubicBezTo>
                <a:cubicBezTo>
                  <a:pt x="28" y="3396"/>
                  <a:pt x="1" y="5587"/>
                  <a:pt x="1" y="7778"/>
                </a:cubicBezTo>
                <a:cubicBezTo>
                  <a:pt x="1" y="8509"/>
                  <a:pt x="136" y="9239"/>
                  <a:pt x="190" y="9915"/>
                </a:cubicBezTo>
                <a:cubicBezTo>
                  <a:pt x="190" y="9996"/>
                  <a:pt x="190" y="10078"/>
                  <a:pt x="190" y="10132"/>
                </a:cubicBezTo>
                <a:cubicBezTo>
                  <a:pt x="217" y="10159"/>
                  <a:pt x="244" y="10159"/>
                  <a:pt x="244" y="10186"/>
                </a:cubicBezTo>
                <a:cubicBezTo>
                  <a:pt x="921" y="10646"/>
                  <a:pt x="1083" y="10510"/>
                  <a:pt x="1840" y="10646"/>
                </a:cubicBezTo>
                <a:cubicBezTo>
                  <a:pt x="2462" y="10754"/>
                  <a:pt x="2949" y="10835"/>
                  <a:pt x="3626" y="10835"/>
                </a:cubicBezTo>
                <a:lnTo>
                  <a:pt x="5140" y="10835"/>
                </a:lnTo>
                <a:cubicBezTo>
                  <a:pt x="5681" y="10835"/>
                  <a:pt x="6141" y="10646"/>
                  <a:pt x="6655" y="10646"/>
                </a:cubicBezTo>
                <a:cubicBezTo>
                  <a:pt x="7223" y="10619"/>
                  <a:pt x="7764" y="10565"/>
                  <a:pt x="8332" y="10565"/>
                </a:cubicBezTo>
                <a:cubicBezTo>
                  <a:pt x="8900" y="10537"/>
                  <a:pt x="9441" y="10510"/>
                  <a:pt x="9982" y="10483"/>
                </a:cubicBezTo>
                <a:cubicBezTo>
                  <a:pt x="12389" y="10402"/>
                  <a:pt x="14797" y="10321"/>
                  <a:pt x="17231" y="10267"/>
                </a:cubicBezTo>
                <a:cubicBezTo>
                  <a:pt x="17285" y="9699"/>
                  <a:pt x="17367" y="9131"/>
                  <a:pt x="17448" y="8887"/>
                </a:cubicBezTo>
                <a:cubicBezTo>
                  <a:pt x="17718" y="7751"/>
                  <a:pt x="18016" y="6534"/>
                  <a:pt x="18016" y="5317"/>
                </a:cubicBezTo>
                <a:cubicBezTo>
                  <a:pt x="18016" y="3883"/>
                  <a:pt x="18070" y="2504"/>
                  <a:pt x="18178" y="1097"/>
                </a:cubicBezTo>
                <a:cubicBezTo>
                  <a:pt x="18205" y="746"/>
                  <a:pt x="18151" y="394"/>
                  <a:pt x="18124" y="15"/>
                </a:cubicBezTo>
                <a:cubicBezTo>
                  <a:pt x="17547" y="6"/>
                  <a:pt x="16967" y="0"/>
                  <a:pt x="16386" y="0"/>
                </a:cubicBezTo>
                <a:close/>
              </a:path>
            </a:pathLst>
          </a:custGeom>
          <a:solidFill>
            <a:srgbClr val="EB99A7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5" name="Google Shape;3179;p39"/>
          <p:cNvSpPr/>
          <p:nvPr/>
        </p:nvSpPr>
        <p:spPr>
          <a:xfrm>
            <a:off x="1522730" y="3021330"/>
            <a:ext cx="1984375" cy="1222375"/>
          </a:xfrm>
          <a:custGeom>
            <a:avLst/>
            <a:gdLst/>
            <a:ahLst/>
            <a:cxnLst/>
            <a:rect l="l" t="t" r="r" b="b"/>
            <a:pathLst>
              <a:path w="18935" h="10808" extrusionOk="0">
                <a:moveTo>
                  <a:pt x="13895" y="0"/>
                </a:moveTo>
                <a:cubicBezTo>
                  <a:pt x="12967" y="0"/>
                  <a:pt x="12048" y="45"/>
                  <a:pt x="11171" y="204"/>
                </a:cubicBezTo>
                <a:cubicBezTo>
                  <a:pt x="9197" y="556"/>
                  <a:pt x="7276" y="908"/>
                  <a:pt x="5329" y="1097"/>
                </a:cubicBezTo>
                <a:cubicBezTo>
                  <a:pt x="4003" y="1232"/>
                  <a:pt x="2759" y="1421"/>
                  <a:pt x="1434" y="1421"/>
                </a:cubicBezTo>
                <a:cubicBezTo>
                  <a:pt x="1055" y="1421"/>
                  <a:pt x="676" y="1394"/>
                  <a:pt x="325" y="1367"/>
                </a:cubicBezTo>
                <a:cubicBezTo>
                  <a:pt x="244" y="3531"/>
                  <a:pt x="162" y="5695"/>
                  <a:pt x="81" y="7859"/>
                </a:cubicBezTo>
                <a:cubicBezTo>
                  <a:pt x="54" y="8833"/>
                  <a:pt x="27" y="9834"/>
                  <a:pt x="0" y="10808"/>
                </a:cubicBezTo>
                <a:cubicBezTo>
                  <a:pt x="1326" y="10699"/>
                  <a:pt x="2678" y="10726"/>
                  <a:pt x="4030" y="10564"/>
                </a:cubicBezTo>
                <a:cubicBezTo>
                  <a:pt x="4977" y="10456"/>
                  <a:pt x="5897" y="10267"/>
                  <a:pt x="6871" y="10185"/>
                </a:cubicBezTo>
                <a:cubicBezTo>
                  <a:pt x="8845" y="9996"/>
                  <a:pt x="10847" y="9834"/>
                  <a:pt x="12821" y="9698"/>
                </a:cubicBezTo>
                <a:cubicBezTo>
                  <a:pt x="13976" y="9626"/>
                  <a:pt x="15142" y="9602"/>
                  <a:pt x="16304" y="9602"/>
                </a:cubicBezTo>
                <a:cubicBezTo>
                  <a:pt x="16885" y="9602"/>
                  <a:pt x="17465" y="9608"/>
                  <a:pt x="18042" y="9617"/>
                </a:cubicBezTo>
                <a:cubicBezTo>
                  <a:pt x="18015" y="9266"/>
                  <a:pt x="18015" y="8914"/>
                  <a:pt x="18069" y="8589"/>
                </a:cubicBezTo>
                <a:cubicBezTo>
                  <a:pt x="18177" y="7913"/>
                  <a:pt x="18421" y="7264"/>
                  <a:pt x="18502" y="6561"/>
                </a:cubicBezTo>
                <a:cubicBezTo>
                  <a:pt x="18772" y="4397"/>
                  <a:pt x="18880" y="2260"/>
                  <a:pt x="18935" y="69"/>
                </a:cubicBezTo>
                <a:lnTo>
                  <a:pt x="17690" y="69"/>
                </a:lnTo>
                <a:cubicBezTo>
                  <a:pt x="17586" y="70"/>
                  <a:pt x="17482" y="71"/>
                  <a:pt x="17377" y="71"/>
                </a:cubicBezTo>
                <a:cubicBezTo>
                  <a:pt x="16248" y="71"/>
                  <a:pt x="15065" y="0"/>
                  <a:pt x="13895" y="0"/>
                </a:cubicBezTo>
                <a:close/>
              </a:path>
            </a:pathLst>
          </a:custGeom>
          <a:solidFill>
            <a:srgbClr val="88A5CD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1760855" y="1734185"/>
            <a:ext cx="15544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班长</a:t>
            </a:r>
            <a:endParaRPr lang="zh-CN" sz="2400" dirty="0">
              <a:solidFill>
                <a:schemeClr val="tx1">
                  <a:lumMod val="85000"/>
                  <a:lumOff val="15000"/>
                </a:schemeClr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3489325" y="1292860"/>
            <a:ext cx="517461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、全面负责班级工作。</a:t>
            </a:r>
            <a:r>
              <a:rPr lang="en-US" altLang="zh-C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、做好班主任、科任老师、同学之间的协调联系工作。</a:t>
            </a:r>
            <a:r>
              <a:rPr 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、检查督促班委成员做好班级管理工作。</a:t>
            </a:r>
            <a:r>
              <a:rPr lang="en-US" altLang="zh-C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、负责上下课喊起立。</a:t>
            </a:r>
            <a:r>
              <a:rPr lang="en-US" altLang="zh-C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、代表班级参加级会或其他委派班级代表的活动。</a:t>
            </a:r>
            <a:endParaRPr lang="zh-CN" altLang="en-US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2" name="文本框 81"/>
          <p:cNvSpPr txBox="1"/>
          <p:nvPr/>
        </p:nvSpPr>
        <p:spPr>
          <a:xfrm>
            <a:off x="1645920" y="3309620"/>
            <a:ext cx="16421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副班长</a:t>
            </a:r>
            <a:endParaRPr lang="zh-CN" altLang="en-US" sz="2000" dirty="0">
              <a:solidFill>
                <a:schemeClr val="bg1"/>
              </a:solidFill>
              <a:latin typeface="字魂152号-机甲超级黑" panose="00000500000000000000" pitchFamily="2" charset="-122"/>
              <a:ea typeface="字魂152号-机甲超级黑" panose="00000500000000000000" pitchFamily="2" charset="-122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1645920" y="4363720"/>
            <a:ext cx="1642110" cy="3987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学习委员</a:t>
            </a:r>
            <a:endParaRPr lang="zh-CN" altLang="en-US" sz="2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字魂152号-机甲超级黑" panose="00000500000000000000" pitchFamily="2" charset="-122"/>
              <a:ea typeface="字魂152号-机甲超级黑" panose="00000500000000000000" pitchFamily="2" charset="-122"/>
            </a:endParaRPr>
          </a:p>
        </p:txBody>
      </p:sp>
      <p:sp>
        <p:nvSpPr>
          <p:cNvPr id="84" name="文本框 83"/>
          <p:cNvSpPr txBox="1"/>
          <p:nvPr/>
        </p:nvSpPr>
        <p:spPr>
          <a:xfrm>
            <a:off x="8537575" y="1593850"/>
            <a:ext cx="164211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srgbClr val="FFFF00"/>
                </a:solidFill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胡思宇</a:t>
            </a:r>
            <a:endParaRPr lang="zh-CN" altLang="en-US" sz="2000" dirty="0">
              <a:solidFill>
                <a:srgbClr val="FFFF00"/>
              </a:solidFill>
              <a:latin typeface="字魂152号-机甲超级黑" panose="00000500000000000000" pitchFamily="2" charset="-122"/>
              <a:ea typeface="字魂152号-机甲超级黑" panose="00000500000000000000" pitchFamily="2" charset="-122"/>
            </a:endParaRPr>
          </a:p>
        </p:txBody>
      </p:sp>
      <p:sp>
        <p:nvSpPr>
          <p:cNvPr id="86" name="文本框 85"/>
          <p:cNvSpPr txBox="1"/>
          <p:nvPr/>
        </p:nvSpPr>
        <p:spPr>
          <a:xfrm>
            <a:off x="8879840" y="3309620"/>
            <a:ext cx="127825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srgbClr val="FFFF00"/>
                </a:solidFill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黄铱涵</a:t>
            </a:r>
            <a:r>
              <a:rPr lang="en-US" altLang="zh-CN" sz="2000" dirty="0">
                <a:solidFill>
                  <a:srgbClr val="FFFF00"/>
                </a:solidFill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 </a:t>
            </a:r>
            <a:r>
              <a:rPr lang="zh-CN" altLang="en-US" sz="2000" dirty="0">
                <a:solidFill>
                  <a:srgbClr val="FFFF00"/>
                </a:solidFill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周文轩</a:t>
            </a:r>
            <a:endParaRPr lang="zh-CN" altLang="en-US" sz="2000" dirty="0">
              <a:solidFill>
                <a:srgbClr val="FFFF00"/>
              </a:solidFill>
              <a:latin typeface="字魂152号-机甲超级黑" panose="00000500000000000000" pitchFamily="2" charset="-122"/>
              <a:ea typeface="字魂152号-机甲超级黑" panose="00000500000000000000" pitchFamily="2" charset="-122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8696960" y="4391660"/>
            <a:ext cx="164211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srgbClr val="FFFF00"/>
                </a:solidFill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江梓琪</a:t>
            </a:r>
            <a:endParaRPr lang="zh-CN" altLang="en-US" sz="2000" dirty="0">
              <a:solidFill>
                <a:srgbClr val="FFFF00"/>
              </a:solidFill>
              <a:latin typeface="字魂152号-机甲超级黑" panose="00000500000000000000" pitchFamily="2" charset="-122"/>
              <a:ea typeface="字魂152号-机甲超级黑" panose="00000500000000000000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423285" y="3055620"/>
            <a:ext cx="53213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、组织课前准备；管理早读、自习纪律；</a:t>
            </a:r>
            <a:r>
              <a:rPr lang="en-US" altLang="zh-C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、负责回执、通知的收发与统计；</a:t>
            </a:r>
            <a:r>
              <a:rPr lang="en-US" altLang="zh-C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、统筹活动团队跟踪</a:t>
            </a:r>
            <a:endParaRPr lang="zh-CN" altLang="en-US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395345" y="4006850"/>
            <a:ext cx="53213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、负责班级日志；</a:t>
            </a:r>
            <a:r>
              <a:rPr lang="en-US" altLang="zh-CN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、负责作业公示本；</a:t>
            </a:r>
            <a:r>
              <a:rPr lang="en-US" altLang="zh-CN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</a:t>
            </a:r>
            <a:r>
              <a: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、协助老师进行成绩单的整理；</a:t>
            </a:r>
            <a:r>
              <a:rPr lang="en-US" altLang="zh-CN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</a:t>
            </a:r>
            <a:r>
              <a: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、负责校内外比赛的通知、作品的收集；</a:t>
            </a:r>
            <a:r>
              <a:rPr lang="en-US" altLang="zh-CN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5</a:t>
            </a:r>
            <a:r>
              <a: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、综测平时分加分记录</a:t>
            </a:r>
            <a:endParaRPr lang="zh-CN" altLang="en-US" sz="16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52" r="342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Google Shape;663;p27"/>
          <p:cNvSpPr/>
          <p:nvPr/>
        </p:nvSpPr>
        <p:spPr>
          <a:xfrm rot="5400000">
            <a:off x="3113686" y="-2083284"/>
            <a:ext cx="5964628" cy="11024567"/>
          </a:xfrm>
          <a:custGeom>
            <a:avLst/>
            <a:gdLst/>
            <a:ahLst/>
            <a:cxnLst/>
            <a:rect l="l" t="t" r="r" b="b"/>
            <a:pathLst>
              <a:path w="21302" h="36785" extrusionOk="0">
                <a:moveTo>
                  <a:pt x="586" y="425"/>
                </a:moveTo>
                <a:lnTo>
                  <a:pt x="586" y="425"/>
                </a:lnTo>
                <a:cubicBezTo>
                  <a:pt x="587" y="425"/>
                  <a:pt x="587" y="426"/>
                  <a:pt x="587" y="426"/>
                </a:cubicBezTo>
                <a:cubicBezTo>
                  <a:pt x="587" y="426"/>
                  <a:pt x="587" y="425"/>
                  <a:pt x="586" y="425"/>
                </a:cubicBezTo>
                <a:close/>
                <a:moveTo>
                  <a:pt x="15484" y="1"/>
                </a:moveTo>
                <a:cubicBezTo>
                  <a:pt x="13133" y="1"/>
                  <a:pt x="10785" y="30"/>
                  <a:pt x="8433" y="86"/>
                </a:cubicBezTo>
                <a:cubicBezTo>
                  <a:pt x="7098" y="116"/>
                  <a:pt x="5762" y="155"/>
                  <a:pt x="4427" y="204"/>
                </a:cubicBezTo>
                <a:cubicBezTo>
                  <a:pt x="3761" y="229"/>
                  <a:pt x="3091" y="259"/>
                  <a:pt x="2426" y="283"/>
                </a:cubicBezTo>
                <a:cubicBezTo>
                  <a:pt x="2090" y="298"/>
                  <a:pt x="1760" y="313"/>
                  <a:pt x="1425" y="328"/>
                </a:cubicBezTo>
                <a:cubicBezTo>
                  <a:pt x="1248" y="338"/>
                  <a:pt x="1070" y="342"/>
                  <a:pt x="893" y="342"/>
                </a:cubicBezTo>
                <a:cubicBezTo>
                  <a:pt x="874" y="342"/>
                  <a:pt x="809" y="336"/>
                  <a:pt x="742" y="336"/>
                </a:cubicBezTo>
                <a:cubicBezTo>
                  <a:pt x="639" y="336"/>
                  <a:pt x="532" y="351"/>
                  <a:pt x="586" y="425"/>
                </a:cubicBezTo>
                <a:lnTo>
                  <a:pt x="586" y="425"/>
                </a:lnTo>
                <a:cubicBezTo>
                  <a:pt x="573" y="406"/>
                  <a:pt x="593" y="385"/>
                  <a:pt x="613" y="385"/>
                </a:cubicBezTo>
                <a:cubicBezTo>
                  <a:pt x="620" y="385"/>
                  <a:pt x="626" y="387"/>
                  <a:pt x="632" y="392"/>
                </a:cubicBezTo>
                <a:cubicBezTo>
                  <a:pt x="706" y="461"/>
                  <a:pt x="627" y="530"/>
                  <a:pt x="543" y="540"/>
                </a:cubicBezTo>
                <a:cubicBezTo>
                  <a:pt x="592" y="3167"/>
                  <a:pt x="577" y="5793"/>
                  <a:pt x="523" y="8415"/>
                </a:cubicBezTo>
                <a:cubicBezTo>
                  <a:pt x="435" y="13093"/>
                  <a:pt x="232" y="17760"/>
                  <a:pt x="104" y="22437"/>
                </a:cubicBezTo>
                <a:cubicBezTo>
                  <a:pt x="45" y="24773"/>
                  <a:pt x="1" y="27104"/>
                  <a:pt x="1" y="29440"/>
                </a:cubicBezTo>
                <a:cubicBezTo>
                  <a:pt x="1" y="31772"/>
                  <a:pt x="80" y="34103"/>
                  <a:pt x="129" y="36429"/>
                </a:cubicBezTo>
                <a:cubicBezTo>
                  <a:pt x="641" y="36751"/>
                  <a:pt x="1251" y="36785"/>
                  <a:pt x="1844" y="36785"/>
                </a:cubicBezTo>
                <a:cubicBezTo>
                  <a:pt x="1913" y="36785"/>
                  <a:pt x="1982" y="36784"/>
                  <a:pt x="2051" y="36784"/>
                </a:cubicBezTo>
                <a:cubicBezTo>
                  <a:pt x="2840" y="36779"/>
                  <a:pt x="3628" y="36769"/>
                  <a:pt x="4417" y="36764"/>
                </a:cubicBezTo>
                <a:cubicBezTo>
                  <a:pt x="9971" y="36725"/>
                  <a:pt x="15525" y="36690"/>
                  <a:pt x="21085" y="36656"/>
                </a:cubicBezTo>
                <a:cubicBezTo>
                  <a:pt x="21277" y="36508"/>
                  <a:pt x="21302" y="36202"/>
                  <a:pt x="21297" y="35976"/>
                </a:cubicBezTo>
                <a:cubicBezTo>
                  <a:pt x="21297" y="35655"/>
                  <a:pt x="21282" y="35335"/>
                  <a:pt x="21282" y="35014"/>
                </a:cubicBezTo>
                <a:cubicBezTo>
                  <a:pt x="21272" y="34325"/>
                  <a:pt x="21267" y="33635"/>
                  <a:pt x="21262" y="32940"/>
                </a:cubicBezTo>
                <a:cubicBezTo>
                  <a:pt x="21247" y="31599"/>
                  <a:pt x="21238" y="30254"/>
                  <a:pt x="21228" y="28913"/>
                </a:cubicBezTo>
                <a:cubicBezTo>
                  <a:pt x="21183" y="24058"/>
                  <a:pt x="21144" y="19199"/>
                  <a:pt x="21104" y="14339"/>
                </a:cubicBezTo>
                <a:cubicBezTo>
                  <a:pt x="21065" y="9578"/>
                  <a:pt x="21021" y="4813"/>
                  <a:pt x="20981" y="47"/>
                </a:cubicBezTo>
                <a:cubicBezTo>
                  <a:pt x="19488" y="22"/>
                  <a:pt x="17995" y="7"/>
                  <a:pt x="16501" y="2"/>
                </a:cubicBezTo>
                <a:cubicBezTo>
                  <a:pt x="16162" y="1"/>
                  <a:pt x="15823" y="1"/>
                  <a:pt x="15484" y="1"/>
                </a:cubicBezTo>
                <a:close/>
              </a:path>
            </a:pathLst>
          </a:custGeom>
          <a:solidFill>
            <a:schemeClr val="bg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" name="Google Shape;6204;p43"/>
          <p:cNvSpPr/>
          <p:nvPr/>
        </p:nvSpPr>
        <p:spPr>
          <a:xfrm>
            <a:off x="1779655" y="2260016"/>
            <a:ext cx="2674748" cy="2682506"/>
          </a:xfrm>
          <a:custGeom>
            <a:avLst/>
            <a:gdLst/>
            <a:ahLst/>
            <a:cxnLst/>
            <a:rect l="l" t="t" r="r" b="b"/>
            <a:pathLst>
              <a:path w="46389" h="61419" extrusionOk="0">
                <a:moveTo>
                  <a:pt x="6060" y="1"/>
                </a:moveTo>
                <a:cubicBezTo>
                  <a:pt x="3572" y="1"/>
                  <a:pt x="1750" y="110"/>
                  <a:pt x="1357" y="461"/>
                </a:cubicBezTo>
                <a:cubicBezTo>
                  <a:pt x="281" y="1279"/>
                  <a:pt x="539" y="8813"/>
                  <a:pt x="453" y="16347"/>
                </a:cubicBezTo>
                <a:cubicBezTo>
                  <a:pt x="367" y="23880"/>
                  <a:pt x="367" y="41897"/>
                  <a:pt x="453" y="45406"/>
                </a:cubicBezTo>
                <a:cubicBezTo>
                  <a:pt x="539" y="49001"/>
                  <a:pt x="1" y="59118"/>
                  <a:pt x="819" y="60388"/>
                </a:cubicBezTo>
                <a:cubicBezTo>
                  <a:pt x="1516" y="61284"/>
                  <a:pt x="7543" y="61387"/>
                  <a:pt x="11368" y="61387"/>
                </a:cubicBezTo>
                <a:cubicBezTo>
                  <a:pt x="12501" y="61387"/>
                  <a:pt x="13441" y="61378"/>
                  <a:pt x="13992" y="61378"/>
                </a:cubicBezTo>
                <a:cubicBezTo>
                  <a:pt x="15172" y="61378"/>
                  <a:pt x="17864" y="61418"/>
                  <a:pt x="20632" y="61418"/>
                </a:cubicBezTo>
                <a:cubicBezTo>
                  <a:pt x="23572" y="61418"/>
                  <a:pt x="26598" y="61373"/>
                  <a:pt x="27984" y="61184"/>
                </a:cubicBezTo>
                <a:cubicBezTo>
                  <a:pt x="28436" y="61141"/>
                  <a:pt x="29222" y="61119"/>
                  <a:pt x="30220" y="61119"/>
                </a:cubicBezTo>
                <a:cubicBezTo>
                  <a:pt x="31218" y="61119"/>
                  <a:pt x="32429" y="61141"/>
                  <a:pt x="33731" y="61184"/>
                </a:cubicBezTo>
                <a:cubicBezTo>
                  <a:pt x="38661" y="61184"/>
                  <a:pt x="44860" y="61184"/>
                  <a:pt x="45312" y="60474"/>
                </a:cubicBezTo>
                <a:cubicBezTo>
                  <a:pt x="46022" y="59311"/>
                  <a:pt x="45936" y="48635"/>
                  <a:pt x="45936" y="42629"/>
                </a:cubicBezTo>
                <a:cubicBezTo>
                  <a:pt x="45850" y="34643"/>
                  <a:pt x="46194" y="23601"/>
                  <a:pt x="46281" y="18047"/>
                </a:cubicBezTo>
                <a:cubicBezTo>
                  <a:pt x="46388" y="12407"/>
                  <a:pt x="46108" y="1193"/>
                  <a:pt x="45570" y="461"/>
                </a:cubicBezTo>
                <a:cubicBezTo>
                  <a:pt x="45314" y="134"/>
                  <a:pt x="42472" y="17"/>
                  <a:pt x="38906" y="17"/>
                </a:cubicBezTo>
                <a:cubicBezTo>
                  <a:pt x="33785" y="17"/>
                  <a:pt x="27172" y="258"/>
                  <a:pt x="24583" y="461"/>
                </a:cubicBezTo>
                <a:cubicBezTo>
                  <a:pt x="24243" y="482"/>
                  <a:pt x="23817" y="492"/>
                  <a:pt x="23320" y="492"/>
                </a:cubicBezTo>
                <a:cubicBezTo>
                  <a:pt x="21333" y="492"/>
                  <a:pt x="18220" y="340"/>
                  <a:pt x="14983" y="203"/>
                </a:cubicBezTo>
                <a:cubicBezTo>
                  <a:pt x="11856" y="115"/>
                  <a:pt x="8609" y="1"/>
                  <a:pt x="6060" y="1"/>
                </a:cubicBezTo>
                <a:close/>
              </a:path>
            </a:pathLst>
          </a:custGeom>
          <a:solidFill>
            <a:srgbClr val="EB99A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Google Shape;6205;p43"/>
          <p:cNvSpPr/>
          <p:nvPr/>
        </p:nvSpPr>
        <p:spPr>
          <a:xfrm>
            <a:off x="1751331" y="2260016"/>
            <a:ext cx="2674748" cy="2682506"/>
          </a:xfrm>
          <a:custGeom>
            <a:avLst/>
            <a:gdLst/>
            <a:ahLst/>
            <a:cxnLst/>
            <a:rect l="l" t="t" r="r" b="b"/>
            <a:pathLst>
              <a:path w="46389" h="61419" extrusionOk="0">
                <a:moveTo>
                  <a:pt x="6060" y="1"/>
                </a:moveTo>
                <a:cubicBezTo>
                  <a:pt x="3572" y="1"/>
                  <a:pt x="1750" y="110"/>
                  <a:pt x="1357" y="461"/>
                </a:cubicBezTo>
                <a:cubicBezTo>
                  <a:pt x="281" y="1279"/>
                  <a:pt x="539" y="8813"/>
                  <a:pt x="453" y="16347"/>
                </a:cubicBezTo>
                <a:cubicBezTo>
                  <a:pt x="367" y="23880"/>
                  <a:pt x="367" y="41897"/>
                  <a:pt x="453" y="45406"/>
                </a:cubicBezTo>
                <a:cubicBezTo>
                  <a:pt x="539" y="49001"/>
                  <a:pt x="1" y="59118"/>
                  <a:pt x="819" y="60388"/>
                </a:cubicBezTo>
                <a:cubicBezTo>
                  <a:pt x="1516" y="61284"/>
                  <a:pt x="7543" y="61387"/>
                  <a:pt x="11368" y="61387"/>
                </a:cubicBezTo>
                <a:cubicBezTo>
                  <a:pt x="12501" y="61387"/>
                  <a:pt x="13441" y="61378"/>
                  <a:pt x="13992" y="61378"/>
                </a:cubicBezTo>
                <a:cubicBezTo>
                  <a:pt x="15172" y="61378"/>
                  <a:pt x="17864" y="61418"/>
                  <a:pt x="20632" y="61418"/>
                </a:cubicBezTo>
                <a:cubicBezTo>
                  <a:pt x="23572" y="61418"/>
                  <a:pt x="26598" y="61373"/>
                  <a:pt x="27984" y="61184"/>
                </a:cubicBezTo>
                <a:cubicBezTo>
                  <a:pt x="28436" y="61141"/>
                  <a:pt x="29222" y="61119"/>
                  <a:pt x="30220" y="61119"/>
                </a:cubicBezTo>
                <a:cubicBezTo>
                  <a:pt x="31218" y="61119"/>
                  <a:pt x="32429" y="61141"/>
                  <a:pt x="33731" y="61184"/>
                </a:cubicBezTo>
                <a:cubicBezTo>
                  <a:pt x="38661" y="61184"/>
                  <a:pt x="44860" y="61184"/>
                  <a:pt x="45312" y="60474"/>
                </a:cubicBezTo>
                <a:cubicBezTo>
                  <a:pt x="46022" y="59311"/>
                  <a:pt x="45936" y="48635"/>
                  <a:pt x="45936" y="42629"/>
                </a:cubicBezTo>
                <a:cubicBezTo>
                  <a:pt x="45850" y="34643"/>
                  <a:pt x="46194" y="23601"/>
                  <a:pt x="46281" y="18047"/>
                </a:cubicBezTo>
                <a:cubicBezTo>
                  <a:pt x="46388" y="12407"/>
                  <a:pt x="46108" y="1193"/>
                  <a:pt x="45570" y="461"/>
                </a:cubicBezTo>
                <a:cubicBezTo>
                  <a:pt x="45314" y="134"/>
                  <a:pt x="42472" y="17"/>
                  <a:pt x="38906" y="17"/>
                </a:cubicBezTo>
                <a:cubicBezTo>
                  <a:pt x="33785" y="17"/>
                  <a:pt x="27172" y="258"/>
                  <a:pt x="24583" y="461"/>
                </a:cubicBezTo>
                <a:cubicBezTo>
                  <a:pt x="24243" y="482"/>
                  <a:pt x="23817" y="492"/>
                  <a:pt x="23320" y="492"/>
                </a:cubicBezTo>
                <a:cubicBezTo>
                  <a:pt x="21333" y="492"/>
                  <a:pt x="18220" y="340"/>
                  <a:pt x="14983" y="203"/>
                </a:cubicBezTo>
                <a:cubicBezTo>
                  <a:pt x="11856" y="115"/>
                  <a:pt x="8609" y="1"/>
                  <a:pt x="6060" y="1"/>
                </a:cubicBezTo>
                <a:close/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" name="Google Shape;6230;p43"/>
          <p:cNvSpPr/>
          <p:nvPr/>
        </p:nvSpPr>
        <p:spPr>
          <a:xfrm>
            <a:off x="7887840" y="2284261"/>
            <a:ext cx="2674748" cy="2682506"/>
          </a:xfrm>
          <a:custGeom>
            <a:avLst/>
            <a:gdLst/>
            <a:ahLst/>
            <a:cxnLst/>
            <a:rect l="l" t="t" r="r" b="b"/>
            <a:pathLst>
              <a:path w="46389" h="61419" extrusionOk="0">
                <a:moveTo>
                  <a:pt x="6060" y="1"/>
                </a:moveTo>
                <a:cubicBezTo>
                  <a:pt x="3572" y="1"/>
                  <a:pt x="1750" y="110"/>
                  <a:pt x="1357" y="461"/>
                </a:cubicBezTo>
                <a:cubicBezTo>
                  <a:pt x="281" y="1279"/>
                  <a:pt x="539" y="8813"/>
                  <a:pt x="453" y="16347"/>
                </a:cubicBezTo>
                <a:cubicBezTo>
                  <a:pt x="367" y="23880"/>
                  <a:pt x="367" y="41897"/>
                  <a:pt x="453" y="45406"/>
                </a:cubicBezTo>
                <a:cubicBezTo>
                  <a:pt x="539" y="49001"/>
                  <a:pt x="1" y="59118"/>
                  <a:pt x="819" y="60388"/>
                </a:cubicBezTo>
                <a:cubicBezTo>
                  <a:pt x="1516" y="61284"/>
                  <a:pt x="7543" y="61387"/>
                  <a:pt x="11368" y="61387"/>
                </a:cubicBezTo>
                <a:cubicBezTo>
                  <a:pt x="12501" y="61387"/>
                  <a:pt x="13441" y="61378"/>
                  <a:pt x="13992" y="61378"/>
                </a:cubicBezTo>
                <a:cubicBezTo>
                  <a:pt x="15172" y="61378"/>
                  <a:pt x="17864" y="61418"/>
                  <a:pt x="20632" y="61418"/>
                </a:cubicBezTo>
                <a:cubicBezTo>
                  <a:pt x="23572" y="61418"/>
                  <a:pt x="26598" y="61373"/>
                  <a:pt x="27984" y="61184"/>
                </a:cubicBezTo>
                <a:cubicBezTo>
                  <a:pt x="28436" y="61141"/>
                  <a:pt x="29222" y="61119"/>
                  <a:pt x="30220" y="61119"/>
                </a:cubicBezTo>
                <a:cubicBezTo>
                  <a:pt x="31218" y="61119"/>
                  <a:pt x="32429" y="61141"/>
                  <a:pt x="33731" y="61184"/>
                </a:cubicBezTo>
                <a:cubicBezTo>
                  <a:pt x="38661" y="61184"/>
                  <a:pt x="44860" y="61184"/>
                  <a:pt x="45312" y="60474"/>
                </a:cubicBezTo>
                <a:cubicBezTo>
                  <a:pt x="46022" y="59311"/>
                  <a:pt x="45936" y="48635"/>
                  <a:pt x="45936" y="42629"/>
                </a:cubicBezTo>
                <a:cubicBezTo>
                  <a:pt x="45850" y="34643"/>
                  <a:pt x="46194" y="23601"/>
                  <a:pt x="46281" y="18047"/>
                </a:cubicBezTo>
                <a:cubicBezTo>
                  <a:pt x="46388" y="12407"/>
                  <a:pt x="46108" y="1193"/>
                  <a:pt x="45570" y="461"/>
                </a:cubicBezTo>
                <a:cubicBezTo>
                  <a:pt x="45314" y="134"/>
                  <a:pt x="42472" y="17"/>
                  <a:pt x="38906" y="17"/>
                </a:cubicBezTo>
                <a:cubicBezTo>
                  <a:pt x="33785" y="17"/>
                  <a:pt x="27172" y="258"/>
                  <a:pt x="24583" y="461"/>
                </a:cubicBezTo>
                <a:cubicBezTo>
                  <a:pt x="24243" y="482"/>
                  <a:pt x="23817" y="492"/>
                  <a:pt x="23320" y="492"/>
                </a:cubicBezTo>
                <a:cubicBezTo>
                  <a:pt x="21333" y="492"/>
                  <a:pt x="18220" y="340"/>
                  <a:pt x="14983" y="203"/>
                </a:cubicBezTo>
                <a:cubicBezTo>
                  <a:pt x="11856" y="115"/>
                  <a:pt x="8609" y="1"/>
                  <a:pt x="6060" y="1"/>
                </a:cubicBezTo>
                <a:close/>
              </a:path>
            </a:pathLst>
          </a:custGeom>
          <a:solidFill>
            <a:srgbClr val="88A5C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" name="Google Shape;6231;p43"/>
          <p:cNvSpPr/>
          <p:nvPr/>
        </p:nvSpPr>
        <p:spPr>
          <a:xfrm>
            <a:off x="7870075" y="2284261"/>
            <a:ext cx="2674748" cy="2682506"/>
          </a:xfrm>
          <a:custGeom>
            <a:avLst/>
            <a:gdLst/>
            <a:ahLst/>
            <a:cxnLst/>
            <a:rect l="l" t="t" r="r" b="b"/>
            <a:pathLst>
              <a:path w="46389" h="61419" extrusionOk="0">
                <a:moveTo>
                  <a:pt x="6060" y="1"/>
                </a:moveTo>
                <a:cubicBezTo>
                  <a:pt x="3572" y="1"/>
                  <a:pt x="1750" y="110"/>
                  <a:pt x="1357" y="461"/>
                </a:cubicBezTo>
                <a:cubicBezTo>
                  <a:pt x="281" y="1279"/>
                  <a:pt x="539" y="8813"/>
                  <a:pt x="453" y="16347"/>
                </a:cubicBezTo>
                <a:cubicBezTo>
                  <a:pt x="367" y="23880"/>
                  <a:pt x="367" y="41897"/>
                  <a:pt x="453" y="45406"/>
                </a:cubicBezTo>
                <a:cubicBezTo>
                  <a:pt x="539" y="49001"/>
                  <a:pt x="1" y="59118"/>
                  <a:pt x="819" y="60388"/>
                </a:cubicBezTo>
                <a:cubicBezTo>
                  <a:pt x="1516" y="61284"/>
                  <a:pt x="7543" y="61387"/>
                  <a:pt x="11368" y="61387"/>
                </a:cubicBezTo>
                <a:cubicBezTo>
                  <a:pt x="12501" y="61387"/>
                  <a:pt x="13441" y="61378"/>
                  <a:pt x="13992" y="61378"/>
                </a:cubicBezTo>
                <a:cubicBezTo>
                  <a:pt x="15172" y="61378"/>
                  <a:pt x="17864" y="61418"/>
                  <a:pt x="20632" y="61418"/>
                </a:cubicBezTo>
                <a:cubicBezTo>
                  <a:pt x="23572" y="61418"/>
                  <a:pt x="26598" y="61373"/>
                  <a:pt x="27984" y="61184"/>
                </a:cubicBezTo>
                <a:cubicBezTo>
                  <a:pt x="28436" y="61141"/>
                  <a:pt x="29222" y="61119"/>
                  <a:pt x="30220" y="61119"/>
                </a:cubicBezTo>
                <a:cubicBezTo>
                  <a:pt x="31218" y="61119"/>
                  <a:pt x="32429" y="61141"/>
                  <a:pt x="33731" y="61184"/>
                </a:cubicBezTo>
                <a:cubicBezTo>
                  <a:pt x="38661" y="61184"/>
                  <a:pt x="44860" y="61184"/>
                  <a:pt x="45312" y="60474"/>
                </a:cubicBezTo>
                <a:cubicBezTo>
                  <a:pt x="46022" y="59311"/>
                  <a:pt x="45936" y="48635"/>
                  <a:pt x="45936" y="42629"/>
                </a:cubicBezTo>
                <a:cubicBezTo>
                  <a:pt x="45850" y="34643"/>
                  <a:pt x="46194" y="23601"/>
                  <a:pt x="46281" y="18047"/>
                </a:cubicBezTo>
                <a:cubicBezTo>
                  <a:pt x="46388" y="12407"/>
                  <a:pt x="46108" y="1193"/>
                  <a:pt x="45570" y="461"/>
                </a:cubicBezTo>
                <a:cubicBezTo>
                  <a:pt x="45314" y="134"/>
                  <a:pt x="42472" y="17"/>
                  <a:pt x="38906" y="17"/>
                </a:cubicBezTo>
                <a:cubicBezTo>
                  <a:pt x="33785" y="17"/>
                  <a:pt x="27172" y="258"/>
                  <a:pt x="24583" y="461"/>
                </a:cubicBezTo>
                <a:cubicBezTo>
                  <a:pt x="24243" y="482"/>
                  <a:pt x="23817" y="492"/>
                  <a:pt x="23320" y="492"/>
                </a:cubicBezTo>
                <a:cubicBezTo>
                  <a:pt x="21333" y="492"/>
                  <a:pt x="18220" y="340"/>
                  <a:pt x="14983" y="203"/>
                </a:cubicBezTo>
                <a:cubicBezTo>
                  <a:pt x="11856" y="115"/>
                  <a:pt x="8609" y="1"/>
                  <a:pt x="6060" y="1"/>
                </a:cubicBezTo>
                <a:close/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" name="Google Shape;6265;p43"/>
          <p:cNvSpPr/>
          <p:nvPr/>
        </p:nvSpPr>
        <p:spPr>
          <a:xfrm>
            <a:off x="4839027" y="2284261"/>
            <a:ext cx="2674747" cy="2682506"/>
          </a:xfrm>
          <a:custGeom>
            <a:avLst/>
            <a:gdLst/>
            <a:ahLst/>
            <a:cxnLst/>
            <a:rect l="l" t="t" r="r" b="b"/>
            <a:pathLst>
              <a:path w="46389" h="61419" extrusionOk="0">
                <a:moveTo>
                  <a:pt x="6060" y="1"/>
                </a:moveTo>
                <a:cubicBezTo>
                  <a:pt x="3572" y="1"/>
                  <a:pt x="1750" y="110"/>
                  <a:pt x="1357" y="461"/>
                </a:cubicBezTo>
                <a:cubicBezTo>
                  <a:pt x="281" y="1279"/>
                  <a:pt x="539" y="8813"/>
                  <a:pt x="453" y="16347"/>
                </a:cubicBezTo>
                <a:cubicBezTo>
                  <a:pt x="367" y="23880"/>
                  <a:pt x="367" y="41897"/>
                  <a:pt x="453" y="45406"/>
                </a:cubicBezTo>
                <a:cubicBezTo>
                  <a:pt x="539" y="49001"/>
                  <a:pt x="1" y="59118"/>
                  <a:pt x="819" y="60388"/>
                </a:cubicBezTo>
                <a:cubicBezTo>
                  <a:pt x="1516" y="61284"/>
                  <a:pt x="7543" y="61387"/>
                  <a:pt x="11368" y="61387"/>
                </a:cubicBezTo>
                <a:cubicBezTo>
                  <a:pt x="12501" y="61387"/>
                  <a:pt x="13441" y="61378"/>
                  <a:pt x="13992" y="61378"/>
                </a:cubicBezTo>
                <a:cubicBezTo>
                  <a:pt x="15172" y="61378"/>
                  <a:pt x="17864" y="61418"/>
                  <a:pt x="20632" y="61418"/>
                </a:cubicBezTo>
                <a:cubicBezTo>
                  <a:pt x="23572" y="61418"/>
                  <a:pt x="26598" y="61373"/>
                  <a:pt x="27984" y="61184"/>
                </a:cubicBezTo>
                <a:cubicBezTo>
                  <a:pt x="28436" y="61141"/>
                  <a:pt x="29222" y="61119"/>
                  <a:pt x="30220" y="61119"/>
                </a:cubicBezTo>
                <a:cubicBezTo>
                  <a:pt x="31218" y="61119"/>
                  <a:pt x="32429" y="61141"/>
                  <a:pt x="33731" y="61184"/>
                </a:cubicBezTo>
                <a:cubicBezTo>
                  <a:pt x="38661" y="61184"/>
                  <a:pt x="44860" y="61184"/>
                  <a:pt x="45312" y="60474"/>
                </a:cubicBezTo>
                <a:cubicBezTo>
                  <a:pt x="46022" y="59311"/>
                  <a:pt x="45936" y="48635"/>
                  <a:pt x="45936" y="42629"/>
                </a:cubicBezTo>
                <a:cubicBezTo>
                  <a:pt x="45850" y="34643"/>
                  <a:pt x="46194" y="23601"/>
                  <a:pt x="46281" y="18047"/>
                </a:cubicBezTo>
                <a:cubicBezTo>
                  <a:pt x="46388" y="12407"/>
                  <a:pt x="46108" y="1193"/>
                  <a:pt x="45570" y="461"/>
                </a:cubicBezTo>
                <a:cubicBezTo>
                  <a:pt x="45314" y="134"/>
                  <a:pt x="42472" y="17"/>
                  <a:pt x="38906" y="17"/>
                </a:cubicBezTo>
                <a:cubicBezTo>
                  <a:pt x="33785" y="17"/>
                  <a:pt x="27172" y="258"/>
                  <a:pt x="24583" y="461"/>
                </a:cubicBezTo>
                <a:cubicBezTo>
                  <a:pt x="24243" y="482"/>
                  <a:pt x="23817" y="492"/>
                  <a:pt x="23320" y="492"/>
                </a:cubicBezTo>
                <a:cubicBezTo>
                  <a:pt x="21333" y="492"/>
                  <a:pt x="18220" y="340"/>
                  <a:pt x="14983" y="203"/>
                </a:cubicBezTo>
                <a:cubicBezTo>
                  <a:pt x="11856" y="115"/>
                  <a:pt x="8609" y="1"/>
                  <a:pt x="6060" y="1"/>
                </a:cubicBezTo>
                <a:close/>
              </a:path>
            </a:pathLst>
          </a:custGeom>
          <a:solidFill>
            <a:srgbClr val="B7CAE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7" name="Google Shape;6266;p43"/>
          <p:cNvSpPr/>
          <p:nvPr/>
        </p:nvSpPr>
        <p:spPr>
          <a:xfrm>
            <a:off x="4810703" y="2284261"/>
            <a:ext cx="2674747" cy="2682506"/>
          </a:xfrm>
          <a:custGeom>
            <a:avLst/>
            <a:gdLst/>
            <a:ahLst/>
            <a:cxnLst/>
            <a:rect l="l" t="t" r="r" b="b"/>
            <a:pathLst>
              <a:path w="46389" h="61419" extrusionOk="0">
                <a:moveTo>
                  <a:pt x="6060" y="1"/>
                </a:moveTo>
                <a:cubicBezTo>
                  <a:pt x="3572" y="1"/>
                  <a:pt x="1750" y="110"/>
                  <a:pt x="1357" y="461"/>
                </a:cubicBezTo>
                <a:cubicBezTo>
                  <a:pt x="281" y="1279"/>
                  <a:pt x="539" y="8813"/>
                  <a:pt x="453" y="16347"/>
                </a:cubicBezTo>
                <a:cubicBezTo>
                  <a:pt x="367" y="23880"/>
                  <a:pt x="367" y="41897"/>
                  <a:pt x="453" y="45406"/>
                </a:cubicBezTo>
                <a:cubicBezTo>
                  <a:pt x="539" y="49001"/>
                  <a:pt x="1" y="59118"/>
                  <a:pt x="819" y="60388"/>
                </a:cubicBezTo>
                <a:cubicBezTo>
                  <a:pt x="1516" y="61284"/>
                  <a:pt x="7543" y="61387"/>
                  <a:pt x="11368" y="61387"/>
                </a:cubicBezTo>
                <a:cubicBezTo>
                  <a:pt x="12501" y="61387"/>
                  <a:pt x="13441" y="61378"/>
                  <a:pt x="13992" y="61378"/>
                </a:cubicBezTo>
                <a:cubicBezTo>
                  <a:pt x="15172" y="61378"/>
                  <a:pt x="17864" y="61418"/>
                  <a:pt x="20632" y="61418"/>
                </a:cubicBezTo>
                <a:cubicBezTo>
                  <a:pt x="23572" y="61418"/>
                  <a:pt x="26598" y="61373"/>
                  <a:pt x="27984" y="61184"/>
                </a:cubicBezTo>
                <a:cubicBezTo>
                  <a:pt x="28436" y="61141"/>
                  <a:pt x="29222" y="61119"/>
                  <a:pt x="30220" y="61119"/>
                </a:cubicBezTo>
                <a:cubicBezTo>
                  <a:pt x="31218" y="61119"/>
                  <a:pt x="32429" y="61141"/>
                  <a:pt x="33731" y="61184"/>
                </a:cubicBezTo>
                <a:cubicBezTo>
                  <a:pt x="38661" y="61184"/>
                  <a:pt x="44860" y="61184"/>
                  <a:pt x="45312" y="60474"/>
                </a:cubicBezTo>
                <a:cubicBezTo>
                  <a:pt x="46022" y="59311"/>
                  <a:pt x="45936" y="48635"/>
                  <a:pt x="45936" y="42629"/>
                </a:cubicBezTo>
                <a:cubicBezTo>
                  <a:pt x="45850" y="34643"/>
                  <a:pt x="46194" y="23601"/>
                  <a:pt x="46281" y="18047"/>
                </a:cubicBezTo>
                <a:cubicBezTo>
                  <a:pt x="46388" y="12407"/>
                  <a:pt x="46108" y="1193"/>
                  <a:pt x="45570" y="461"/>
                </a:cubicBezTo>
                <a:cubicBezTo>
                  <a:pt x="45314" y="134"/>
                  <a:pt x="42472" y="17"/>
                  <a:pt x="38906" y="17"/>
                </a:cubicBezTo>
                <a:cubicBezTo>
                  <a:pt x="33785" y="17"/>
                  <a:pt x="27172" y="258"/>
                  <a:pt x="24583" y="461"/>
                </a:cubicBezTo>
                <a:cubicBezTo>
                  <a:pt x="24243" y="482"/>
                  <a:pt x="23817" y="492"/>
                  <a:pt x="23320" y="492"/>
                </a:cubicBezTo>
                <a:cubicBezTo>
                  <a:pt x="21333" y="492"/>
                  <a:pt x="18220" y="340"/>
                  <a:pt x="14983" y="203"/>
                </a:cubicBezTo>
                <a:cubicBezTo>
                  <a:pt x="11856" y="115"/>
                  <a:pt x="8609" y="1"/>
                  <a:pt x="6060" y="1"/>
                </a:cubicBezTo>
                <a:close/>
              </a:path>
            </a:pathLst>
          </a:cu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693342" y="1582497"/>
            <a:ext cx="284737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纪律委员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724389" y="1606742"/>
            <a:ext cx="284737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劳动委员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7870075" y="1626137"/>
            <a:ext cx="284737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心理委员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794510" y="2284095"/>
            <a:ext cx="267779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①纪律监督：负责全天纪律监督，控制自习课纪律；登记违纪情况。</a:t>
            </a:r>
            <a:endParaRPr lang="zh-CN" altLang="en-US" sz="16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②协助老师完成德育档案追踪受处分学生的后期表现。③记录每日考勤和测温</a:t>
            </a:r>
            <a:endParaRPr lang="zh-CN" altLang="en-US" sz="16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5091459" y="2412869"/>
            <a:ext cx="2188317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1、负责每日卫生检查，记录值日生的劳动情况，填入学生劳动教育档案。</a:t>
            </a:r>
            <a:endParaRPr lang="zh-CN" altLang="en-US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、负责消毒记录本的登记。</a:t>
            </a:r>
            <a:endParaRPr lang="zh-CN" altLang="en-US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7898765" y="2425700"/>
            <a:ext cx="2696210" cy="2399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sz="2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、关注班级同学的心理动向，将异常情况报告给老师；</a:t>
            </a:r>
            <a:endParaRPr lang="zh-CN" altLang="en-US" sz="20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sz="2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sz="20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、定期参加学校的心理委员培训</a:t>
            </a:r>
            <a:endParaRPr lang="zh-CN" altLang="en-US" sz="20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4" name="文本框 83"/>
          <p:cNvSpPr txBox="1"/>
          <p:nvPr/>
        </p:nvSpPr>
        <p:spPr>
          <a:xfrm>
            <a:off x="1863090" y="5031740"/>
            <a:ext cx="213995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dirty="0">
                <a:solidFill>
                  <a:srgbClr val="0070C0"/>
                </a:solidFill>
                <a:effectLst/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纪律：邝安琪</a:t>
            </a:r>
            <a:endParaRPr lang="zh-CN" altLang="en-US" sz="2000" dirty="0">
              <a:solidFill>
                <a:srgbClr val="0070C0"/>
              </a:solidFill>
              <a:effectLst/>
              <a:latin typeface="字魂152号-机甲超级黑" panose="00000500000000000000" pitchFamily="2" charset="-122"/>
              <a:ea typeface="字魂152号-机甲超级黑" panose="00000500000000000000" pitchFamily="2" charset="-122"/>
            </a:endParaRPr>
          </a:p>
          <a:p>
            <a:pPr algn="ctr"/>
            <a:r>
              <a:rPr lang="en-US" altLang="zh-CN" sz="2000" dirty="0">
                <a:solidFill>
                  <a:srgbClr val="0070C0"/>
                </a:solidFill>
                <a:effectLst/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      </a:t>
            </a:r>
            <a:r>
              <a:rPr lang="zh-CN" altLang="en-US" sz="2000" dirty="0">
                <a:solidFill>
                  <a:srgbClr val="0070C0"/>
                </a:solidFill>
                <a:effectLst/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付斯涵</a:t>
            </a:r>
            <a:endParaRPr lang="zh-CN" altLang="en-US" sz="2000" dirty="0">
              <a:solidFill>
                <a:srgbClr val="0070C0"/>
              </a:solidFill>
              <a:effectLst/>
              <a:latin typeface="字魂152号-机甲超级黑" panose="00000500000000000000" pitchFamily="2" charset="-122"/>
              <a:ea typeface="字魂152号-机甲超级黑" panose="00000500000000000000" pitchFamily="2" charset="-122"/>
            </a:endParaRPr>
          </a:p>
          <a:p>
            <a:pPr algn="ctr"/>
            <a:r>
              <a:rPr lang="zh-CN" altLang="en-US" sz="2000" dirty="0">
                <a:solidFill>
                  <a:srgbClr val="0070C0"/>
                </a:solidFill>
                <a:effectLst/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考勤：王志涵</a:t>
            </a:r>
            <a:endParaRPr lang="zh-CN" altLang="en-US" sz="2000" dirty="0">
              <a:solidFill>
                <a:srgbClr val="0070C0"/>
              </a:solidFill>
              <a:effectLst/>
              <a:latin typeface="字魂152号-机甲超级黑" panose="00000500000000000000" pitchFamily="2" charset="-122"/>
              <a:ea typeface="字魂152号-机甲超级黑" panose="00000500000000000000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078095" y="5031740"/>
            <a:ext cx="21399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dirty="0">
                <a:solidFill>
                  <a:srgbClr val="0070C0"/>
                </a:solidFill>
                <a:effectLst/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邓古月</a:t>
            </a:r>
            <a:r>
              <a:rPr lang="en-US" altLang="zh-CN" sz="2000" dirty="0">
                <a:solidFill>
                  <a:srgbClr val="0070C0"/>
                </a:solidFill>
                <a:effectLst/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 </a:t>
            </a:r>
            <a:r>
              <a:rPr lang="zh-CN" altLang="en-US" sz="2000" dirty="0">
                <a:solidFill>
                  <a:srgbClr val="0070C0"/>
                </a:solidFill>
                <a:effectLst/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陈俊霖</a:t>
            </a:r>
            <a:r>
              <a:rPr lang="en-US" altLang="zh-CN" sz="2000" dirty="0">
                <a:solidFill>
                  <a:srgbClr val="0070C0"/>
                </a:solidFill>
                <a:effectLst/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 </a:t>
            </a:r>
            <a:r>
              <a:rPr lang="zh-CN" altLang="en-US" sz="2000" dirty="0">
                <a:solidFill>
                  <a:srgbClr val="0070C0"/>
                </a:solidFill>
                <a:effectLst/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郑振振</a:t>
            </a:r>
            <a:endParaRPr lang="zh-CN" altLang="en-US" sz="2000" dirty="0">
              <a:solidFill>
                <a:srgbClr val="0070C0"/>
              </a:solidFill>
              <a:effectLst/>
              <a:latin typeface="字魂152号-机甲超级黑" panose="00000500000000000000" pitchFamily="2" charset="-122"/>
              <a:ea typeface="字魂152号-机甲超级黑" panose="00000500000000000000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176895" y="5031740"/>
            <a:ext cx="21399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2000" dirty="0">
                <a:solidFill>
                  <a:srgbClr val="0070C0"/>
                </a:solidFill>
                <a:effectLst/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李清欣</a:t>
            </a:r>
            <a:r>
              <a:rPr lang="en-US" altLang="zh-CN" sz="2000" dirty="0">
                <a:solidFill>
                  <a:srgbClr val="0070C0"/>
                </a:solidFill>
                <a:effectLst/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 </a:t>
            </a:r>
            <a:endParaRPr lang="en-US" altLang="zh-CN" sz="2000" dirty="0">
              <a:solidFill>
                <a:srgbClr val="0070C0"/>
              </a:solidFill>
              <a:effectLst/>
              <a:latin typeface="字魂152号-机甲超级黑" panose="00000500000000000000" pitchFamily="2" charset="-122"/>
              <a:ea typeface="字魂152号-机甲超级黑" panose="00000500000000000000" pitchFamily="2" charset="-122"/>
            </a:endParaRPr>
          </a:p>
          <a:p>
            <a:pPr algn="ctr"/>
            <a:r>
              <a:rPr lang="zh-CN" altLang="en-US" sz="2000" dirty="0">
                <a:solidFill>
                  <a:srgbClr val="0070C0"/>
                </a:solidFill>
                <a:effectLst/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男心理委员待定</a:t>
            </a:r>
            <a:endParaRPr lang="zh-CN" altLang="en-US" sz="2000" dirty="0">
              <a:solidFill>
                <a:srgbClr val="0070C0"/>
              </a:solidFill>
              <a:effectLst/>
              <a:latin typeface="字魂152号-机甲超级黑" panose="00000500000000000000" pitchFamily="2" charset="-122"/>
              <a:ea typeface="字魂152号-机甲超级黑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52" r="342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Google Shape;663;p27"/>
          <p:cNvSpPr/>
          <p:nvPr/>
        </p:nvSpPr>
        <p:spPr>
          <a:xfrm rot="5400000">
            <a:off x="2704465" y="-2364740"/>
            <a:ext cx="6759575" cy="11685905"/>
          </a:xfrm>
          <a:custGeom>
            <a:avLst/>
            <a:gdLst/>
            <a:ahLst/>
            <a:cxnLst/>
            <a:rect l="l" t="t" r="r" b="b"/>
            <a:pathLst>
              <a:path w="21302" h="36785" extrusionOk="0">
                <a:moveTo>
                  <a:pt x="586" y="425"/>
                </a:moveTo>
                <a:lnTo>
                  <a:pt x="586" y="425"/>
                </a:lnTo>
                <a:cubicBezTo>
                  <a:pt x="587" y="425"/>
                  <a:pt x="587" y="426"/>
                  <a:pt x="587" y="426"/>
                </a:cubicBezTo>
                <a:cubicBezTo>
                  <a:pt x="587" y="426"/>
                  <a:pt x="587" y="425"/>
                  <a:pt x="586" y="425"/>
                </a:cubicBezTo>
                <a:close/>
                <a:moveTo>
                  <a:pt x="15484" y="1"/>
                </a:moveTo>
                <a:cubicBezTo>
                  <a:pt x="13133" y="1"/>
                  <a:pt x="10785" y="30"/>
                  <a:pt x="8433" y="86"/>
                </a:cubicBezTo>
                <a:cubicBezTo>
                  <a:pt x="7098" y="116"/>
                  <a:pt x="5762" y="155"/>
                  <a:pt x="4427" y="204"/>
                </a:cubicBezTo>
                <a:cubicBezTo>
                  <a:pt x="3761" y="229"/>
                  <a:pt x="3091" y="259"/>
                  <a:pt x="2426" y="283"/>
                </a:cubicBezTo>
                <a:cubicBezTo>
                  <a:pt x="2090" y="298"/>
                  <a:pt x="1760" y="313"/>
                  <a:pt x="1425" y="328"/>
                </a:cubicBezTo>
                <a:cubicBezTo>
                  <a:pt x="1248" y="338"/>
                  <a:pt x="1070" y="342"/>
                  <a:pt x="893" y="342"/>
                </a:cubicBezTo>
                <a:cubicBezTo>
                  <a:pt x="874" y="342"/>
                  <a:pt x="809" y="336"/>
                  <a:pt x="742" y="336"/>
                </a:cubicBezTo>
                <a:cubicBezTo>
                  <a:pt x="639" y="336"/>
                  <a:pt x="532" y="351"/>
                  <a:pt x="586" y="425"/>
                </a:cubicBezTo>
                <a:lnTo>
                  <a:pt x="586" y="425"/>
                </a:lnTo>
                <a:cubicBezTo>
                  <a:pt x="573" y="406"/>
                  <a:pt x="593" y="385"/>
                  <a:pt x="613" y="385"/>
                </a:cubicBezTo>
                <a:cubicBezTo>
                  <a:pt x="620" y="385"/>
                  <a:pt x="626" y="387"/>
                  <a:pt x="632" y="392"/>
                </a:cubicBezTo>
                <a:cubicBezTo>
                  <a:pt x="706" y="461"/>
                  <a:pt x="627" y="530"/>
                  <a:pt x="543" y="540"/>
                </a:cubicBezTo>
                <a:cubicBezTo>
                  <a:pt x="592" y="3167"/>
                  <a:pt x="577" y="5793"/>
                  <a:pt x="523" y="8415"/>
                </a:cubicBezTo>
                <a:cubicBezTo>
                  <a:pt x="435" y="13093"/>
                  <a:pt x="232" y="17760"/>
                  <a:pt x="104" y="22437"/>
                </a:cubicBezTo>
                <a:cubicBezTo>
                  <a:pt x="45" y="24773"/>
                  <a:pt x="1" y="27104"/>
                  <a:pt x="1" y="29440"/>
                </a:cubicBezTo>
                <a:cubicBezTo>
                  <a:pt x="1" y="31772"/>
                  <a:pt x="80" y="34103"/>
                  <a:pt x="129" y="36429"/>
                </a:cubicBezTo>
                <a:cubicBezTo>
                  <a:pt x="641" y="36751"/>
                  <a:pt x="1251" y="36785"/>
                  <a:pt x="1844" y="36785"/>
                </a:cubicBezTo>
                <a:cubicBezTo>
                  <a:pt x="1913" y="36785"/>
                  <a:pt x="1982" y="36784"/>
                  <a:pt x="2051" y="36784"/>
                </a:cubicBezTo>
                <a:cubicBezTo>
                  <a:pt x="2840" y="36779"/>
                  <a:pt x="3628" y="36769"/>
                  <a:pt x="4417" y="36764"/>
                </a:cubicBezTo>
                <a:cubicBezTo>
                  <a:pt x="9971" y="36725"/>
                  <a:pt x="15525" y="36690"/>
                  <a:pt x="21085" y="36656"/>
                </a:cubicBezTo>
                <a:cubicBezTo>
                  <a:pt x="21277" y="36508"/>
                  <a:pt x="21302" y="36202"/>
                  <a:pt x="21297" y="35976"/>
                </a:cubicBezTo>
                <a:cubicBezTo>
                  <a:pt x="21297" y="35655"/>
                  <a:pt x="21282" y="35335"/>
                  <a:pt x="21282" y="35014"/>
                </a:cubicBezTo>
                <a:cubicBezTo>
                  <a:pt x="21272" y="34325"/>
                  <a:pt x="21267" y="33635"/>
                  <a:pt x="21262" y="32940"/>
                </a:cubicBezTo>
                <a:cubicBezTo>
                  <a:pt x="21247" y="31599"/>
                  <a:pt x="21238" y="30254"/>
                  <a:pt x="21228" y="28913"/>
                </a:cubicBezTo>
                <a:cubicBezTo>
                  <a:pt x="21183" y="24058"/>
                  <a:pt x="21144" y="19199"/>
                  <a:pt x="21104" y="14339"/>
                </a:cubicBezTo>
                <a:cubicBezTo>
                  <a:pt x="21065" y="9578"/>
                  <a:pt x="21021" y="4813"/>
                  <a:pt x="20981" y="47"/>
                </a:cubicBezTo>
                <a:cubicBezTo>
                  <a:pt x="19488" y="22"/>
                  <a:pt x="17995" y="7"/>
                  <a:pt x="16501" y="2"/>
                </a:cubicBezTo>
                <a:cubicBezTo>
                  <a:pt x="16162" y="1"/>
                  <a:pt x="15823" y="1"/>
                  <a:pt x="15484" y="1"/>
                </a:cubicBezTo>
                <a:close/>
              </a:path>
            </a:pathLst>
          </a:custGeom>
          <a:solidFill>
            <a:schemeClr val="bg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Google Shape;3108;p39"/>
          <p:cNvSpPr/>
          <p:nvPr/>
        </p:nvSpPr>
        <p:spPr>
          <a:xfrm flipH="1">
            <a:off x="8284845" y="2226310"/>
            <a:ext cx="1953895" cy="1225550"/>
          </a:xfrm>
          <a:custGeom>
            <a:avLst/>
            <a:gdLst/>
            <a:ahLst/>
            <a:cxnLst/>
            <a:rect l="l" t="t" r="r" b="b"/>
            <a:pathLst>
              <a:path w="18638" h="11281" extrusionOk="0">
                <a:moveTo>
                  <a:pt x="18638" y="1"/>
                </a:moveTo>
                <a:cubicBezTo>
                  <a:pt x="15798" y="24"/>
                  <a:pt x="12979" y="88"/>
                  <a:pt x="10145" y="88"/>
                </a:cubicBezTo>
                <a:cubicBezTo>
                  <a:pt x="9686" y="88"/>
                  <a:pt x="9225" y="86"/>
                  <a:pt x="8765" y="82"/>
                </a:cubicBezTo>
                <a:cubicBezTo>
                  <a:pt x="7304" y="82"/>
                  <a:pt x="5843" y="136"/>
                  <a:pt x="4410" y="244"/>
                </a:cubicBezTo>
                <a:cubicBezTo>
                  <a:pt x="3057" y="380"/>
                  <a:pt x="1705" y="758"/>
                  <a:pt x="352" y="1029"/>
                </a:cubicBezTo>
                <a:cubicBezTo>
                  <a:pt x="244" y="4437"/>
                  <a:pt x="109" y="7818"/>
                  <a:pt x="1" y="11226"/>
                </a:cubicBezTo>
                <a:cubicBezTo>
                  <a:pt x="352" y="11253"/>
                  <a:pt x="731" y="11280"/>
                  <a:pt x="1110" y="11280"/>
                </a:cubicBezTo>
                <a:cubicBezTo>
                  <a:pt x="2462" y="11280"/>
                  <a:pt x="3679" y="11091"/>
                  <a:pt x="5005" y="10956"/>
                </a:cubicBezTo>
                <a:cubicBezTo>
                  <a:pt x="6952" y="10767"/>
                  <a:pt x="8873" y="10415"/>
                  <a:pt x="10847" y="10063"/>
                </a:cubicBezTo>
                <a:cubicBezTo>
                  <a:pt x="11724" y="9904"/>
                  <a:pt x="12643" y="9859"/>
                  <a:pt x="13573" y="9859"/>
                </a:cubicBezTo>
                <a:cubicBezTo>
                  <a:pt x="14745" y="9859"/>
                  <a:pt x="15934" y="9930"/>
                  <a:pt x="17076" y="9930"/>
                </a:cubicBezTo>
                <a:cubicBezTo>
                  <a:pt x="17182" y="9930"/>
                  <a:pt x="17288" y="9929"/>
                  <a:pt x="17393" y="9928"/>
                </a:cubicBezTo>
                <a:lnTo>
                  <a:pt x="18611" y="9928"/>
                </a:lnTo>
                <a:cubicBezTo>
                  <a:pt x="18611" y="9252"/>
                  <a:pt x="18638" y="8548"/>
                  <a:pt x="18638" y="7845"/>
                </a:cubicBezTo>
                <a:cubicBezTo>
                  <a:pt x="18611" y="5465"/>
                  <a:pt x="18638" y="3112"/>
                  <a:pt x="18638" y="758"/>
                </a:cubicBezTo>
                <a:lnTo>
                  <a:pt x="18638" y="1"/>
                </a:lnTo>
                <a:close/>
              </a:path>
            </a:pathLst>
          </a:custGeom>
          <a:solidFill>
            <a:srgbClr val="F8E6DC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86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Google Shape;3111;p39"/>
          <p:cNvSpPr/>
          <p:nvPr/>
        </p:nvSpPr>
        <p:spPr>
          <a:xfrm flipH="1">
            <a:off x="8207375" y="1329690"/>
            <a:ext cx="1999615" cy="1162050"/>
          </a:xfrm>
          <a:custGeom>
            <a:avLst/>
            <a:gdLst/>
            <a:ahLst/>
            <a:cxnLst/>
            <a:rect l="l" t="t" r="r" b="b"/>
            <a:pathLst>
              <a:path w="18286" h="8386" extrusionOk="0">
                <a:moveTo>
                  <a:pt x="298" y="1"/>
                </a:moveTo>
                <a:cubicBezTo>
                  <a:pt x="217" y="2814"/>
                  <a:pt x="109" y="5600"/>
                  <a:pt x="0" y="8386"/>
                </a:cubicBezTo>
                <a:cubicBezTo>
                  <a:pt x="1353" y="8115"/>
                  <a:pt x="2705" y="7737"/>
                  <a:pt x="4058" y="7628"/>
                </a:cubicBezTo>
                <a:cubicBezTo>
                  <a:pt x="5491" y="7493"/>
                  <a:pt x="6952" y="7439"/>
                  <a:pt x="8413" y="7439"/>
                </a:cubicBezTo>
                <a:cubicBezTo>
                  <a:pt x="9018" y="7444"/>
                  <a:pt x="9623" y="7446"/>
                  <a:pt x="10227" y="7446"/>
                </a:cubicBezTo>
                <a:cubicBezTo>
                  <a:pt x="12915" y="7446"/>
                  <a:pt x="15591" y="7402"/>
                  <a:pt x="18286" y="7358"/>
                </a:cubicBezTo>
                <a:lnTo>
                  <a:pt x="18286" y="4247"/>
                </a:lnTo>
                <a:cubicBezTo>
                  <a:pt x="18286" y="2868"/>
                  <a:pt x="17961" y="1380"/>
                  <a:pt x="17961" y="1"/>
                </a:cubicBezTo>
                <a:close/>
              </a:path>
            </a:pathLst>
          </a:custGeom>
          <a:solidFill>
            <a:srgbClr val="88A5CD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86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" name="Google Shape;3114;p39"/>
          <p:cNvSpPr/>
          <p:nvPr/>
        </p:nvSpPr>
        <p:spPr>
          <a:xfrm flipH="1">
            <a:off x="8241665" y="3162935"/>
            <a:ext cx="2031365" cy="1222375"/>
          </a:xfrm>
          <a:custGeom>
            <a:avLst/>
            <a:gdLst/>
            <a:ahLst/>
            <a:cxnLst/>
            <a:rect l="l" t="t" r="r" b="b"/>
            <a:pathLst>
              <a:path w="18935" h="10808" extrusionOk="0">
                <a:moveTo>
                  <a:pt x="13895" y="0"/>
                </a:moveTo>
                <a:cubicBezTo>
                  <a:pt x="12967" y="0"/>
                  <a:pt x="12048" y="45"/>
                  <a:pt x="11171" y="204"/>
                </a:cubicBezTo>
                <a:cubicBezTo>
                  <a:pt x="9197" y="556"/>
                  <a:pt x="7276" y="908"/>
                  <a:pt x="5329" y="1097"/>
                </a:cubicBezTo>
                <a:cubicBezTo>
                  <a:pt x="4003" y="1232"/>
                  <a:pt x="2759" y="1421"/>
                  <a:pt x="1434" y="1421"/>
                </a:cubicBezTo>
                <a:cubicBezTo>
                  <a:pt x="1055" y="1421"/>
                  <a:pt x="676" y="1394"/>
                  <a:pt x="325" y="1367"/>
                </a:cubicBezTo>
                <a:cubicBezTo>
                  <a:pt x="244" y="3531"/>
                  <a:pt x="162" y="5695"/>
                  <a:pt x="81" y="7859"/>
                </a:cubicBezTo>
                <a:cubicBezTo>
                  <a:pt x="54" y="8833"/>
                  <a:pt x="27" y="9834"/>
                  <a:pt x="0" y="10808"/>
                </a:cubicBezTo>
                <a:cubicBezTo>
                  <a:pt x="1326" y="10699"/>
                  <a:pt x="2678" y="10726"/>
                  <a:pt x="4030" y="10564"/>
                </a:cubicBezTo>
                <a:cubicBezTo>
                  <a:pt x="4977" y="10456"/>
                  <a:pt x="5897" y="10267"/>
                  <a:pt x="6871" y="10185"/>
                </a:cubicBezTo>
                <a:cubicBezTo>
                  <a:pt x="8845" y="9996"/>
                  <a:pt x="10847" y="9834"/>
                  <a:pt x="12821" y="9698"/>
                </a:cubicBezTo>
                <a:cubicBezTo>
                  <a:pt x="13976" y="9626"/>
                  <a:pt x="15142" y="9602"/>
                  <a:pt x="16304" y="9602"/>
                </a:cubicBezTo>
                <a:cubicBezTo>
                  <a:pt x="16885" y="9602"/>
                  <a:pt x="17465" y="9608"/>
                  <a:pt x="18042" y="9617"/>
                </a:cubicBezTo>
                <a:cubicBezTo>
                  <a:pt x="18015" y="9266"/>
                  <a:pt x="18015" y="8914"/>
                  <a:pt x="18069" y="8589"/>
                </a:cubicBezTo>
                <a:cubicBezTo>
                  <a:pt x="18177" y="7913"/>
                  <a:pt x="18421" y="7264"/>
                  <a:pt x="18502" y="6561"/>
                </a:cubicBezTo>
                <a:cubicBezTo>
                  <a:pt x="18772" y="4397"/>
                  <a:pt x="18880" y="2260"/>
                  <a:pt x="18935" y="69"/>
                </a:cubicBezTo>
                <a:lnTo>
                  <a:pt x="17690" y="69"/>
                </a:lnTo>
                <a:cubicBezTo>
                  <a:pt x="17586" y="70"/>
                  <a:pt x="17482" y="71"/>
                  <a:pt x="17377" y="71"/>
                </a:cubicBezTo>
                <a:cubicBezTo>
                  <a:pt x="16248" y="71"/>
                  <a:pt x="15065" y="0"/>
                  <a:pt x="13895" y="0"/>
                </a:cubicBezTo>
                <a:close/>
              </a:path>
            </a:pathLst>
          </a:custGeom>
          <a:solidFill>
            <a:srgbClr val="B7CAE8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 dirty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" name="Google Shape;3117;p39"/>
          <p:cNvSpPr/>
          <p:nvPr/>
        </p:nvSpPr>
        <p:spPr>
          <a:xfrm flipH="1">
            <a:off x="8124825" y="4110990"/>
            <a:ext cx="2171700" cy="1052830"/>
          </a:xfrm>
          <a:custGeom>
            <a:avLst/>
            <a:gdLst/>
            <a:ahLst/>
            <a:cxnLst/>
            <a:rect l="l" t="t" r="r" b="b"/>
            <a:pathLst>
              <a:path w="18206" h="10836" extrusionOk="0">
                <a:moveTo>
                  <a:pt x="16386" y="0"/>
                </a:moveTo>
                <a:cubicBezTo>
                  <a:pt x="15224" y="0"/>
                  <a:pt x="14058" y="24"/>
                  <a:pt x="12903" y="96"/>
                </a:cubicBezTo>
                <a:cubicBezTo>
                  <a:pt x="10929" y="232"/>
                  <a:pt x="8927" y="394"/>
                  <a:pt x="6953" y="583"/>
                </a:cubicBezTo>
                <a:cubicBezTo>
                  <a:pt x="5979" y="665"/>
                  <a:pt x="5059" y="854"/>
                  <a:pt x="4112" y="962"/>
                </a:cubicBezTo>
                <a:cubicBezTo>
                  <a:pt x="2760" y="1151"/>
                  <a:pt x="1408" y="1124"/>
                  <a:pt x="82" y="1233"/>
                </a:cubicBezTo>
                <a:cubicBezTo>
                  <a:pt x="28" y="3396"/>
                  <a:pt x="1" y="5587"/>
                  <a:pt x="1" y="7778"/>
                </a:cubicBezTo>
                <a:cubicBezTo>
                  <a:pt x="1" y="8509"/>
                  <a:pt x="136" y="9239"/>
                  <a:pt x="190" y="9915"/>
                </a:cubicBezTo>
                <a:cubicBezTo>
                  <a:pt x="190" y="9996"/>
                  <a:pt x="190" y="10078"/>
                  <a:pt x="190" y="10132"/>
                </a:cubicBezTo>
                <a:cubicBezTo>
                  <a:pt x="217" y="10159"/>
                  <a:pt x="244" y="10159"/>
                  <a:pt x="244" y="10186"/>
                </a:cubicBezTo>
                <a:cubicBezTo>
                  <a:pt x="921" y="10646"/>
                  <a:pt x="1083" y="10510"/>
                  <a:pt x="1840" y="10646"/>
                </a:cubicBezTo>
                <a:cubicBezTo>
                  <a:pt x="2462" y="10754"/>
                  <a:pt x="2949" y="10835"/>
                  <a:pt x="3626" y="10835"/>
                </a:cubicBezTo>
                <a:lnTo>
                  <a:pt x="5140" y="10835"/>
                </a:lnTo>
                <a:cubicBezTo>
                  <a:pt x="5681" y="10835"/>
                  <a:pt x="6141" y="10646"/>
                  <a:pt x="6655" y="10646"/>
                </a:cubicBezTo>
                <a:cubicBezTo>
                  <a:pt x="7223" y="10619"/>
                  <a:pt x="7764" y="10565"/>
                  <a:pt x="8332" y="10565"/>
                </a:cubicBezTo>
                <a:cubicBezTo>
                  <a:pt x="8900" y="10537"/>
                  <a:pt x="9441" y="10510"/>
                  <a:pt x="9982" y="10483"/>
                </a:cubicBezTo>
                <a:cubicBezTo>
                  <a:pt x="12389" y="10402"/>
                  <a:pt x="14797" y="10321"/>
                  <a:pt x="17231" y="10267"/>
                </a:cubicBezTo>
                <a:cubicBezTo>
                  <a:pt x="17285" y="9699"/>
                  <a:pt x="17367" y="9131"/>
                  <a:pt x="17448" y="8887"/>
                </a:cubicBezTo>
                <a:cubicBezTo>
                  <a:pt x="17718" y="7751"/>
                  <a:pt x="18016" y="6534"/>
                  <a:pt x="18016" y="5317"/>
                </a:cubicBezTo>
                <a:cubicBezTo>
                  <a:pt x="18016" y="3883"/>
                  <a:pt x="18070" y="2504"/>
                  <a:pt x="18178" y="1097"/>
                </a:cubicBezTo>
                <a:cubicBezTo>
                  <a:pt x="18205" y="746"/>
                  <a:pt x="18151" y="394"/>
                  <a:pt x="18124" y="15"/>
                </a:cubicBezTo>
                <a:cubicBezTo>
                  <a:pt x="17547" y="6"/>
                  <a:pt x="16967" y="0"/>
                  <a:pt x="16386" y="0"/>
                </a:cubicBezTo>
                <a:close/>
              </a:path>
            </a:pathLst>
          </a:custGeom>
          <a:solidFill>
            <a:srgbClr val="EB99A7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7" name="Google Shape;3121;p39"/>
          <p:cNvSpPr/>
          <p:nvPr/>
        </p:nvSpPr>
        <p:spPr>
          <a:xfrm>
            <a:off x="2560955" y="1329690"/>
            <a:ext cx="6102985" cy="1016000"/>
          </a:xfrm>
          <a:custGeom>
            <a:avLst/>
            <a:gdLst/>
            <a:ahLst/>
            <a:cxnLst/>
            <a:rect l="l" t="t" r="r" b="b"/>
            <a:pathLst>
              <a:path w="83961" h="8926" extrusionOk="0">
                <a:moveTo>
                  <a:pt x="27" y="1"/>
                </a:moveTo>
                <a:cubicBezTo>
                  <a:pt x="0" y="1353"/>
                  <a:pt x="650" y="2841"/>
                  <a:pt x="650" y="4220"/>
                </a:cubicBezTo>
                <a:lnTo>
                  <a:pt x="650" y="7331"/>
                </a:lnTo>
                <a:cubicBezTo>
                  <a:pt x="3977" y="7304"/>
                  <a:pt x="7304" y="7277"/>
                  <a:pt x="10631" y="7277"/>
                </a:cubicBezTo>
                <a:cubicBezTo>
                  <a:pt x="11288" y="7279"/>
                  <a:pt x="11945" y="7280"/>
                  <a:pt x="12601" y="7280"/>
                </a:cubicBezTo>
                <a:cubicBezTo>
                  <a:pt x="14567" y="7280"/>
                  <a:pt x="16527" y="7273"/>
                  <a:pt x="18485" y="7273"/>
                </a:cubicBezTo>
                <a:cubicBezTo>
                  <a:pt x="24240" y="7273"/>
                  <a:pt x="29966" y="7334"/>
                  <a:pt x="35678" y="7818"/>
                </a:cubicBezTo>
                <a:cubicBezTo>
                  <a:pt x="39790" y="8169"/>
                  <a:pt x="43712" y="8332"/>
                  <a:pt x="47904" y="8440"/>
                </a:cubicBezTo>
                <a:cubicBezTo>
                  <a:pt x="52692" y="8548"/>
                  <a:pt x="57317" y="8873"/>
                  <a:pt x="62105" y="8873"/>
                </a:cubicBezTo>
                <a:cubicBezTo>
                  <a:pt x="66263" y="8873"/>
                  <a:pt x="70447" y="8926"/>
                  <a:pt x="74618" y="8926"/>
                </a:cubicBezTo>
                <a:cubicBezTo>
                  <a:pt x="77746" y="8926"/>
                  <a:pt x="80866" y="8896"/>
                  <a:pt x="83961" y="8792"/>
                </a:cubicBezTo>
                <a:lnTo>
                  <a:pt x="83934" y="8440"/>
                </a:lnTo>
                <a:cubicBezTo>
                  <a:pt x="83744" y="5627"/>
                  <a:pt x="83663" y="2814"/>
                  <a:pt x="83528" y="1"/>
                </a:cubicBez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0" name="Google Shape;3124;p39"/>
          <p:cNvSpPr/>
          <p:nvPr/>
        </p:nvSpPr>
        <p:spPr>
          <a:xfrm>
            <a:off x="2603500" y="2063750"/>
            <a:ext cx="6093460" cy="1292860"/>
          </a:xfrm>
          <a:custGeom>
            <a:avLst/>
            <a:gdLst/>
            <a:ahLst/>
            <a:cxnLst/>
            <a:rect l="l" t="t" r="r" b="b"/>
            <a:pathLst>
              <a:path w="83826" h="11612" extrusionOk="0">
                <a:moveTo>
                  <a:pt x="17868" y="1"/>
                </a:moveTo>
                <a:cubicBezTo>
                  <a:pt x="15909" y="1"/>
                  <a:pt x="13946" y="8"/>
                  <a:pt x="11980" y="8"/>
                </a:cubicBezTo>
                <a:cubicBezTo>
                  <a:pt x="11323" y="8"/>
                  <a:pt x="10666" y="7"/>
                  <a:pt x="10009" y="5"/>
                </a:cubicBezTo>
                <a:cubicBezTo>
                  <a:pt x="6682" y="5"/>
                  <a:pt x="3355" y="32"/>
                  <a:pt x="28" y="59"/>
                </a:cubicBezTo>
                <a:lnTo>
                  <a:pt x="28" y="816"/>
                </a:lnTo>
                <a:cubicBezTo>
                  <a:pt x="28" y="3170"/>
                  <a:pt x="28" y="5550"/>
                  <a:pt x="28" y="7903"/>
                </a:cubicBezTo>
                <a:cubicBezTo>
                  <a:pt x="28" y="8606"/>
                  <a:pt x="28" y="9310"/>
                  <a:pt x="0" y="10013"/>
                </a:cubicBezTo>
                <a:lnTo>
                  <a:pt x="8927" y="10013"/>
                </a:lnTo>
                <a:cubicBezTo>
                  <a:pt x="14259" y="10013"/>
                  <a:pt x="19866" y="9854"/>
                  <a:pt x="25423" y="9854"/>
                </a:cubicBezTo>
                <a:cubicBezTo>
                  <a:pt x="29591" y="9854"/>
                  <a:pt x="33731" y="9943"/>
                  <a:pt x="37707" y="10256"/>
                </a:cubicBezTo>
                <a:cubicBezTo>
                  <a:pt x="39979" y="10446"/>
                  <a:pt x="41873" y="10662"/>
                  <a:pt x="44199" y="10743"/>
                </a:cubicBezTo>
                <a:cubicBezTo>
                  <a:pt x="45957" y="10825"/>
                  <a:pt x="47850" y="10797"/>
                  <a:pt x="49609" y="10933"/>
                </a:cubicBezTo>
                <a:cubicBezTo>
                  <a:pt x="54234" y="11257"/>
                  <a:pt x="58535" y="11338"/>
                  <a:pt x="63214" y="11338"/>
                </a:cubicBezTo>
                <a:cubicBezTo>
                  <a:pt x="65162" y="11338"/>
                  <a:pt x="67206" y="11242"/>
                  <a:pt x="69201" y="11242"/>
                </a:cubicBezTo>
                <a:cubicBezTo>
                  <a:pt x="70199" y="11242"/>
                  <a:pt x="71185" y="11266"/>
                  <a:pt x="72141" y="11338"/>
                </a:cubicBezTo>
                <a:cubicBezTo>
                  <a:pt x="73834" y="11440"/>
                  <a:pt x="75244" y="11612"/>
                  <a:pt x="76923" y="11612"/>
                </a:cubicBezTo>
                <a:cubicBezTo>
                  <a:pt x="77041" y="11612"/>
                  <a:pt x="77159" y="11611"/>
                  <a:pt x="77280" y="11609"/>
                </a:cubicBezTo>
                <a:cubicBezTo>
                  <a:pt x="78984" y="11609"/>
                  <a:pt x="80499" y="11501"/>
                  <a:pt x="82176" y="11365"/>
                </a:cubicBezTo>
                <a:cubicBezTo>
                  <a:pt x="82690" y="11311"/>
                  <a:pt x="83258" y="11257"/>
                  <a:pt x="83826" y="11176"/>
                </a:cubicBezTo>
                <a:cubicBezTo>
                  <a:pt x="83690" y="7957"/>
                  <a:pt x="83555" y="4738"/>
                  <a:pt x="83339" y="1520"/>
                </a:cubicBezTo>
                <a:cubicBezTo>
                  <a:pt x="80244" y="1624"/>
                  <a:pt x="77124" y="1654"/>
                  <a:pt x="73996" y="1654"/>
                </a:cubicBezTo>
                <a:cubicBezTo>
                  <a:pt x="69825" y="1654"/>
                  <a:pt x="65641" y="1601"/>
                  <a:pt x="61483" y="1601"/>
                </a:cubicBezTo>
                <a:cubicBezTo>
                  <a:pt x="56695" y="1601"/>
                  <a:pt x="52070" y="1276"/>
                  <a:pt x="47282" y="1141"/>
                </a:cubicBezTo>
                <a:cubicBezTo>
                  <a:pt x="43090" y="1060"/>
                  <a:pt x="39168" y="897"/>
                  <a:pt x="35056" y="546"/>
                </a:cubicBezTo>
                <a:cubicBezTo>
                  <a:pt x="29362" y="62"/>
                  <a:pt x="23630" y="1"/>
                  <a:pt x="17868" y="1"/>
                </a:cubicBez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3" name="Google Shape;3127;p39"/>
          <p:cNvSpPr/>
          <p:nvPr/>
        </p:nvSpPr>
        <p:spPr>
          <a:xfrm>
            <a:off x="2475865" y="3032125"/>
            <a:ext cx="6264275" cy="1222375"/>
          </a:xfrm>
          <a:custGeom>
            <a:avLst/>
            <a:gdLst/>
            <a:ahLst/>
            <a:cxnLst/>
            <a:rect l="l" t="t" r="r" b="b"/>
            <a:pathLst>
              <a:path w="86179" h="10980" extrusionOk="0">
                <a:moveTo>
                  <a:pt x="27289" y="0"/>
                </a:moveTo>
                <a:cubicBezTo>
                  <a:pt x="21732" y="0"/>
                  <a:pt x="16125" y="159"/>
                  <a:pt x="10793" y="159"/>
                </a:cubicBezTo>
                <a:lnTo>
                  <a:pt x="1866" y="159"/>
                </a:lnTo>
                <a:cubicBezTo>
                  <a:pt x="1785" y="2323"/>
                  <a:pt x="1542" y="4460"/>
                  <a:pt x="1001" y="6624"/>
                </a:cubicBezTo>
                <a:cubicBezTo>
                  <a:pt x="839" y="7327"/>
                  <a:pt x="352" y="7976"/>
                  <a:pt x="108" y="8652"/>
                </a:cubicBezTo>
                <a:cubicBezTo>
                  <a:pt x="0" y="8977"/>
                  <a:pt x="27" y="9329"/>
                  <a:pt x="81" y="9680"/>
                </a:cubicBezTo>
                <a:cubicBezTo>
                  <a:pt x="2673" y="9704"/>
                  <a:pt x="5265" y="9737"/>
                  <a:pt x="7853" y="9737"/>
                </a:cubicBezTo>
                <a:cubicBezTo>
                  <a:pt x="11260" y="9737"/>
                  <a:pt x="14660" y="9679"/>
                  <a:pt x="18042" y="9464"/>
                </a:cubicBezTo>
                <a:cubicBezTo>
                  <a:pt x="20200" y="9318"/>
                  <a:pt x="22359" y="9289"/>
                  <a:pt x="24523" y="9289"/>
                </a:cubicBezTo>
                <a:cubicBezTo>
                  <a:pt x="25966" y="9289"/>
                  <a:pt x="27412" y="9302"/>
                  <a:pt x="28862" y="9302"/>
                </a:cubicBezTo>
                <a:cubicBezTo>
                  <a:pt x="31247" y="9302"/>
                  <a:pt x="33691" y="9243"/>
                  <a:pt x="36124" y="9243"/>
                </a:cubicBezTo>
                <a:cubicBezTo>
                  <a:pt x="37746" y="9243"/>
                  <a:pt x="39362" y="9269"/>
                  <a:pt x="40952" y="9356"/>
                </a:cubicBezTo>
                <a:cubicBezTo>
                  <a:pt x="44816" y="9566"/>
                  <a:pt x="48449" y="10006"/>
                  <a:pt x="52349" y="10006"/>
                </a:cubicBezTo>
                <a:cubicBezTo>
                  <a:pt x="52463" y="10006"/>
                  <a:pt x="52577" y="10006"/>
                  <a:pt x="52692" y="10005"/>
                </a:cubicBezTo>
                <a:cubicBezTo>
                  <a:pt x="52960" y="10003"/>
                  <a:pt x="53229" y="10002"/>
                  <a:pt x="53498" y="10002"/>
                </a:cubicBezTo>
                <a:cubicBezTo>
                  <a:pt x="57256" y="10002"/>
                  <a:pt x="60994" y="10167"/>
                  <a:pt x="64756" y="10167"/>
                </a:cubicBezTo>
                <a:cubicBezTo>
                  <a:pt x="69273" y="10167"/>
                  <a:pt x="73817" y="10654"/>
                  <a:pt x="78334" y="10762"/>
                </a:cubicBezTo>
                <a:cubicBezTo>
                  <a:pt x="80290" y="10807"/>
                  <a:pt x="82557" y="10979"/>
                  <a:pt x="84743" y="10979"/>
                </a:cubicBezTo>
                <a:cubicBezTo>
                  <a:pt x="85218" y="10979"/>
                  <a:pt x="85689" y="10971"/>
                  <a:pt x="86152" y="10952"/>
                </a:cubicBezTo>
                <a:cubicBezTo>
                  <a:pt x="86179" y="10059"/>
                  <a:pt x="86125" y="9166"/>
                  <a:pt x="86070" y="8274"/>
                </a:cubicBezTo>
                <a:cubicBezTo>
                  <a:pt x="85908" y="5975"/>
                  <a:pt x="85800" y="3648"/>
                  <a:pt x="85692" y="1322"/>
                </a:cubicBezTo>
                <a:cubicBezTo>
                  <a:pt x="85124" y="1403"/>
                  <a:pt x="84556" y="1484"/>
                  <a:pt x="84042" y="1511"/>
                </a:cubicBezTo>
                <a:cubicBezTo>
                  <a:pt x="82392" y="1647"/>
                  <a:pt x="80850" y="1755"/>
                  <a:pt x="79173" y="1755"/>
                </a:cubicBezTo>
                <a:cubicBezTo>
                  <a:pt x="79051" y="1757"/>
                  <a:pt x="78930" y="1758"/>
                  <a:pt x="78811" y="1758"/>
                </a:cubicBezTo>
                <a:cubicBezTo>
                  <a:pt x="77111" y="1758"/>
                  <a:pt x="75702" y="1586"/>
                  <a:pt x="74034" y="1484"/>
                </a:cubicBezTo>
                <a:cubicBezTo>
                  <a:pt x="73069" y="1412"/>
                  <a:pt x="72077" y="1388"/>
                  <a:pt x="71075" y="1388"/>
                </a:cubicBezTo>
                <a:cubicBezTo>
                  <a:pt x="69072" y="1388"/>
                  <a:pt x="67028" y="1484"/>
                  <a:pt x="65080" y="1484"/>
                </a:cubicBezTo>
                <a:cubicBezTo>
                  <a:pt x="60401" y="1484"/>
                  <a:pt x="56100" y="1403"/>
                  <a:pt x="51475" y="1079"/>
                </a:cubicBezTo>
                <a:cubicBezTo>
                  <a:pt x="49716" y="943"/>
                  <a:pt x="47823" y="971"/>
                  <a:pt x="46065" y="889"/>
                </a:cubicBezTo>
                <a:cubicBezTo>
                  <a:pt x="43739" y="808"/>
                  <a:pt x="41845" y="592"/>
                  <a:pt x="39573" y="402"/>
                </a:cubicBezTo>
                <a:cubicBezTo>
                  <a:pt x="35597" y="89"/>
                  <a:pt x="31457" y="0"/>
                  <a:pt x="27289" y="0"/>
                </a:cubicBez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" name="Google Shape;3130;p39"/>
          <p:cNvSpPr/>
          <p:nvPr/>
        </p:nvSpPr>
        <p:spPr>
          <a:xfrm>
            <a:off x="2355215" y="3940175"/>
            <a:ext cx="6390005" cy="1193165"/>
          </a:xfrm>
          <a:custGeom>
            <a:avLst/>
            <a:gdLst/>
            <a:ahLst/>
            <a:cxnLst/>
            <a:rect l="l" t="t" r="r" b="b"/>
            <a:pathLst>
              <a:path w="87911" h="10717" extrusionOk="0">
                <a:moveTo>
                  <a:pt x="37883" y="0"/>
                </a:moveTo>
                <a:cubicBezTo>
                  <a:pt x="35450" y="0"/>
                  <a:pt x="33006" y="59"/>
                  <a:pt x="30621" y="59"/>
                </a:cubicBezTo>
                <a:cubicBezTo>
                  <a:pt x="29171" y="59"/>
                  <a:pt x="27725" y="46"/>
                  <a:pt x="26282" y="46"/>
                </a:cubicBezTo>
                <a:cubicBezTo>
                  <a:pt x="24118" y="46"/>
                  <a:pt x="21959" y="75"/>
                  <a:pt x="19801" y="221"/>
                </a:cubicBezTo>
                <a:cubicBezTo>
                  <a:pt x="16419" y="436"/>
                  <a:pt x="13019" y="494"/>
                  <a:pt x="9612" y="494"/>
                </a:cubicBezTo>
                <a:cubicBezTo>
                  <a:pt x="7024" y="494"/>
                  <a:pt x="4432" y="461"/>
                  <a:pt x="1840" y="437"/>
                </a:cubicBezTo>
                <a:lnTo>
                  <a:pt x="1840" y="437"/>
                </a:lnTo>
                <a:cubicBezTo>
                  <a:pt x="1894" y="816"/>
                  <a:pt x="1975" y="1168"/>
                  <a:pt x="1921" y="1519"/>
                </a:cubicBezTo>
                <a:cubicBezTo>
                  <a:pt x="1678" y="2899"/>
                  <a:pt x="1624" y="4305"/>
                  <a:pt x="1597" y="5739"/>
                </a:cubicBezTo>
                <a:cubicBezTo>
                  <a:pt x="1570" y="6956"/>
                  <a:pt x="1002" y="8173"/>
                  <a:pt x="434" y="9282"/>
                </a:cubicBezTo>
                <a:cubicBezTo>
                  <a:pt x="298" y="9553"/>
                  <a:pt x="109" y="10121"/>
                  <a:pt x="1" y="10689"/>
                </a:cubicBezTo>
                <a:cubicBezTo>
                  <a:pt x="4194" y="10662"/>
                  <a:pt x="8386" y="10635"/>
                  <a:pt x="12579" y="10635"/>
                </a:cubicBezTo>
                <a:cubicBezTo>
                  <a:pt x="21721" y="10662"/>
                  <a:pt x="30864" y="10716"/>
                  <a:pt x="40007" y="10716"/>
                </a:cubicBezTo>
                <a:cubicBezTo>
                  <a:pt x="48419" y="10716"/>
                  <a:pt x="56804" y="10689"/>
                  <a:pt x="65216" y="10689"/>
                </a:cubicBezTo>
                <a:lnTo>
                  <a:pt x="86504" y="10689"/>
                </a:lnTo>
                <a:cubicBezTo>
                  <a:pt x="86612" y="10283"/>
                  <a:pt x="86775" y="9905"/>
                  <a:pt x="86937" y="9607"/>
                </a:cubicBezTo>
                <a:cubicBezTo>
                  <a:pt x="87856" y="7876"/>
                  <a:pt x="87667" y="5739"/>
                  <a:pt x="87829" y="3954"/>
                </a:cubicBezTo>
                <a:cubicBezTo>
                  <a:pt x="87884" y="3196"/>
                  <a:pt x="87911" y="2466"/>
                  <a:pt x="87911" y="1709"/>
                </a:cubicBezTo>
                <a:lnTo>
                  <a:pt x="87911" y="1709"/>
                </a:lnTo>
                <a:cubicBezTo>
                  <a:pt x="87448" y="1728"/>
                  <a:pt x="86977" y="1736"/>
                  <a:pt x="86502" y="1736"/>
                </a:cubicBezTo>
                <a:cubicBezTo>
                  <a:pt x="84316" y="1736"/>
                  <a:pt x="82049" y="1564"/>
                  <a:pt x="80093" y="1519"/>
                </a:cubicBezTo>
                <a:cubicBezTo>
                  <a:pt x="75576" y="1411"/>
                  <a:pt x="71032" y="924"/>
                  <a:pt x="66515" y="924"/>
                </a:cubicBezTo>
                <a:cubicBezTo>
                  <a:pt x="62753" y="924"/>
                  <a:pt x="59015" y="759"/>
                  <a:pt x="55257" y="759"/>
                </a:cubicBezTo>
                <a:cubicBezTo>
                  <a:pt x="54988" y="759"/>
                  <a:pt x="54719" y="760"/>
                  <a:pt x="54451" y="762"/>
                </a:cubicBezTo>
                <a:cubicBezTo>
                  <a:pt x="54336" y="763"/>
                  <a:pt x="54222" y="763"/>
                  <a:pt x="54108" y="763"/>
                </a:cubicBezTo>
                <a:cubicBezTo>
                  <a:pt x="50208" y="763"/>
                  <a:pt x="46575" y="323"/>
                  <a:pt x="42711" y="113"/>
                </a:cubicBezTo>
                <a:cubicBezTo>
                  <a:pt x="41121" y="26"/>
                  <a:pt x="39505" y="0"/>
                  <a:pt x="37883" y="0"/>
                </a:cubicBezTo>
                <a:close/>
              </a:path>
            </a:pathLst>
          </a:custGeom>
          <a:solidFill>
            <a:schemeClr val="bg1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865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" name="Google Shape;3133;p39"/>
          <p:cNvSpPr/>
          <p:nvPr/>
        </p:nvSpPr>
        <p:spPr>
          <a:xfrm>
            <a:off x="1555115" y="1311275"/>
            <a:ext cx="1953895" cy="2237740"/>
          </a:xfrm>
          <a:custGeom>
            <a:avLst/>
            <a:gdLst/>
            <a:ahLst/>
            <a:cxnLst/>
            <a:rect l="l" t="t" r="r" b="b"/>
            <a:pathLst>
              <a:path w="18638" h="11281" extrusionOk="0">
                <a:moveTo>
                  <a:pt x="18638" y="1"/>
                </a:moveTo>
                <a:cubicBezTo>
                  <a:pt x="15798" y="24"/>
                  <a:pt x="12979" y="88"/>
                  <a:pt x="10145" y="88"/>
                </a:cubicBezTo>
                <a:cubicBezTo>
                  <a:pt x="9686" y="88"/>
                  <a:pt x="9225" y="86"/>
                  <a:pt x="8765" y="82"/>
                </a:cubicBezTo>
                <a:cubicBezTo>
                  <a:pt x="7304" y="82"/>
                  <a:pt x="5843" y="136"/>
                  <a:pt x="4410" y="244"/>
                </a:cubicBezTo>
                <a:cubicBezTo>
                  <a:pt x="3057" y="380"/>
                  <a:pt x="1705" y="758"/>
                  <a:pt x="352" y="1029"/>
                </a:cubicBezTo>
                <a:cubicBezTo>
                  <a:pt x="244" y="4437"/>
                  <a:pt x="109" y="7818"/>
                  <a:pt x="1" y="11226"/>
                </a:cubicBezTo>
                <a:cubicBezTo>
                  <a:pt x="352" y="11253"/>
                  <a:pt x="731" y="11280"/>
                  <a:pt x="1110" y="11280"/>
                </a:cubicBezTo>
                <a:cubicBezTo>
                  <a:pt x="2462" y="11280"/>
                  <a:pt x="3679" y="11091"/>
                  <a:pt x="5005" y="10956"/>
                </a:cubicBezTo>
                <a:cubicBezTo>
                  <a:pt x="6952" y="10767"/>
                  <a:pt x="8873" y="10415"/>
                  <a:pt x="10847" y="10063"/>
                </a:cubicBezTo>
                <a:cubicBezTo>
                  <a:pt x="11724" y="9904"/>
                  <a:pt x="12643" y="9859"/>
                  <a:pt x="13573" y="9859"/>
                </a:cubicBezTo>
                <a:cubicBezTo>
                  <a:pt x="14745" y="9859"/>
                  <a:pt x="15934" y="9930"/>
                  <a:pt x="17076" y="9930"/>
                </a:cubicBezTo>
                <a:cubicBezTo>
                  <a:pt x="17182" y="9930"/>
                  <a:pt x="17288" y="9929"/>
                  <a:pt x="17393" y="9928"/>
                </a:cubicBezTo>
                <a:lnTo>
                  <a:pt x="18611" y="9928"/>
                </a:lnTo>
                <a:cubicBezTo>
                  <a:pt x="18611" y="9252"/>
                  <a:pt x="18638" y="8548"/>
                  <a:pt x="18638" y="7845"/>
                </a:cubicBezTo>
                <a:cubicBezTo>
                  <a:pt x="18611" y="5465"/>
                  <a:pt x="18638" y="3112"/>
                  <a:pt x="18638" y="758"/>
                </a:cubicBezTo>
                <a:lnTo>
                  <a:pt x="18638" y="1"/>
                </a:lnTo>
                <a:close/>
              </a:path>
            </a:pathLst>
          </a:custGeom>
          <a:solidFill>
            <a:srgbClr val="C5E2EA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86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2" name="Google Shape;3176;p39"/>
          <p:cNvSpPr/>
          <p:nvPr/>
        </p:nvSpPr>
        <p:spPr>
          <a:xfrm>
            <a:off x="1515110" y="3981450"/>
            <a:ext cx="1908175" cy="1206500"/>
          </a:xfrm>
          <a:custGeom>
            <a:avLst/>
            <a:gdLst/>
            <a:ahLst/>
            <a:cxnLst/>
            <a:rect l="l" t="t" r="r" b="b"/>
            <a:pathLst>
              <a:path w="18206" h="10836" extrusionOk="0">
                <a:moveTo>
                  <a:pt x="16386" y="0"/>
                </a:moveTo>
                <a:cubicBezTo>
                  <a:pt x="15224" y="0"/>
                  <a:pt x="14058" y="24"/>
                  <a:pt x="12903" y="96"/>
                </a:cubicBezTo>
                <a:cubicBezTo>
                  <a:pt x="10929" y="232"/>
                  <a:pt x="8927" y="394"/>
                  <a:pt x="6953" y="583"/>
                </a:cubicBezTo>
                <a:cubicBezTo>
                  <a:pt x="5979" y="665"/>
                  <a:pt x="5059" y="854"/>
                  <a:pt x="4112" y="962"/>
                </a:cubicBezTo>
                <a:cubicBezTo>
                  <a:pt x="2760" y="1151"/>
                  <a:pt x="1408" y="1124"/>
                  <a:pt x="82" y="1233"/>
                </a:cubicBezTo>
                <a:cubicBezTo>
                  <a:pt x="28" y="3396"/>
                  <a:pt x="1" y="5587"/>
                  <a:pt x="1" y="7778"/>
                </a:cubicBezTo>
                <a:cubicBezTo>
                  <a:pt x="1" y="8509"/>
                  <a:pt x="136" y="9239"/>
                  <a:pt x="190" y="9915"/>
                </a:cubicBezTo>
                <a:cubicBezTo>
                  <a:pt x="190" y="9996"/>
                  <a:pt x="190" y="10078"/>
                  <a:pt x="190" y="10132"/>
                </a:cubicBezTo>
                <a:cubicBezTo>
                  <a:pt x="217" y="10159"/>
                  <a:pt x="244" y="10159"/>
                  <a:pt x="244" y="10186"/>
                </a:cubicBezTo>
                <a:cubicBezTo>
                  <a:pt x="921" y="10646"/>
                  <a:pt x="1083" y="10510"/>
                  <a:pt x="1840" y="10646"/>
                </a:cubicBezTo>
                <a:cubicBezTo>
                  <a:pt x="2462" y="10754"/>
                  <a:pt x="2949" y="10835"/>
                  <a:pt x="3626" y="10835"/>
                </a:cubicBezTo>
                <a:lnTo>
                  <a:pt x="5140" y="10835"/>
                </a:lnTo>
                <a:cubicBezTo>
                  <a:pt x="5681" y="10835"/>
                  <a:pt x="6141" y="10646"/>
                  <a:pt x="6655" y="10646"/>
                </a:cubicBezTo>
                <a:cubicBezTo>
                  <a:pt x="7223" y="10619"/>
                  <a:pt x="7764" y="10565"/>
                  <a:pt x="8332" y="10565"/>
                </a:cubicBezTo>
                <a:cubicBezTo>
                  <a:pt x="8900" y="10537"/>
                  <a:pt x="9441" y="10510"/>
                  <a:pt x="9982" y="10483"/>
                </a:cubicBezTo>
                <a:cubicBezTo>
                  <a:pt x="12389" y="10402"/>
                  <a:pt x="14797" y="10321"/>
                  <a:pt x="17231" y="10267"/>
                </a:cubicBezTo>
                <a:cubicBezTo>
                  <a:pt x="17285" y="9699"/>
                  <a:pt x="17367" y="9131"/>
                  <a:pt x="17448" y="8887"/>
                </a:cubicBezTo>
                <a:cubicBezTo>
                  <a:pt x="17718" y="7751"/>
                  <a:pt x="18016" y="6534"/>
                  <a:pt x="18016" y="5317"/>
                </a:cubicBezTo>
                <a:cubicBezTo>
                  <a:pt x="18016" y="3883"/>
                  <a:pt x="18070" y="2504"/>
                  <a:pt x="18178" y="1097"/>
                </a:cubicBezTo>
                <a:cubicBezTo>
                  <a:pt x="18205" y="746"/>
                  <a:pt x="18151" y="394"/>
                  <a:pt x="18124" y="15"/>
                </a:cubicBezTo>
                <a:cubicBezTo>
                  <a:pt x="17547" y="6"/>
                  <a:pt x="16967" y="0"/>
                  <a:pt x="16386" y="0"/>
                </a:cubicBezTo>
                <a:close/>
              </a:path>
            </a:pathLst>
          </a:custGeom>
          <a:solidFill>
            <a:srgbClr val="EB99A7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5" name="Google Shape;3179;p39"/>
          <p:cNvSpPr/>
          <p:nvPr/>
        </p:nvSpPr>
        <p:spPr>
          <a:xfrm>
            <a:off x="1522730" y="3021330"/>
            <a:ext cx="1984375" cy="1222375"/>
          </a:xfrm>
          <a:custGeom>
            <a:avLst/>
            <a:gdLst/>
            <a:ahLst/>
            <a:cxnLst/>
            <a:rect l="l" t="t" r="r" b="b"/>
            <a:pathLst>
              <a:path w="18935" h="10808" extrusionOk="0">
                <a:moveTo>
                  <a:pt x="13895" y="0"/>
                </a:moveTo>
                <a:cubicBezTo>
                  <a:pt x="12967" y="0"/>
                  <a:pt x="12048" y="45"/>
                  <a:pt x="11171" y="204"/>
                </a:cubicBezTo>
                <a:cubicBezTo>
                  <a:pt x="9197" y="556"/>
                  <a:pt x="7276" y="908"/>
                  <a:pt x="5329" y="1097"/>
                </a:cubicBezTo>
                <a:cubicBezTo>
                  <a:pt x="4003" y="1232"/>
                  <a:pt x="2759" y="1421"/>
                  <a:pt x="1434" y="1421"/>
                </a:cubicBezTo>
                <a:cubicBezTo>
                  <a:pt x="1055" y="1421"/>
                  <a:pt x="676" y="1394"/>
                  <a:pt x="325" y="1367"/>
                </a:cubicBezTo>
                <a:cubicBezTo>
                  <a:pt x="244" y="3531"/>
                  <a:pt x="162" y="5695"/>
                  <a:pt x="81" y="7859"/>
                </a:cubicBezTo>
                <a:cubicBezTo>
                  <a:pt x="54" y="8833"/>
                  <a:pt x="27" y="9834"/>
                  <a:pt x="0" y="10808"/>
                </a:cubicBezTo>
                <a:cubicBezTo>
                  <a:pt x="1326" y="10699"/>
                  <a:pt x="2678" y="10726"/>
                  <a:pt x="4030" y="10564"/>
                </a:cubicBezTo>
                <a:cubicBezTo>
                  <a:pt x="4977" y="10456"/>
                  <a:pt x="5897" y="10267"/>
                  <a:pt x="6871" y="10185"/>
                </a:cubicBezTo>
                <a:cubicBezTo>
                  <a:pt x="8845" y="9996"/>
                  <a:pt x="10847" y="9834"/>
                  <a:pt x="12821" y="9698"/>
                </a:cubicBezTo>
                <a:cubicBezTo>
                  <a:pt x="13976" y="9626"/>
                  <a:pt x="15142" y="9602"/>
                  <a:pt x="16304" y="9602"/>
                </a:cubicBezTo>
                <a:cubicBezTo>
                  <a:pt x="16885" y="9602"/>
                  <a:pt x="17465" y="9608"/>
                  <a:pt x="18042" y="9617"/>
                </a:cubicBezTo>
                <a:cubicBezTo>
                  <a:pt x="18015" y="9266"/>
                  <a:pt x="18015" y="8914"/>
                  <a:pt x="18069" y="8589"/>
                </a:cubicBezTo>
                <a:cubicBezTo>
                  <a:pt x="18177" y="7913"/>
                  <a:pt x="18421" y="7264"/>
                  <a:pt x="18502" y="6561"/>
                </a:cubicBezTo>
                <a:cubicBezTo>
                  <a:pt x="18772" y="4397"/>
                  <a:pt x="18880" y="2260"/>
                  <a:pt x="18935" y="69"/>
                </a:cubicBezTo>
                <a:lnTo>
                  <a:pt x="17690" y="69"/>
                </a:lnTo>
                <a:cubicBezTo>
                  <a:pt x="17586" y="70"/>
                  <a:pt x="17482" y="71"/>
                  <a:pt x="17377" y="71"/>
                </a:cubicBezTo>
                <a:cubicBezTo>
                  <a:pt x="16248" y="71"/>
                  <a:pt x="15065" y="0"/>
                  <a:pt x="13895" y="0"/>
                </a:cubicBezTo>
                <a:close/>
              </a:path>
            </a:pathLst>
          </a:custGeom>
          <a:solidFill>
            <a:srgbClr val="88A5CD"/>
          </a:solidFill>
          <a:ln w="9525" cap="flat" cmpd="sng">
            <a:solidFill>
              <a:srgbClr val="000000"/>
            </a:solidFill>
            <a:prstDash val="solid"/>
            <a:miter lim="2704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1760855" y="1734185"/>
            <a:ext cx="15544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体育委员</a:t>
            </a:r>
            <a:endParaRPr lang="zh-CN" sz="2400" dirty="0">
              <a:solidFill>
                <a:schemeClr val="tx1">
                  <a:lumMod val="85000"/>
                  <a:lumOff val="15000"/>
                </a:schemeClr>
              </a:solidFill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3489325" y="1304290"/>
            <a:ext cx="517461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、负责课间操及体育课的组织管理；</a:t>
            </a:r>
            <a:r>
              <a:rPr lang="en-US" altLang="zh-C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、负责集体活动的集队、领队；</a:t>
            </a:r>
            <a:r>
              <a:rPr lang="en-US" altLang="zh-C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、统筹兼顾校运会。</a:t>
            </a:r>
            <a:endParaRPr lang="zh-CN" altLang="en-US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2" name="文本框 81"/>
          <p:cNvSpPr txBox="1"/>
          <p:nvPr/>
        </p:nvSpPr>
        <p:spPr>
          <a:xfrm>
            <a:off x="1645920" y="3309620"/>
            <a:ext cx="1642110" cy="3987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电教员</a:t>
            </a:r>
            <a:endParaRPr lang="zh-CN" altLang="en-US" sz="2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字魂152号-机甲超级黑" panose="00000500000000000000" pitchFamily="2" charset="-122"/>
              <a:ea typeface="字魂152号-机甲超级黑" panose="00000500000000000000" pitchFamily="2" charset="-122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1645920" y="4363720"/>
            <a:ext cx="1642110" cy="3987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宣传委员</a:t>
            </a:r>
            <a:endParaRPr lang="zh-CN" altLang="en-US" sz="2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字魂152号-机甲超级黑" panose="00000500000000000000" pitchFamily="2" charset="-122"/>
              <a:ea typeface="字魂152号-机甲超级黑" panose="00000500000000000000" pitchFamily="2" charset="-122"/>
            </a:endParaRPr>
          </a:p>
        </p:txBody>
      </p:sp>
      <p:sp>
        <p:nvSpPr>
          <p:cNvPr id="84" name="文本框 83"/>
          <p:cNvSpPr txBox="1"/>
          <p:nvPr/>
        </p:nvSpPr>
        <p:spPr>
          <a:xfrm>
            <a:off x="8537575" y="1593850"/>
            <a:ext cx="164211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张雯茵</a:t>
            </a:r>
            <a:endParaRPr lang="zh-CN" altLang="en-US" sz="2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字魂152号-机甲超级黑" panose="00000500000000000000" pitchFamily="2" charset="-122"/>
              <a:ea typeface="字魂152号-机甲超级黑" panose="00000500000000000000" pitchFamily="2" charset="-122"/>
            </a:endParaRPr>
          </a:p>
        </p:txBody>
      </p:sp>
      <p:sp>
        <p:nvSpPr>
          <p:cNvPr id="86" name="文本框 85"/>
          <p:cNvSpPr txBox="1"/>
          <p:nvPr/>
        </p:nvSpPr>
        <p:spPr>
          <a:xfrm>
            <a:off x="8682990" y="3162935"/>
            <a:ext cx="155575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邓古月</a:t>
            </a:r>
            <a:endParaRPr lang="zh-CN" sz="2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字魂152号-机甲超级黑" panose="00000500000000000000" pitchFamily="2" charset="-122"/>
              <a:ea typeface="字魂152号-机甲超级黑" panose="00000500000000000000" pitchFamily="2" charset="-122"/>
            </a:endParaRPr>
          </a:p>
          <a:p>
            <a:pPr algn="ctr"/>
            <a:r>
              <a:rPr lang="zh-CN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及最后离开教室的人</a:t>
            </a:r>
            <a:endParaRPr lang="zh-CN" sz="2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字魂152号-机甲超级黑" panose="00000500000000000000" pitchFamily="2" charset="-122"/>
              <a:ea typeface="字魂152号-机甲超级黑" panose="00000500000000000000" pitchFamily="2" charset="-122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8696960" y="4391660"/>
            <a:ext cx="164211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李清欣</a:t>
            </a:r>
            <a:endParaRPr lang="zh-CN" altLang="en-US" sz="2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字魂152号-机甲超级黑" panose="00000500000000000000" pitchFamily="2" charset="-122"/>
              <a:ea typeface="字魂152号-机甲超级黑" panose="00000500000000000000" pitchFamily="2" charset="-122"/>
            </a:endParaRPr>
          </a:p>
          <a:p>
            <a:pPr algn="ctr"/>
            <a:r>
              <a:rPr lang="zh-CN" alt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另一待定</a:t>
            </a:r>
            <a:endParaRPr lang="zh-CN" altLang="en-US" sz="2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字魂152号-机甲超级黑" panose="00000500000000000000" pitchFamily="2" charset="-122"/>
              <a:ea typeface="字魂152号-机甲超级黑" panose="00000500000000000000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423285" y="3055620"/>
            <a:ext cx="53213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、负责离开教室时关闭电灯、风扇，摁灭电脑屏幕，放学时关机；</a:t>
            </a:r>
            <a:r>
              <a:rPr lang="en-US" altLang="zh-CN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、负责协助老师使用教学设备</a:t>
            </a:r>
            <a:endParaRPr lang="zh-CN" altLang="en-US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395345" y="4006850"/>
            <a:ext cx="53213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、负责黑板报制作；</a:t>
            </a:r>
            <a:r>
              <a:rPr lang="en-US" altLang="zh-CN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、负责管理班级宣发团队；</a:t>
            </a:r>
            <a:r>
              <a:rPr lang="en-US" altLang="zh-CN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</a:t>
            </a:r>
            <a:r>
              <a: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、统筹班级文化氛围的设计和宣传品的制作；</a:t>
            </a:r>
            <a:r>
              <a:rPr lang="en-US" altLang="zh-CN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</a:t>
            </a:r>
            <a:r>
              <a:rPr lang="zh-CN" altLang="en-US"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、与学习委员合力完成班级活动宣发。</a:t>
            </a:r>
            <a:endParaRPr lang="zh-CN" altLang="en-US" sz="16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52" r="342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Google Shape;663;p27"/>
          <p:cNvSpPr/>
          <p:nvPr/>
        </p:nvSpPr>
        <p:spPr>
          <a:xfrm rot="5400000">
            <a:off x="3113686" y="-2083284"/>
            <a:ext cx="5964628" cy="11024567"/>
          </a:xfrm>
          <a:custGeom>
            <a:avLst/>
            <a:gdLst/>
            <a:ahLst/>
            <a:cxnLst/>
            <a:rect l="l" t="t" r="r" b="b"/>
            <a:pathLst>
              <a:path w="21302" h="36785" extrusionOk="0">
                <a:moveTo>
                  <a:pt x="586" y="425"/>
                </a:moveTo>
                <a:lnTo>
                  <a:pt x="586" y="425"/>
                </a:lnTo>
                <a:cubicBezTo>
                  <a:pt x="587" y="425"/>
                  <a:pt x="587" y="426"/>
                  <a:pt x="587" y="426"/>
                </a:cubicBezTo>
                <a:cubicBezTo>
                  <a:pt x="587" y="426"/>
                  <a:pt x="587" y="425"/>
                  <a:pt x="586" y="425"/>
                </a:cubicBezTo>
                <a:close/>
                <a:moveTo>
                  <a:pt x="15484" y="1"/>
                </a:moveTo>
                <a:cubicBezTo>
                  <a:pt x="13133" y="1"/>
                  <a:pt x="10785" y="30"/>
                  <a:pt x="8433" y="86"/>
                </a:cubicBezTo>
                <a:cubicBezTo>
                  <a:pt x="7098" y="116"/>
                  <a:pt x="5762" y="155"/>
                  <a:pt x="4427" y="204"/>
                </a:cubicBezTo>
                <a:cubicBezTo>
                  <a:pt x="3761" y="229"/>
                  <a:pt x="3091" y="259"/>
                  <a:pt x="2426" y="283"/>
                </a:cubicBezTo>
                <a:cubicBezTo>
                  <a:pt x="2090" y="298"/>
                  <a:pt x="1760" y="313"/>
                  <a:pt x="1425" y="328"/>
                </a:cubicBezTo>
                <a:cubicBezTo>
                  <a:pt x="1248" y="338"/>
                  <a:pt x="1070" y="342"/>
                  <a:pt x="893" y="342"/>
                </a:cubicBezTo>
                <a:cubicBezTo>
                  <a:pt x="874" y="342"/>
                  <a:pt x="809" y="336"/>
                  <a:pt x="742" y="336"/>
                </a:cubicBezTo>
                <a:cubicBezTo>
                  <a:pt x="639" y="336"/>
                  <a:pt x="532" y="351"/>
                  <a:pt x="586" y="425"/>
                </a:cubicBezTo>
                <a:lnTo>
                  <a:pt x="586" y="425"/>
                </a:lnTo>
                <a:cubicBezTo>
                  <a:pt x="573" y="406"/>
                  <a:pt x="593" y="385"/>
                  <a:pt x="613" y="385"/>
                </a:cubicBezTo>
                <a:cubicBezTo>
                  <a:pt x="620" y="385"/>
                  <a:pt x="626" y="387"/>
                  <a:pt x="632" y="392"/>
                </a:cubicBezTo>
                <a:cubicBezTo>
                  <a:pt x="706" y="461"/>
                  <a:pt x="627" y="530"/>
                  <a:pt x="543" y="540"/>
                </a:cubicBezTo>
                <a:cubicBezTo>
                  <a:pt x="592" y="3167"/>
                  <a:pt x="577" y="5793"/>
                  <a:pt x="523" y="8415"/>
                </a:cubicBezTo>
                <a:cubicBezTo>
                  <a:pt x="435" y="13093"/>
                  <a:pt x="232" y="17760"/>
                  <a:pt x="104" y="22437"/>
                </a:cubicBezTo>
                <a:cubicBezTo>
                  <a:pt x="45" y="24773"/>
                  <a:pt x="1" y="27104"/>
                  <a:pt x="1" y="29440"/>
                </a:cubicBezTo>
                <a:cubicBezTo>
                  <a:pt x="1" y="31772"/>
                  <a:pt x="80" y="34103"/>
                  <a:pt x="129" y="36429"/>
                </a:cubicBezTo>
                <a:cubicBezTo>
                  <a:pt x="641" y="36751"/>
                  <a:pt x="1251" y="36785"/>
                  <a:pt x="1844" y="36785"/>
                </a:cubicBezTo>
                <a:cubicBezTo>
                  <a:pt x="1913" y="36785"/>
                  <a:pt x="1982" y="36784"/>
                  <a:pt x="2051" y="36784"/>
                </a:cubicBezTo>
                <a:cubicBezTo>
                  <a:pt x="2840" y="36779"/>
                  <a:pt x="3628" y="36769"/>
                  <a:pt x="4417" y="36764"/>
                </a:cubicBezTo>
                <a:cubicBezTo>
                  <a:pt x="9971" y="36725"/>
                  <a:pt x="15525" y="36690"/>
                  <a:pt x="21085" y="36656"/>
                </a:cubicBezTo>
                <a:cubicBezTo>
                  <a:pt x="21277" y="36508"/>
                  <a:pt x="21302" y="36202"/>
                  <a:pt x="21297" y="35976"/>
                </a:cubicBezTo>
                <a:cubicBezTo>
                  <a:pt x="21297" y="35655"/>
                  <a:pt x="21282" y="35335"/>
                  <a:pt x="21282" y="35014"/>
                </a:cubicBezTo>
                <a:cubicBezTo>
                  <a:pt x="21272" y="34325"/>
                  <a:pt x="21267" y="33635"/>
                  <a:pt x="21262" y="32940"/>
                </a:cubicBezTo>
                <a:cubicBezTo>
                  <a:pt x="21247" y="31599"/>
                  <a:pt x="21238" y="30254"/>
                  <a:pt x="21228" y="28913"/>
                </a:cubicBezTo>
                <a:cubicBezTo>
                  <a:pt x="21183" y="24058"/>
                  <a:pt x="21144" y="19199"/>
                  <a:pt x="21104" y="14339"/>
                </a:cubicBezTo>
                <a:cubicBezTo>
                  <a:pt x="21065" y="9578"/>
                  <a:pt x="21021" y="4813"/>
                  <a:pt x="20981" y="47"/>
                </a:cubicBezTo>
                <a:cubicBezTo>
                  <a:pt x="19488" y="22"/>
                  <a:pt x="17995" y="7"/>
                  <a:pt x="16501" y="2"/>
                </a:cubicBezTo>
                <a:cubicBezTo>
                  <a:pt x="16162" y="1"/>
                  <a:pt x="15823" y="1"/>
                  <a:pt x="15484" y="1"/>
                </a:cubicBezTo>
                <a:close/>
              </a:path>
            </a:pathLst>
          </a:custGeom>
          <a:solidFill>
            <a:schemeClr val="bg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4" name="Google Shape;1484;p28"/>
          <p:cNvSpPr/>
          <p:nvPr/>
        </p:nvSpPr>
        <p:spPr>
          <a:xfrm rot="5400000">
            <a:off x="1997343" y="4704752"/>
            <a:ext cx="1961858" cy="48383"/>
          </a:xfrm>
          <a:custGeom>
            <a:avLst/>
            <a:gdLst/>
            <a:ahLst/>
            <a:cxnLst/>
            <a:rect l="l" t="t" r="r" b="b"/>
            <a:pathLst>
              <a:path w="66903" h="1629" extrusionOk="0">
                <a:moveTo>
                  <a:pt x="0" y="0"/>
                </a:moveTo>
                <a:lnTo>
                  <a:pt x="0" y="1629"/>
                </a:lnTo>
                <a:lnTo>
                  <a:pt x="66902" y="1629"/>
                </a:lnTo>
                <a:lnTo>
                  <a:pt x="66902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Google Shape;1485;p28"/>
          <p:cNvSpPr/>
          <p:nvPr/>
        </p:nvSpPr>
        <p:spPr>
          <a:xfrm>
            <a:off x="2529518" y="4595623"/>
            <a:ext cx="8250215" cy="48383"/>
          </a:xfrm>
          <a:custGeom>
            <a:avLst/>
            <a:gdLst/>
            <a:ahLst/>
            <a:cxnLst/>
            <a:rect l="l" t="t" r="r" b="b"/>
            <a:pathLst>
              <a:path w="66903" h="1629" extrusionOk="0">
                <a:moveTo>
                  <a:pt x="0" y="0"/>
                </a:moveTo>
                <a:lnTo>
                  <a:pt x="0" y="1629"/>
                </a:lnTo>
                <a:lnTo>
                  <a:pt x="66902" y="1629"/>
                </a:lnTo>
                <a:lnTo>
                  <a:pt x="66902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Google Shape;1486;p28"/>
          <p:cNvSpPr/>
          <p:nvPr/>
        </p:nvSpPr>
        <p:spPr>
          <a:xfrm rot="5400000">
            <a:off x="8139874" y="3764890"/>
            <a:ext cx="3411840" cy="41700"/>
          </a:xfrm>
          <a:custGeom>
            <a:avLst/>
            <a:gdLst/>
            <a:ahLst/>
            <a:cxnLst/>
            <a:rect l="l" t="t" r="r" b="b"/>
            <a:pathLst>
              <a:path w="66903" h="1404" extrusionOk="0">
                <a:moveTo>
                  <a:pt x="0" y="0"/>
                </a:moveTo>
                <a:lnTo>
                  <a:pt x="0" y="1404"/>
                </a:lnTo>
                <a:lnTo>
                  <a:pt x="66902" y="1404"/>
                </a:lnTo>
                <a:lnTo>
                  <a:pt x="66902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Google Shape;1487;p28"/>
          <p:cNvSpPr/>
          <p:nvPr/>
        </p:nvSpPr>
        <p:spPr>
          <a:xfrm>
            <a:off x="1700352" y="2453534"/>
            <a:ext cx="9079408" cy="48383"/>
          </a:xfrm>
          <a:custGeom>
            <a:avLst/>
            <a:gdLst/>
            <a:ahLst/>
            <a:cxnLst/>
            <a:rect l="l" t="t" r="r" b="b"/>
            <a:pathLst>
              <a:path w="66903" h="1404" extrusionOk="0">
                <a:moveTo>
                  <a:pt x="0" y="0"/>
                </a:moveTo>
                <a:lnTo>
                  <a:pt x="0" y="1404"/>
                </a:lnTo>
                <a:lnTo>
                  <a:pt x="66902" y="1404"/>
                </a:lnTo>
                <a:lnTo>
                  <a:pt x="66902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Google Shape;1490;p28"/>
          <p:cNvSpPr/>
          <p:nvPr/>
        </p:nvSpPr>
        <p:spPr>
          <a:xfrm>
            <a:off x="1700352" y="1609281"/>
            <a:ext cx="2555841" cy="174357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500" ker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23" name="Google Shape;1506;p28"/>
          <p:cNvSpPr/>
          <p:nvPr/>
        </p:nvSpPr>
        <p:spPr>
          <a:xfrm>
            <a:off x="1700352" y="3748028"/>
            <a:ext cx="2555841" cy="174357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500" ker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27" name="Google Shape;1510;p28"/>
          <p:cNvGrpSpPr/>
          <p:nvPr/>
        </p:nvGrpSpPr>
        <p:grpSpPr>
          <a:xfrm>
            <a:off x="1238500" y="4255149"/>
            <a:ext cx="838894" cy="729330"/>
            <a:chOff x="1240825" y="240075"/>
            <a:chExt cx="5918800" cy="5145775"/>
          </a:xfrm>
        </p:grpSpPr>
        <p:sp>
          <p:nvSpPr>
            <p:cNvPr id="28" name="Google Shape;1511;p28"/>
            <p:cNvSpPr/>
            <p:nvPr/>
          </p:nvSpPr>
          <p:spPr>
            <a:xfrm>
              <a:off x="1410000" y="323650"/>
              <a:ext cx="5749625" cy="4943150"/>
            </a:xfrm>
            <a:custGeom>
              <a:avLst/>
              <a:gdLst/>
              <a:ahLst/>
              <a:cxnLst/>
              <a:rect l="l" t="t" r="r" b="b"/>
              <a:pathLst>
                <a:path w="229985" h="197726" extrusionOk="0">
                  <a:moveTo>
                    <a:pt x="90693" y="0"/>
                  </a:moveTo>
                  <a:cubicBezTo>
                    <a:pt x="87728" y="0"/>
                    <a:pt x="84703" y="126"/>
                    <a:pt x="81621" y="385"/>
                  </a:cubicBezTo>
                  <a:cubicBezTo>
                    <a:pt x="82044" y="1654"/>
                    <a:pt x="81198" y="3134"/>
                    <a:pt x="79295" y="3134"/>
                  </a:cubicBezTo>
                  <a:cubicBezTo>
                    <a:pt x="78882" y="3128"/>
                    <a:pt x="78471" y="3125"/>
                    <a:pt x="78060" y="3125"/>
                  </a:cubicBezTo>
                  <a:cubicBezTo>
                    <a:pt x="49848" y="3125"/>
                    <a:pt x="26253" y="17393"/>
                    <a:pt x="13956" y="38235"/>
                  </a:cubicBezTo>
                  <a:cubicBezTo>
                    <a:pt x="0" y="61284"/>
                    <a:pt x="1480" y="88561"/>
                    <a:pt x="4652" y="113513"/>
                  </a:cubicBezTo>
                  <a:cubicBezTo>
                    <a:pt x="7612" y="136349"/>
                    <a:pt x="13110" y="161724"/>
                    <a:pt x="33410" y="178852"/>
                  </a:cubicBezTo>
                  <a:cubicBezTo>
                    <a:pt x="48634" y="191399"/>
                    <a:pt x="70213" y="197726"/>
                    <a:pt x="91652" y="197726"/>
                  </a:cubicBezTo>
                  <a:cubicBezTo>
                    <a:pt x="97309" y="197726"/>
                    <a:pt x="102957" y="197285"/>
                    <a:pt x="108475" y="196402"/>
                  </a:cubicBezTo>
                  <a:cubicBezTo>
                    <a:pt x="229985" y="176631"/>
                    <a:pt x="201655" y="0"/>
                    <a:pt x="906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" name="Google Shape;1512;p28"/>
            <p:cNvSpPr/>
            <p:nvPr/>
          </p:nvSpPr>
          <p:spPr>
            <a:xfrm>
              <a:off x="1240825" y="240075"/>
              <a:ext cx="5918800" cy="5145775"/>
            </a:xfrm>
            <a:custGeom>
              <a:avLst/>
              <a:gdLst/>
              <a:ahLst/>
              <a:cxnLst/>
              <a:rect l="l" t="t" r="r" b="b"/>
              <a:pathLst>
                <a:path w="236752" h="205831" extrusionOk="0">
                  <a:moveTo>
                    <a:pt x="97460" y="3343"/>
                  </a:moveTo>
                  <a:cubicBezTo>
                    <a:pt x="208422" y="3343"/>
                    <a:pt x="236752" y="179974"/>
                    <a:pt x="115242" y="199745"/>
                  </a:cubicBezTo>
                  <a:cubicBezTo>
                    <a:pt x="109644" y="200641"/>
                    <a:pt x="103912" y="201091"/>
                    <a:pt x="98173" y="201091"/>
                  </a:cubicBezTo>
                  <a:cubicBezTo>
                    <a:pt x="76815" y="201091"/>
                    <a:pt x="55343" y="194861"/>
                    <a:pt x="40177" y="182195"/>
                  </a:cubicBezTo>
                  <a:cubicBezTo>
                    <a:pt x="19877" y="165067"/>
                    <a:pt x="14379" y="139692"/>
                    <a:pt x="11419" y="116856"/>
                  </a:cubicBezTo>
                  <a:cubicBezTo>
                    <a:pt x="8247" y="91904"/>
                    <a:pt x="6767" y="64627"/>
                    <a:pt x="20723" y="41578"/>
                  </a:cubicBezTo>
                  <a:cubicBezTo>
                    <a:pt x="33020" y="20736"/>
                    <a:pt x="56615" y="6468"/>
                    <a:pt x="84827" y="6468"/>
                  </a:cubicBezTo>
                  <a:cubicBezTo>
                    <a:pt x="85238" y="6468"/>
                    <a:pt x="85649" y="6471"/>
                    <a:pt x="86062" y="6477"/>
                  </a:cubicBezTo>
                  <a:cubicBezTo>
                    <a:pt x="87965" y="6477"/>
                    <a:pt x="88811" y="4997"/>
                    <a:pt x="88388" y="3728"/>
                  </a:cubicBezTo>
                  <a:cubicBezTo>
                    <a:pt x="91470" y="3469"/>
                    <a:pt x="94495" y="3343"/>
                    <a:pt x="97460" y="3343"/>
                  </a:cubicBezTo>
                  <a:close/>
                  <a:moveTo>
                    <a:pt x="98040" y="1"/>
                  </a:moveTo>
                  <a:cubicBezTo>
                    <a:pt x="91791" y="1"/>
                    <a:pt x="85324" y="586"/>
                    <a:pt x="78661" y="1825"/>
                  </a:cubicBezTo>
                  <a:cubicBezTo>
                    <a:pt x="33833" y="2248"/>
                    <a:pt x="7824" y="42001"/>
                    <a:pt x="4230" y="75199"/>
                  </a:cubicBezTo>
                  <a:cubicBezTo>
                    <a:pt x="1" y="111992"/>
                    <a:pt x="4864" y="165913"/>
                    <a:pt x="43137" y="190864"/>
                  </a:cubicBezTo>
                  <a:cubicBezTo>
                    <a:pt x="58926" y="201081"/>
                    <a:pt x="77776" y="205831"/>
                    <a:pt x="96710" y="205831"/>
                  </a:cubicBezTo>
                  <a:cubicBezTo>
                    <a:pt x="120882" y="205831"/>
                    <a:pt x="145193" y="198089"/>
                    <a:pt x="163453" y="184098"/>
                  </a:cubicBezTo>
                  <a:cubicBezTo>
                    <a:pt x="201303" y="155340"/>
                    <a:pt x="208916" y="110301"/>
                    <a:pt x="194114" y="70970"/>
                  </a:cubicBezTo>
                  <a:cubicBezTo>
                    <a:pt x="179926" y="33261"/>
                    <a:pt x="145137" y="1"/>
                    <a:pt x="980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0" name="Google Shape;1513;p28"/>
          <p:cNvGrpSpPr/>
          <p:nvPr/>
        </p:nvGrpSpPr>
        <p:grpSpPr>
          <a:xfrm>
            <a:off x="1480618" y="4453230"/>
            <a:ext cx="252235" cy="318704"/>
            <a:chOff x="4307635" y="2126055"/>
            <a:chExt cx="494436" cy="624584"/>
          </a:xfrm>
        </p:grpSpPr>
        <p:sp>
          <p:nvSpPr>
            <p:cNvPr id="31" name="Google Shape;1514;p28"/>
            <p:cNvSpPr/>
            <p:nvPr/>
          </p:nvSpPr>
          <p:spPr>
            <a:xfrm>
              <a:off x="4323813" y="2138829"/>
              <a:ext cx="447854" cy="594933"/>
            </a:xfrm>
            <a:custGeom>
              <a:avLst/>
              <a:gdLst/>
              <a:ahLst/>
              <a:cxnLst/>
              <a:rect l="l" t="t" r="r" b="b"/>
              <a:pathLst>
                <a:path w="25526" h="33909" extrusionOk="0">
                  <a:moveTo>
                    <a:pt x="18322" y="1"/>
                  </a:moveTo>
                  <a:cubicBezTo>
                    <a:pt x="16653" y="1"/>
                    <a:pt x="14862" y="259"/>
                    <a:pt x="13279" y="286"/>
                  </a:cubicBezTo>
                  <a:lnTo>
                    <a:pt x="6234" y="508"/>
                  </a:lnTo>
                  <a:cubicBezTo>
                    <a:pt x="6142" y="511"/>
                    <a:pt x="6046" y="512"/>
                    <a:pt x="5947" y="512"/>
                  </a:cubicBezTo>
                  <a:cubicBezTo>
                    <a:pt x="5710" y="512"/>
                    <a:pt x="5457" y="506"/>
                    <a:pt x="5198" y="506"/>
                  </a:cubicBezTo>
                  <a:cubicBezTo>
                    <a:pt x="4231" y="506"/>
                    <a:pt x="3192" y="590"/>
                    <a:pt x="2656" y="1393"/>
                  </a:cubicBezTo>
                  <a:cubicBezTo>
                    <a:pt x="2029" y="2315"/>
                    <a:pt x="2214" y="3938"/>
                    <a:pt x="2214" y="4971"/>
                  </a:cubicBezTo>
                  <a:cubicBezTo>
                    <a:pt x="2103" y="9213"/>
                    <a:pt x="2288" y="13417"/>
                    <a:pt x="2767" y="17585"/>
                  </a:cubicBezTo>
                  <a:cubicBezTo>
                    <a:pt x="4862" y="16614"/>
                    <a:pt x="8432" y="15466"/>
                    <a:pt x="11518" y="15466"/>
                  </a:cubicBezTo>
                  <a:cubicBezTo>
                    <a:pt x="14407" y="15466"/>
                    <a:pt x="16872" y="16473"/>
                    <a:pt x="17300" y="19577"/>
                  </a:cubicBezTo>
                  <a:cubicBezTo>
                    <a:pt x="17817" y="23367"/>
                    <a:pt x="14490" y="25905"/>
                    <a:pt x="11112" y="25905"/>
                  </a:cubicBezTo>
                  <a:cubicBezTo>
                    <a:pt x="10149" y="25905"/>
                    <a:pt x="9183" y="25699"/>
                    <a:pt x="8300" y="25258"/>
                  </a:cubicBezTo>
                  <a:cubicBezTo>
                    <a:pt x="6791" y="24519"/>
                    <a:pt x="5539" y="22442"/>
                    <a:pt x="3772" y="22442"/>
                  </a:cubicBezTo>
                  <a:cubicBezTo>
                    <a:pt x="3422" y="22442"/>
                    <a:pt x="3052" y="22524"/>
                    <a:pt x="2656" y="22712"/>
                  </a:cubicBezTo>
                  <a:cubicBezTo>
                    <a:pt x="849" y="23598"/>
                    <a:pt x="1" y="25848"/>
                    <a:pt x="370" y="27766"/>
                  </a:cubicBezTo>
                  <a:cubicBezTo>
                    <a:pt x="1292" y="32192"/>
                    <a:pt x="6234" y="33631"/>
                    <a:pt x="10144" y="33852"/>
                  </a:cubicBezTo>
                  <a:cubicBezTo>
                    <a:pt x="10772" y="33887"/>
                    <a:pt x="11414" y="33909"/>
                    <a:pt x="12062" y="33909"/>
                  </a:cubicBezTo>
                  <a:cubicBezTo>
                    <a:pt x="14796" y="33909"/>
                    <a:pt x="17629" y="33520"/>
                    <a:pt x="19956" y="32118"/>
                  </a:cubicBezTo>
                  <a:cubicBezTo>
                    <a:pt x="23533" y="30016"/>
                    <a:pt x="24898" y="25626"/>
                    <a:pt x="25193" y="21717"/>
                  </a:cubicBezTo>
                  <a:cubicBezTo>
                    <a:pt x="25525" y="17401"/>
                    <a:pt x="23792" y="13602"/>
                    <a:pt x="19734" y="11758"/>
                  </a:cubicBezTo>
                  <a:cubicBezTo>
                    <a:pt x="17542" y="10737"/>
                    <a:pt x="15171" y="10445"/>
                    <a:pt x="12786" y="10445"/>
                  </a:cubicBezTo>
                  <a:cubicBezTo>
                    <a:pt x="11119" y="10445"/>
                    <a:pt x="9445" y="10588"/>
                    <a:pt x="7820" y="10725"/>
                  </a:cubicBezTo>
                  <a:cubicBezTo>
                    <a:pt x="7562" y="10725"/>
                    <a:pt x="7378" y="10540"/>
                    <a:pt x="7378" y="10282"/>
                  </a:cubicBezTo>
                  <a:cubicBezTo>
                    <a:pt x="7488" y="9028"/>
                    <a:pt x="7636" y="7774"/>
                    <a:pt x="7747" y="6520"/>
                  </a:cubicBezTo>
                  <a:cubicBezTo>
                    <a:pt x="7780" y="6318"/>
                    <a:pt x="7968" y="6146"/>
                    <a:pt x="8197" y="6146"/>
                  </a:cubicBezTo>
                  <a:cubicBezTo>
                    <a:pt x="8219" y="6146"/>
                    <a:pt x="8241" y="6148"/>
                    <a:pt x="8263" y="6151"/>
                  </a:cubicBezTo>
                  <a:cubicBezTo>
                    <a:pt x="8281" y="6133"/>
                    <a:pt x="8300" y="6123"/>
                    <a:pt x="8318" y="6123"/>
                  </a:cubicBezTo>
                  <a:cubicBezTo>
                    <a:pt x="8337" y="6123"/>
                    <a:pt x="8355" y="6133"/>
                    <a:pt x="8374" y="6151"/>
                  </a:cubicBezTo>
                  <a:cubicBezTo>
                    <a:pt x="10771" y="6594"/>
                    <a:pt x="13169" y="6926"/>
                    <a:pt x="15566" y="7110"/>
                  </a:cubicBezTo>
                  <a:cubicBezTo>
                    <a:pt x="16357" y="7177"/>
                    <a:pt x="17307" y="7302"/>
                    <a:pt x="18233" y="7302"/>
                  </a:cubicBezTo>
                  <a:cubicBezTo>
                    <a:pt x="19857" y="7302"/>
                    <a:pt x="21404" y="6917"/>
                    <a:pt x="21874" y="5155"/>
                  </a:cubicBezTo>
                  <a:cubicBezTo>
                    <a:pt x="22058" y="4344"/>
                    <a:pt x="22095" y="3495"/>
                    <a:pt x="21984" y="2684"/>
                  </a:cubicBezTo>
                  <a:cubicBezTo>
                    <a:pt x="21874" y="1172"/>
                    <a:pt x="21542" y="397"/>
                    <a:pt x="19919" y="102"/>
                  </a:cubicBezTo>
                  <a:cubicBezTo>
                    <a:pt x="19408" y="29"/>
                    <a:pt x="18872" y="1"/>
                    <a:pt x="18322" y="1"/>
                  </a:cubicBezTo>
                  <a:close/>
                </a:path>
              </a:pathLst>
            </a:custGeom>
            <a:solidFill>
              <a:srgbClr val="E76F51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2" name="Google Shape;1515;p28"/>
            <p:cNvSpPr/>
            <p:nvPr/>
          </p:nvSpPr>
          <p:spPr>
            <a:xfrm>
              <a:off x="4307635" y="2126055"/>
              <a:ext cx="494436" cy="624584"/>
            </a:xfrm>
            <a:custGeom>
              <a:avLst/>
              <a:gdLst/>
              <a:ahLst/>
              <a:cxnLst/>
              <a:rect l="l" t="t" r="r" b="b"/>
              <a:pathLst>
                <a:path w="28181" h="35599" extrusionOk="0">
                  <a:moveTo>
                    <a:pt x="19095" y="745"/>
                  </a:moveTo>
                  <a:cubicBezTo>
                    <a:pt x="19687" y="745"/>
                    <a:pt x="20262" y="778"/>
                    <a:pt x="20804" y="867"/>
                  </a:cubicBezTo>
                  <a:cubicBezTo>
                    <a:pt x="22464" y="1125"/>
                    <a:pt x="22796" y="1900"/>
                    <a:pt x="22906" y="3412"/>
                  </a:cubicBezTo>
                  <a:cubicBezTo>
                    <a:pt x="23017" y="4223"/>
                    <a:pt x="22980" y="5072"/>
                    <a:pt x="22796" y="5883"/>
                  </a:cubicBezTo>
                  <a:cubicBezTo>
                    <a:pt x="22326" y="7645"/>
                    <a:pt x="20779" y="8030"/>
                    <a:pt x="19146" y="8030"/>
                  </a:cubicBezTo>
                  <a:cubicBezTo>
                    <a:pt x="18214" y="8030"/>
                    <a:pt x="17255" y="7905"/>
                    <a:pt x="16451" y="7838"/>
                  </a:cubicBezTo>
                  <a:cubicBezTo>
                    <a:pt x="14054" y="7654"/>
                    <a:pt x="11693" y="7322"/>
                    <a:pt x="9296" y="6879"/>
                  </a:cubicBezTo>
                  <a:lnTo>
                    <a:pt x="9185" y="6879"/>
                  </a:lnTo>
                  <a:cubicBezTo>
                    <a:pt x="9163" y="6876"/>
                    <a:pt x="9141" y="6874"/>
                    <a:pt x="9119" y="6874"/>
                  </a:cubicBezTo>
                  <a:cubicBezTo>
                    <a:pt x="8890" y="6874"/>
                    <a:pt x="8702" y="7046"/>
                    <a:pt x="8669" y="7248"/>
                  </a:cubicBezTo>
                  <a:cubicBezTo>
                    <a:pt x="8558" y="8539"/>
                    <a:pt x="8410" y="9793"/>
                    <a:pt x="8300" y="11047"/>
                  </a:cubicBezTo>
                  <a:cubicBezTo>
                    <a:pt x="8300" y="11268"/>
                    <a:pt x="8484" y="11453"/>
                    <a:pt x="8742" y="11453"/>
                  </a:cubicBezTo>
                  <a:cubicBezTo>
                    <a:pt x="10367" y="11316"/>
                    <a:pt x="12041" y="11173"/>
                    <a:pt x="13708" y="11173"/>
                  </a:cubicBezTo>
                  <a:cubicBezTo>
                    <a:pt x="16093" y="11173"/>
                    <a:pt x="18464" y="11465"/>
                    <a:pt x="20656" y="12486"/>
                  </a:cubicBezTo>
                  <a:cubicBezTo>
                    <a:pt x="24714" y="14330"/>
                    <a:pt x="26447" y="18092"/>
                    <a:pt x="26115" y="22445"/>
                  </a:cubicBezTo>
                  <a:cubicBezTo>
                    <a:pt x="25820" y="26354"/>
                    <a:pt x="24455" y="30707"/>
                    <a:pt x="20878" y="32846"/>
                  </a:cubicBezTo>
                  <a:cubicBezTo>
                    <a:pt x="18551" y="34248"/>
                    <a:pt x="15718" y="34637"/>
                    <a:pt x="12984" y="34637"/>
                  </a:cubicBezTo>
                  <a:cubicBezTo>
                    <a:pt x="12336" y="34637"/>
                    <a:pt x="11694" y="34615"/>
                    <a:pt x="11066" y="34580"/>
                  </a:cubicBezTo>
                  <a:cubicBezTo>
                    <a:pt x="7156" y="34359"/>
                    <a:pt x="2251" y="32920"/>
                    <a:pt x="1328" y="28457"/>
                  </a:cubicBezTo>
                  <a:cubicBezTo>
                    <a:pt x="923" y="26539"/>
                    <a:pt x="1734" y="24289"/>
                    <a:pt x="3578" y="23440"/>
                  </a:cubicBezTo>
                  <a:cubicBezTo>
                    <a:pt x="3974" y="23252"/>
                    <a:pt x="4344" y="23170"/>
                    <a:pt x="4694" y="23170"/>
                  </a:cubicBezTo>
                  <a:cubicBezTo>
                    <a:pt x="6461" y="23170"/>
                    <a:pt x="7713" y="25247"/>
                    <a:pt x="9222" y="25986"/>
                  </a:cubicBezTo>
                  <a:cubicBezTo>
                    <a:pt x="10100" y="26417"/>
                    <a:pt x="11061" y="26618"/>
                    <a:pt x="12019" y="26618"/>
                  </a:cubicBezTo>
                  <a:cubicBezTo>
                    <a:pt x="15402" y="26618"/>
                    <a:pt x="18739" y="24100"/>
                    <a:pt x="18222" y="20305"/>
                  </a:cubicBezTo>
                  <a:cubicBezTo>
                    <a:pt x="17795" y="17208"/>
                    <a:pt x="15340" y="16198"/>
                    <a:pt x="12457" y="16198"/>
                  </a:cubicBezTo>
                  <a:cubicBezTo>
                    <a:pt x="9368" y="16198"/>
                    <a:pt x="5788" y="17358"/>
                    <a:pt x="3689" y="18350"/>
                  </a:cubicBezTo>
                  <a:cubicBezTo>
                    <a:pt x="3210" y="14145"/>
                    <a:pt x="3025" y="9941"/>
                    <a:pt x="3099" y="5736"/>
                  </a:cubicBezTo>
                  <a:cubicBezTo>
                    <a:pt x="3136" y="4666"/>
                    <a:pt x="2951" y="3043"/>
                    <a:pt x="3578" y="2121"/>
                  </a:cubicBezTo>
                  <a:cubicBezTo>
                    <a:pt x="4114" y="1318"/>
                    <a:pt x="5153" y="1234"/>
                    <a:pt x="6120" y="1234"/>
                  </a:cubicBezTo>
                  <a:cubicBezTo>
                    <a:pt x="6379" y="1234"/>
                    <a:pt x="6632" y="1240"/>
                    <a:pt x="6869" y="1240"/>
                  </a:cubicBezTo>
                  <a:cubicBezTo>
                    <a:pt x="6968" y="1240"/>
                    <a:pt x="7064" y="1239"/>
                    <a:pt x="7156" y="1236"/>
                  </a:cubicBezTo>
                  <a:lnTo>
                    <a:pt x="14201" y="1051"/>
                  </a:lnTo>
                  <a:cubicBezTo>
                    <a:pt x="15716" y="997"/>
                    <a:pt x="17468" y="745"/>
                    <a:pt x="19095" y="745"/>
                  </a:cubicBezTo>
                  <a:close/>
                  <a:moveTo>
                    <a:pt x="20675" y="0"/>
                  </a:moveTo>
                  <a:cubicBezTo>
                    <a:pt x="20331" y="0"/>
                    <a:pt x="19956" y="12"/>
                    <a:pt x="19550" y="18"/>
                  </a:cubicBezTo>
                  <a:lnTo>
                    <a:pt x="9628" y="313"/>
                  </a:lnTo>
                  <a:cubicBezTo>
                    <a:pt x="9573" y="315"/>
                    <a:pt x="9516" y="315"/>
                    <a:pt x="9458" y="315"/>
                  </a:cubicBezTo>
                  <a:cubicBezTo>
                    <a:pt x="8731" y="315"/>
                    <a:pt x="7762" y="230"/>
                    <a:pt x="6780" y="230"/>
                  </a:cubicBezTo>
                  <a:cubicBezTo>
                    <a:pt x="5361" y="230"/>
                    <a:pt x="3917" y="407"/>
                    <a:pt x="3136" y="1272"/>
                  </a:cubicBezTo>
                  <a:cubicBezTo>
                    <a:pt x="1734" y="2859"/>
                    <a:pt x="2251" y="6252"/>
                    <a:pt x="2251" y="8170"/>
                  </a:cubicBezTo>
                  <a:cubicBezTo>
                    <a:pt x="2251" y="11785"/>
                    <a:pt x="2472" y="15363"/>
                    <a:pt x="2914" y="18941"/>
                  </a:cubicBezTo>
                  <a:cubicBezTo>
                    <a:pt x="2914" y="19164"/>
                    <a:pt x="3127" y="19324"/>
                    <a:pt x="3342" y="19324"/>
                  </a:cubicBezTo>
                  <a:cubicBezTo>
                    <a:pt x="3410" y="19324"/>
                    <a:pt x="3479" y="19308"/>
                    <a:pt x="3542" y="19272"/>
                  </a:cubicBezTo>
                  <a:cubicBezTo>
                    <a:pt x="5422" y="18311"/>
                    <a:pt x="9128" y="16908"/>
                    <a:pt x="12259" y="16908"/>
                  </a:cubicBezTo>
                  <a:cubicBezTo>
                    <a:pt x="14410" y="16908"/>
                    <a:pt x="16289" y="17571"/>
                    <a:pt x="17115" y="19494"/>
                  </a:cubicBezTo>
                  <a:cubicBezTo>
                    <a:pt x="18148" y="21854"/>
                    <a:pt x="16525" y="24584"/>
                    <a:pt x="14201" y="25469"/>
                  </a:cubicBezTo>
                  <a:cubicBezTo>
                    <a:pt x="13540" y="25721"/>
                    <a:pt x="12878" y="25839"/>
                    <a:pt x="12230" y="25839"/>
                  </a:cubicBezTo>
                  <a:cubicBezTo>
                    <a:pt x="10602" y="25839"/>
                    <a:pt x="9060" y="25097"/>
                    <a:pt x="7820" y="23883"/>
                  </a:cubicBezTo>
                  <a:cubicBezTo>
                    <a:pt x="6812" y="22912"/>
                    <a:pt x="5680" y="22348"/>
                    <a:pt x="4570" y="22348"/>
                  </a:cubicBezTo>
                  <a:cubicBezTo>
                    <a:pt x="3487" y="22348"/>
                    <a:pt x="2423" y="22884"/>
                    <a:pt x="1513" y="24104"/>
                  </a:cubicBezTo>
                  <a:cubicBezTo>
                    <a:pt x="74" y="26096"/>
                    <a:pt x="1" y="28789"/>
                    <a:pt x="1365" y="30854"/>
                  </a:cubicBezTo>
                  <a:cubicBezTo>
                    <a:pt x="3520" y="34298"/>
                    <a:pt x="8011" y="35599"/>
                    <a:pt x="12371" y="35599"/>
                  </a:cubicBezTo>
                  <a:cubicBezTo>
                    <a:pt x="14877" y="35599"/>
                    <a:pt x="17340" y="35169"/>
                    <a:pt x="19292" y="34469"/>
                  </a:cubicBezTo>
                  <a:cubicBezTo>
                    <a:pt x="25525" y="32256"/>
                    <a:pt x="28181" y="24289"/>
                    <a:pt x="26669" y="18203"/>
                  </a:cubicBezTo>
                  <a:cubicBezTo>
                    <a:pt x="25783" y="14736"/>
                    <a:pt x="23054" y="12338"/>
                    <a:pt x="19734" y="11231"/>
                  </a:cubicBezTo>
                  <a:cubicBezTo>
                    <a:pt x="17842" y="10634"/>
                    <a:pt x="15890" y="10335"/>
                    <a:pt x="13905" y="10335"/>
                  </a:cubicBezTo>
                  <a:cubicBezTo>
                    <a:pt x="13685" y="10335"/>
                    <a:pt x="13464" y="10339"/>
                    <a:pt x="13242" y="10346"/>
                  </a:cubicBezTo>
                  <a:cubicBezTo>
                    <a:pt x="12812" y="10346"/>
                    <a:pt x="10976" y="10659"/>
                    <a:pt x="10025" y="10659"/>
                  </a:cubicBezTo>
                  <a:cubicBezTo>
                    <a:pt x="9753" y="10659"/>
                    <a:pt x="9554" y="10633"/>
                    <a:pt x="9480" y="10568"/>
                  </a:cubicBezTo>
                  <a:cubicBezTo>
                    <a:pt x="8927" y="10088"/>
                    <a:pt x="9332" y="8318"/>
                    <a:pt x="9443" y="7469"/>
                  </a:cubicBezTo>
                  <a:lnTo>
                    <a:pt x="9443" y="7469"/>
                  </a:lnTo>
                  <a:cubicBezTo>
                    <a:pt x="12357" y="8170"/>
                    <a:pt x="15382" y="8613"/>
                    <a:pt x="18369" y="8760"/>
                  </a:cubicBezTo>
                  <a:cubicBezTo>
                    <a:pt x="18785" y="8786"/>
                    <a:pt x="19206" y="8810"/>
                    <a:pt x="19622" y="8810"/>
                  </a:cubicBezTo>
                  <a:cubicBezTo>
                    <a:pt x="20978" y="8810"/>
                    <a:pt x="22272" y="8555"/>
                    <a:pt x="23091" y="7285"/>
                  </a:cubicBezTo>
                  <a:cubicBezTo>
                    <a:pt x="24050" y="5883"/>
                    <a:pt x="23902" y="3818"/>
                    <a:pt x="23570" y="2232"/>
                  </a:cubicBezTo>
                  <a:cubicBezTo>
                    <a:pt x="23177" y="237"/>
                    <a:pt x="22239" y="0"/>
                    <a:pt x="20675" y="0"/>
                  </a:cubicBezTo>
                  <a:close/>
                </a:path>
              </a:pathLst>
            </a:custGeom>
            <a:solidFill>
              <a:srgbClr val="1C1C1B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3" name="Google Shape;1517;p28"/>
          <p:cNvSpPr/>
          <p:nvPr/>
        </p:nvSpPr>
        <p:spPr>
          <a:xfrm>
            <a:off x="4959396" y="1609280"/>
            <a:ext cx="2555841" cy="174357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500" ker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37" name="Google Shape;1521;p28"/>
          <p:cNvGrpSpPr/>
          <p:nvPr/>
        </p:nvGrpSpPr>
        <p:grpSpPr>
          <a:xfrm>
            <a:off x="4494917" y="2116096"/>
            <a:ext cx="838894" cy="729942"/>
            <a:chOff x="3103939" y="1690327"/>
            <a:chExt cx="706113" cy="614406"/>
          </a:xfrm>
        </p:grpSpPr>
        <p:grpSp>
          <p:nvGrpSpPr>
            <p:cNvPr id="38" name="Google Shape;1522;p28"/>
            <p:cNvGrpSpPr/>
            <p:nvPr/>
          </p:nvGrpSpPr>
          <p:grpSpPr>
            <a:xfrm>
              <a:off x="3103939" y="1690327"/>
              <a:ext cx="706113" cy="614406"/>
              <a:chOff x="1240825" y="240075"/>
              <a:chExt cx="5918800" cy="5145775"/>
            </a:xfrm>
          </p:grpSpPr>
          <p:sp>
            <p:nvSpPr>
              <p:cNvPr id="42" name="Google Shape;1523;p28"/>
              <p:cNvSpPr/>
              <p:nvPr/>
            </p:nvSpPr>
            <p:spPr>
              <a:xfrm>
                <a:off x="1410000" y="323650"/>
                <a:ext cx="5749625" cy="4943150"/>
              </a:xfrm>
              <a:custGeom>
                <a:avLst/>
                <a:gdLst/>
                <a:ahLst/>
                <a:cxnLst/>
                <a:rect l="l" t="t" r="r" b="b"/>
                <a:pathLst>
                  <a:path w="229985" h="197726" extrusionOk="0">
                    <a:moveTo>
                      <a:pt x="90693" y="0"/>
                    </a:moveTo>
                    <a:cubicBezTo>
                      <a:pt x="87728" y="0"/>
                      <a:pt x="84703" y="126"/>
                      <a:pt x="81621" y="385"/>
                    </a:cubicBezTo>
                    <a:cubicBezTo>
                      <a:pt x="82044" y="1654"/>
                      <a:pt x="81198" y="3134"/>
                      <a:pt x="79295" y="3134"/>
                    </a:cubicBezTo>
                    <a:cubicBezTo>
                      <a:pt x="78882" y="3128"/>
                      <a:pt x="78471" y="3125"/>
                      <a:pt x="78060" y="3125"/>
                    </a:cubicBezTo>
                    <a:cubicBezTo>
                      <a:pt x="49848" y="3125"/>
                      <a:pt x="26253" y="17393"/>
                      <a:pt x="13956" y="38235"/>
                    </a:cubicBezTo>
                    <a:cubicBezTo>
                      <a:pt x="0" y="61284"/>
                      <a:pt x="1480" y="88561"/>
                      <a:pt x="4652" y="113513"/>
                    </a:cubicBezTo>
                    <a:cubicBezTo>
                      <a:pt x="7612" y="136349"/>
                      <a:pt x="13110" y="161724"/>
                      <a:pt x="33410" y="178852"/>
                    </a:cubicBezTo>
                    <a:cubicBezTo>
                      <a:pt x="48634" y="191399"/>
                      <a:pt x="70213" y="197726"/>
                      <a:pt x="91652" y="197726"/>
                    </a:cubicBezTo>
                    <a:cubicBezTo>
                      <a:pt x="97309" y="197726"/>
                      <a:pt x="102957" y="197285"/>
                      <a:pt x="108475" y="196402"/>
                    </a:cubicBezTo>
                    <a:cubicBezTo>
                      <a:pt x="229985" y="176631"/>
                      <a:pt x="201655" y="0"/>
                      <a:pt x="9069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5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黑体" panose="02010609060101010101" charset="-122"/>
                  <a:ea typeface="黑体" panose="02010609060101010101" charset="-122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3" name="Google Shape;1524;p28"/>
              <p:cNvSpPr/>
              <p:nvPr/>
            </p:nvSpPr>
            <p:spPr>
              <a:xfrm>
                <a:off x="1240825" y="240075"/>
                <a:ext cx="5918800" cy="5145775"/>
              </a:xfrm>
              <a:custGeom>
                <a:avLst/>
                <a:gdLst/>
                <a:ahLst/>
                <a:cxnLst/>
                <a:rect l="l" t="t" r="r" b="b"/>
                <a:pathLst>
                  <a:path w="236752" h="205831" extrusionOk="0">
                    <a:moveTo>
                      <a:pt x="97460" y="3343"/>
                    </a:moveTo>
                    <a:cubicBezTo>
                      <a:pt x="208422" y="3343"/>
                      <a:pt x="236752" y="179974"/>
                      <a:pt x="115242" y="199745"/>
                    </a:cubicBezTo>
                    <a:cubicBezTo>
                      <a:pt x="109644" y="200641"/>
                      <a:pt x="103912" y="201091"/>
                      <a:pt x="98173" y="201091"/>
                    </a:cubicBezTo>
                    <a:cubicBezTo>
                      <a:pt x="76815" y="201091"/>
                      <a:pt x="55343" y="194861"/>
                      <a:pt x="40177" y="182195"/>
                    </a:cubicBezTo>
                    <a:cubicBezTo>
                      <a:pt x="19877" y="165067"/>
                      <a:pt x="14379" y="139692"/>
                      <a:pt x="11419" y="116856"/>
                    </a:cubicBezTo>
                    <a:cubicBezTo>
                      <a:pt x="8247" y="91904"/>
                      <a:pt x="6767" y="64627"/>
                      <a:pt x="20723" y="41578"/>
                    </a:cubicBezTo>
                    <a:cubicBezTo>
                      <a:pt x="33020" y="20736"/>
                      <a:pt x="56615" y="6468"/>
                      <a:pt x="84827" y="6468"/>
                    </a:cubicBezTo>
                    <a:cubicBezTo>
                      <a:pt x="85238" y="6468"/>
                      <a:pt x="85649" y="6471"/>
                      <a:pt x="86062" y="6477"/>
                    </a:cubicBezTo>
                    <a:cubicBezTo>
                      <a:pt x="87965" y="6477"/>
                      <a:pt x="88811" y="4997"/>
                      <a:pt x="88388" y="3728"/>
                    </a:cubicBezTo>
                    <a:cubicBezTo>
                      <a:pt x="91470" y="3469"/>
                      <a:pt x="94495" y="3343"/>
                      <a:pt x="97460" y="3343"/>
                    </a:cubicBezTo>
                    <a:close/>
                    <a:moveTo>
                      <a:pt x="98040" y="1"/>
                    </a:moveTo>
                    <a:cubicBezTo>
                      <a:pt x="91791" y="1"/>
                      <a:pt x="85324" y="586"/>
                      <a:pt x="78661" y="1825"/>
                    </a:cubicBezTo>
                    <a:cubicBezTo>
                      <a:pt x="33833" y="2248"/>
                      <a:pt x="7824" y="42001"/>
                      <a:pt x="4230" y="75199"/>
                    </a:cubicBezTo>
                    <a:cubicBezTo>
                      <a:pt x="1" y="111992"/>
                      <a:pt x="4864" y="165913"/>
                      <a:pt x="43137" y="190864"/>
                    </a:cubicBezTo>
                    <a:cubicBezTo>
                      <a:pt x="58926" y="201081"/>
                      <a:pt x="77776" y="205831"/>
                      <a:pt x="96710" y="205831"/>
                    </a:cubicBezTo>
                    <a:cubicBezTo>
                      <a:pt x="120882" y="205831"/>
                      <a:pt x="145193" y="198089"/>
                      <a:pt x="163453" y="184098"/>
                    </a:cubicBezTo>
                    <a:cubicBezTo>
                      <a:pt x="201303" y="155340"/>
                      <a:pt x="208916" y="110301"/>
                      <a:pt x="194114" y="70970"/>
                    </a:cubicBezTo>
                    <a:cubicBezTo>
                      <a:pt x="179926" y="33261"/>
                      <a:pt x="145137" y="1"/>
                      <a:pt x="9804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5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黑体" panose="02010609060101010101" charset="-122"/>
                  <a:ea typeface="黑体" panose="02010609060101010101" charset="-122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40" name="Google Shape;1526;p28"/>
            <p:cNvSpPr/>
            <p:nvPr/>
          </p:nvSpPr>
          <p:spPr>
            <a:xfrm>
              <a:off x="3321043" y="1850585"/>
              <a:ext cx="148152" cy="293126"/>
            </a:xfrm>
            <a:custGeom>
              <a:avLst/>
              <a:gdLst/>
              <a:ahLst/>
              <a:cxnLst/>
              <a:rect l="l" t="t" r="r" b="b"/>
              <a:pathLst>
                <a:path w="17559" h="34734" extrusionOk="0">
                  <a:moveTo>
                    <a:pt x="14070" y="0"/>
                  </a:moveTo>
                  <a:cubicBezTo>
                    <a:pt x="11676" y="0"/>
                    <a:pt x="9552" y="1792"/>
                    <a:pt x="7599" y="3070"/>
                  </a:cubicBezTo>
                  <a:cubicBezTo>
                    <a:pt x="5681" y="4250"/>
                    <a:pt x="3800" y="5431"/>
                    <a:pt x="1919" y="6611"/>
                  </a:cubicBezTo>
                  <a:cubicBezTo>
                    <a:pt x="407" y="7570"/>
                    <a:pt x="1" y="9304"/>
                    <a:pt x="665" y="10927"/>
                  </a:cubicBezTo>
                  <a:cubicBezTo>
                    <a:pt x="886" y="11517"/>
                    <a:pt x="1181" y="12070"/>
                    <a:pt x="1513" y="12623"/>
                  </a:cubicBezTo>
                  <a:cubicBezTo>
                    <a:pt x="2177" y="13619"/>
                    <a:pt x="2472" y="14099"/>
                    <a:pt x="3763" y="14136"/>
                  </a:cubicBezTo>
                  <a:cubicBezTo>
                    <a:pt x="3889" y="14139"/>
                    <a:pt x="4000" y="14142"/>
                    <a:pt x="4100" y="14142"/>
                  </a:cubicBezTo>
                  <a:cubicBezTo>
                    <a:pt x="4937" y="14142"/>
                    <a:pt x="4948" y="13983"/>
                    <a:pt x="5607" y="13324"/>
                  </a:cubicBezTo>
                  <a:lnTo>
                    <a:pt x="6677" y="12254"/>
                  </a:lnTo>
                  <a:cubicBezTo>
                    <a:pt x="7452" y="11443"/>
                    <a:pt x="8263" y="10668"/>
                    <a:pt x="9075" y="9820"/>
                  </a:cubicBezTo>
                  <a:cubicBezTo>
                    <a:pt x="9124" y="9787"/>
                    <a:pt x="9189" y="9769"/>
                    <a:pt x="9255" y="9769"/>
                  </a:cubicBezTo>
                  <a:cubicBezTo>
                    <a:pt x="9336" y="9769"/>
                    <a:pt x="9419" y="9796"/>
                    <a:pt x="9480" y="9857"/>
                  </a:cubicBezTo>
                  <a:cubicBezTo>
                    <a:pt x="9562" y="9761"/>
                    <a:pt x="9680" y="9716"/>
                    <a:pt x="9797" y="9716"/>
                  </a:cubicBezTo>
                  <a:cubicBezTo>
                    <a:pt x="9996" y="9716"/>
                    <a:pt x="10195" y="9846"/>
                    <a:pt x="10218" y="10078"/>
                  </a:cubicBezTo>
                  <a:cubicBezTo>
                    <a:pt x="10587" y="15095"/>
                    <a:pt x="10993" y="20222"/>
                    <a:pt x="9665" y="25127"/>
                  </a:cubicBezTo>
                  <a:cubicBezTo>
                    <a:pt x="8927" y="27783"/>
                    <a:pt x="6198" y="31840"/>
                    <a:pt x="9222" y="33906"/>
                  </a:cubicBezTo>
                  <a:cubicBezTo>
                    <a:pt x="10159" y="34531"/>
                    <a:pt x="11207" y="34733"/>
                    <a:pt x="12274" y="34733"/>
                  </a:cubicBezTo>
                  <a:cubicBezTo>
                    <a:pt x="12719" y="34733"/>
                    <a:pt x="13167" y="34698"/>
                    <a:pt x="13611" y="34644"/>
                  </a:cubicBezTo>
                  <a:cubicBezTo>
                    <a:pt x="14349" y="34607"/>
                    <a:pt x="15124" y="34496"/>
                    <a:pt x="15861" y="34238"/>
                  </a:cubicBezTo>
                  <a:cubicBezTo>
                    <a:pt x="16710" y="33832"/>
                    <a:pt x="17521" y="32467"/>
                    <a:pt x="17521" y="31472"/>
                  </a:cubicBezTo>
                  <a:cubicBezTo>
                    <a:pt x="17558" y="30181"/>
                    <a:pt x="17005" y="28742"/>
                    <a:pt x="16820" y="27414"/>
                  </a:cubicBezTo>
                  <a:cubicBezTo>
                    <a:pt x="16636" y="26086"/>
                    <a:pt x="16489" y="24722"/>
                    <a:pt x="16378" y="23394"/>
                  </a:cubicBezTo>
                  <a:cubicBezTo>
                    <a:pt x="16120" y="20738"/>
                    <a:pt x="16083" y="18045"/>
                    <a:pt x="16193" y="15353"/>
                  </a:cubicBezTo>
                  <a:cubicBezTo>
                    <a:pt x="16341" y="12771"/>
                    <a:pt x="16710" y="10226"/>
                    <a:pt x="17005" y="7681"/>
                  </a:cubicBezTo>
                  <a:cubicBezTo>
                    <a:pt x="17337" y="4914"/>
                    <a:pt x="17079" y="1299"/>
                    <a:pt x="14349" y="9"/>
                  </a:cubicBezTo>
                  <a:cubicBezTo>
                    <a:pt x="14256" y="3"/>
                    <a:pt x="14163" y="0"/>
                    <a:pt x="14070" y="0"/>
                  </a:cubicBezTo>
                  <a:close/>
                </a:path>
              </a:pathLst>
            </a:custGeom>
            <a:solidFill>
              <a:srgbClr val="467D93"/>
            </a:solidFill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44" name="Google Shape;1529;p28"/>
          <p:cNvSpPr/>
          <p:nvPr/>
        </p:nvSpPr>
        <p:spPr>
          <a:xfrm>
            <a:off x="4959396" y="3748028"/>
            <a:ext cx="2555841" cy="174357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500" ker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48" name="Google Shape;1533;p28"/>
          <p:cNvSpPr/>
          <p:nvPr/>
        </p:nvSpPr>
        <p:spPr>
          <a:xfrm>
            <a:off x="4521522" y="4266995"/>
            <a:ext cx="814915" cy="700612"/>
          </a:xfrm>
          <a:custGeom>
            <a:avLst/>
            <a:gdLst/>
            <a:ahLst/>
            <a:cxnLst/>
            <a:rect l="l" t="t" r="r" b="b"/>
            <a:pathLst>
              <a:path w="229985" h="197726" extrusionOk="0">
                <a:moveTo>
                  <a:pt x="90693" y="0"/>
                </a:moveTo>
                <a:cubicBezTo>
                  <a:pt x="87728" y="0"/>
                  <a:pt x="84703" y="126"/>
                  <a:pt x="81621" y="385"/>
                </a:cubicBezTo>
                <a:cubicBezTo>
                  <a:pt x="82044" y="1654"/>
                  <a:pt x="81198" y="3134"/>
                  <a:pt x="79295" y="3134"/>
                </a:cubicBezTo>
                <a:cubicBezTo>
                  <a:pt x="78882" y="3128"/>
                  <a:pt x="78471" y="3125"/>
                  <a:pt x="78060" y="3125"/>
                </a:cubicBezTo>
                <a:cubicBezTo>
                  <a:pt x="49848" y="3125"/>
                  <a:pt x="26253" y="17393"/>
                  <a:pt x="13956" y="38235"/>
                </a:cubicBezTo>
                <a:cubicBezTo>
                  <a:pt x="0" y="61284"/>
                  <a:pt x="1480" y="88561"/>
                  <a:pt x="4652" y="113513"/>
                </a:cubicBezTo>
                <a:cubicBezTo>
                  <a:pt x="7612" y="136349"/>
                  <a:pt x="13110" y="161724"/>
                  <a:pt x="33410" y="178852"/>
                </a:cubicBezTo>
                <a:cubicBezTo>
                  <a:pt x="48634" y="191399"/>
                  <a:pt x="70213" y="197726"/>
                  <a:pt x="91652" y="197726"/>
                </a:cubicBezTo>
                <a:cubicBezTo>
                  <a:pt x="97309" y="197726"/>
                  <a:pt x="102957" y="197285"/>
                  <a:pt x="108475" y="196402"/>
                </a:cubicBezTo>
                <a:cubicBezTo>
                  <a:pt x="229985" y="176631"/>
                  <a:pt x="201655" y="0"/>
                  <a:pt x="9069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500" ker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49" name="Google Shape;1534;p28"/>
          <p:cNvSpPr/>
          <p:nvPr/>
        </p:nvSpPr>
        <p:spPr>
          <a:xfrm>
            <a:off x="4497544" y="4255150"/>
            <a:ext cx="838894" cy="729330"/>
          </a:xfrm>
          <a:custGeom>
            <a:avLst/>
            <a:gdLst/>
            <a:ahLst/>
            <a:cxnLst/>
            <a:rect l="l" t="t" r="r" b="b"/>
            <a:pathLst>
              <a:path w="236752" h="205831" extrusionOk="0">
                <a:moveTo>
                  <a:pt x="97460" y="3343"/>
                </a:moveTo>
                <a:cubicBezTo>
                  <a:pt x="208422" y="3343"/>
                  <a:pt x="236752" y="179974"/>
                  <a:pt x="115242" y="199745"/>
                </a:cubicBezTo>
                <a:cubicBezTo>
                  <a:pt x="109644" y="200641"/>
                  <a:pt x="103912" y="201091"/>
                  <a:pt x="98173" y="201091"/>
                </a:cubicBezTo>
                <a:cubicBezTo>
                  <a:pt x="76815" y="201091"/>
                  <a:pt x="55343" y="194861"/>
                  <a:pt x="40177" y="182195"/>
                </a:cubicBezTo>
                <a:cubicBezTo>
                  <a:pt x="19877" y="165067"/>
                  <a:pt x="14379" y="139692"/>
                  <a:pt x="11419" y="116856"/>
                </a:cubicBezTo>
                <a:cubicBezTo>
                  <a:pt x="8247" y="91904"/>
                  <a:pt x="6767" y="64627"/>
                  <a:pt x="20723" y="41578"/>
                </a:cubicBezTo>
                <a:cubicBezTo>
                  <a:pt x="33020" y="20736"/>
                  <a:pt x="56615" y="6468"/>
                  <a:pt x="84827" y="6468"/>
                </a:cubicBezTo>
                <a:cubicBezTo>
                  <a:pt x="85238" y="6468"/>
                  <a:pt x="85649" y="6471"/>
                  <a:pt x="86062" y="6477"/>
                </a:cubicBezTo>
                <a:cubicBezTo>
                  <a:pt x="87965" y="6477"/>
                  <a:pt x="88811" y="4997"/>
                  <a:pt x="88388" y="3728"/>
                </a:cubicBezTo>
                <a:cubicBezTo>
                  <a:pt x="91470" y="3469"/>
                  <a:pt x="94495" y="3343"/>
                  <a:pt x="97460" y="3343"/>
                </a:cubicBezTo>
                <a:close/>
                <a:moveTo>
                  <a:pt x="98040" y="1"/>
                </a:moveTo>
                <a:cubicBezTo>
                  <a:pt x="91791" y="1"/>
                  <a:pt x="85324" y="586"/>
                  <a:pt x="78661" y="1825"/>
                </a:cubicBezTo>
                <a:cubicBezTo>
                  <a:pt x="33833" y="2248"/>
                  <a:pt x="7824" y="42001"/>
                  <a:pt x="4230" y="75199"/>
                </a:cubicBezTo>
                <a:cubicBezTo>
                  <a:pt x="1" y="111992"/>
                  <a:pt x="4864" y="165913"/>
                  <a:pt x="43137" y="190864"/>
                </a:cubicBezTo>
                <a:cubicBezTo>
                  <a:pt x="58926" y="201081"/>
                  <a:pt x="77776" y="205831"/>
                  <a:pt x="96710" y="205831"/>
                </a:cubicBezTo>
                <a:cubicBezTo>
                  <a:pt x="120882" y="205831"/>
                  <a:pt x="145193" y="198089"/>
                  <a:pt x="163453" y="184098"/>
                </a:cubicBezTo>
                <a:cubicBezTo>
                  <a:pt x="201303" y="155340"/>
                  <a:pt x="208916" y="110301"/>
                  <a:pt x="194114" y="70970"/>
                </a:cubicBezTo>
                <a:cubicBezTo>
                  <a:pt x="179926" y="33261"/>
                  <a:pt x="145137" y="1"/>
                  <a:pt x="9804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0" name="Google Shape;1535;p28"/>
          <p:cNvSpPr/>
          <p:nvPr/>
        </p:nvSpPr>
        <p:spPr>
          <a:xfrm>
            <a:off x="4733676" y="4461598"/>
            <a:ext cx="224965" cy="318146"/>
          </a:xfrm>
          <a:custGeom>
            <a:avLst/>
            <a:gdLst/>
            <a:ahLst/>
            <a:cxnLst/>
            <a:rect l="l" t="t" r="r" b="b"/>
            <a:pathLst>
              <a:path w="25857" h="36567" extrusionOk="0">
                <a:moveTo>
                  <a:pt x="15755" y="9240"/>
                </a:moveTo>
                <a:cubicBezTo>
                  <a:pt x="16011" y="9240"/>
                  <a:pt x="16235" y="9474"/>
                  <a:pt x="16156" y="9765"/>
                </a:cubicBezTo>
                <a:cubicBezTo>
                  <a:pt x="15639" y="11573"/>
                  <a:pt x="15123" y="13380"/>
                  <a:pt x="14607" y="15188"/>
                </a:cubicBezTo>
                <a:cubicBezTo>
                  <a:pt x="14312" y="16294"/>
                  <a:pt x="14164" y="17843"/>
                  <a:pt x="13463" y="18765"/>
                </a:cubicBezTo>
                <a:cubicBezTo>
                  <a:pt x="12859" y="19570"/>
                  <a:pt x="11632" y="19833"/>
                  <a:pt x="10382" y="19833"/>
                </a:cubicBezTo>
                <a:cubicBezTo>
                  <a:pt x="9569" y="19833"/>
                  <a:pt x="8746" y="19722"/>
                  <a:pt x="8078" y="19577"/>
                </a:cubicBezTo>
                <a:cubicBezTo>
                  <a:pt x="7992" y="19677"/>
                  <a:pt x="7884" y="19722"/>
                  <a:pt x="7778" y="19722"/>
                </a:cubicBezTo>
                <a:cubicBezTo>
                  <a:pt x="7609" y="19722"/>
                  <a:pt x="7445" y="19610"/>
                  <a:pt x="7377" y="19429"/>
                </a:cubicBezTo>
                <a:lnTo>
                  <a:pt x="7340" y="19429"/>
                </a:lnTo>
                <a:cubicBezTo>
                  <a:pt x="7193" y="19356"/>
                  <a:pt x="7193" y="19171"/>
                  <a:pt x="7340" y="19097"/>
                </a:cubicBezTo>
                <a:lnTo>
                  <a:pt x="7451" y="19097"/>
                </a:lnTo>
                <a:cubicBezTo>
                  <a:pt x="9775" y="15593"/>
                  <a:pt x="12430" y="12311"/>
                  <a:pt x="15455" y="9360"/>
                </a:cubicBezTo>
                <a:cubicBezTo>
                  <a:pt x="15549" y="9276"/>
                  <a:pt x="15654" y="9240"/>
                  <a:pt x="15755" y="9240"/>
                </a:cubicBezTo>
                <a:close/>
                <a:moveTo>
                  <a:pt x="18955" y="1"/>
                </a:moveTo>
                <a:cubicBezTo>
                  <a:pt x="17343" y="1"/>
                  <a:pt x="16151" y="1075"/>
                  <a:pt x="14865" y="2056"/>
                </a:cubicBezTo>
                <a:cubicBezTo>
                  <a:pt x="13057" y="3532"/>
                  <a:pt x="11361" y="5192"/>
                  <a:pt x="9848" y="6962"/>
                </a:cubicBezTo>
                <a:cubicBezTo>
                  <a:pt x="8115" y="8991"/>
                  <a:pt x="6455" y="11093"/>
                  <a:pt x="4943" y="13306"/>
                </a:cubicBezTo>
                <a:cubicBezTo>
                  <a:pt x="3615" y="15151"/>
                  <a:pt x="1660" y="17290"/>
                  <a:pt x="959" y="19540"/>
                </a:cubicBezTo>
                <a:cubicBezTo>
                  <a:pt x="0" y="22712"/>
                  <a:pt x="2582" y="24888"/>
                  <a:pt x="5422" y="25515"/>
                </a:cubicBezTo>
                <a:cubicBezTo>
                  <a:pt x="6481" y="25730"/>
                  <a:pt x="7557" y="25778"/>
                  <a:pt x="8638" y="25778"/>
                </a:cubicBezTo>
                <a:cubicBezTo>
                  <a:pt x="9516" y="25778"/>
                  <a:pt x="10398" y="25747"/>
                  <a:pt x="11278" y="25747"/>
                </a:cubicBezTo>
                <a:cubicBezTo>
                  <a:pt x="12108" y="25747"/>
                  <a:pt x="12936" y="25775"/>
                  <a:pt x="13758" y="25884"/>
                </a:cubicBezTo>
                <a:cubicBezTo>
                  <a:pt x="14188" y="25956"/>
                  <a:pt x="14201" y="26550"/>
                  <a:pt x="13795" y="26550"/>
                </a:cubicBezTo>
                <a:cubicBezTo>
                  <a:pt x="13783" y="26550"/>
                  <a:pt x="13771" y="26549"/>
                  <a:pt x="13758" y="26548"/>
                </a:cubicBezTo>
                <a:lnTo>
                  <a:pt x="13721" y="26548"/>
                </a:lnTo>
                <a:cubicBezTo>
                  <a:pt x="13832" y="26548"/>
                  <a:pt x="13906" y="26622"/>
                  <a:pt x="13906" y="26733"/>
                </a:cubicBezTo>
                <a:cubicBezTo>
                  <a:pt x="13832" y="28761"/>
                  <a:pt x="13500" y="30753"/>
                  <a:pt x="13279" y="32745"/>
                </a:cubicBezTo>
                <a:cubicBezTo>
                  <a:pt x="13205" y="33630"/>
                  <a:pt x="13021" y="34847"/>
                  <a:pt x="13537" y="35622"/>
                </a:cubicBezTo>
                <a:cubicBezTo>
                  <a:pt x="14069" y="36435"/>
                  <a:pt x="15241" y="36566"/>
                  <a:pt x="16258" y="36566"/>
                </a:cubicBezTo>
                <a:cubicBezTo>
                  <a:pt x="16580" y="36566"/>
                  <a:pt x="16886" y="36553"/>
                  <a:pt x="17152" y="36544"/>
                </a:cubicBezTo>
                <a:cubicBezTo>
                  <a:pt x="19660" y="36433"/>
                  <a:pt x="22168" y="36065"/>
                  <a:pt x="22021" y="33003"/>
                </a:cubicBezTo>
                <a:cubicBezTo>
                  <a:pt x="21910" y="30901"/>
                  <a:pt x="21430" y="28872"/>
                  <a:pt x="20656" y="26954"/>
                </a:cubicBezTo>
                <a:cubicBezTo>
                  <a:pt x="20582" y="26806"/>
                  <a:pt x="20619" y="26659"/>
                  <a:pt x="20766" y="26548"/>
                </a:cubicBezTo>
                <a:cubicBezTo>
                  <a:pt x="20766" y="26401"/>
                  <a:pt x="20914" y="26253"/>
                  <a:pt x="21098" y="26253"/>
                </a:cubicBezTo>
                <a:cubicBezTo>
                  <a:pt x="21129" y="26252"/>
                  <a:pt x="21160" y="26251"/>
                  <a:pt x="21190" y="26251"/>
                </a:cubicBezTo>
                <a:cubicBezTo>
                  <a:pt x="22107" y="26251"/>
                  <a:pt x="22862" y="26774"/>
                  <a:pt x="23754" y="26917"/>
                </a:cubicBezTo>
                <a:cubicBezTo>
                  <a:pt x="23893" y="26941"/>
                  <a:pt x="24021" y="26952"/>
                  <a:pt x="24139" y="26952"/>
                </a:cubicBezTo>
                <a:cubicBezTo>
                  <a:pt x="25856" y="26952"/>
                  <a:pt x="25596" y="24576"/>
                  <a:pt x="25562" y="23265"/>
                </a:cubicBezTo>
                <a:cubicBezTo>
                  <a:pt x="25562" y="22602"/>
                  <a:pt x="25525" y="21938"/>
                  <a:pt x="25377" y="21274"/>
                </a:cubicBezTo>
                <a:cubicBezTo>
                  <a:pt x="25077" y="20404"/>
                  <a:pt x="24485" y="20217"/>
                  <a:pt x="23759" y="20217"/>
                </a:cubicBezTo>
                <a:cubicBezTo>
                  <a:pt x="23592" y="20217"/>
                  <a:pt x="23417" y="20227"/>
                  <a:pt x="23238" y="20241"/>
                </a:cubicBezTo>
                <a:cubicBezTo>
                  <a:pt x="21725" y="20388"/>
                  <a:pt x="20287" y="20794"/>
                  <a:pt x="18922" y="21384"/>
                </a:cubicBezTo>
                <a:cubicBezTo>
                  <a:pt x="18836" y="21460"/>
                  <a:pt x="18728" y="21494"/>
                  <a:pt x="18621" y="21494"/>
                </a:cubicBezTo>
                <a:cubicBezTo>
                  <a:pt x="18364" y="21494"/>
                  <a:pt x="18117" y="21292"/>
                  <a:pt x="18221" y="20979"/>
                </a:cubicBezTo>
                <a:cubicBezTo>
                  <a:pt x="20103" y="15852"/>
                  <a:pt x="21910" y="10134"/>
                  <a:pt x="22168" y="4638"/>
                </a:cubicBezTo>
                <a:cubicBezTo>
                  <a:pt x="22279" y="2573"/>
                  <a:pt x="21689" y="323"/>
                  <a:pt x="19402" y="28"/>
                </a:cubicBezTo>
                <a:cubicBezTo>
                  <a:pt x="19249" y="10"/>
                  <a:pt x="19101" y="1"/>
                  <a:pt x="18955" y="1"/>
                </a:cubicBezTo>
                <a:close/>
              </a:path>
            </a:pathLst>
          </a:custGeom>
          <a:solidFill>
            <a:srgbClr val="F4A26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1" name="Google Shape;1536;p28"/>
          <p:cNvSpPr/>
          <p:nvPr/>
        </p:nvSpPr>
        <p:spPr>
          <a:xfrm>
            <a:off x="4730787" y="4452871"/>
            <a:ext cx="236198" cy="333869"/>
          </a:xfrm>
          <a:custGeom>
            <a:avLst/>
            <a:gdLst/>
            <a:ahLst/>
            <a:cxnLst/>
            <a:rect l="l" t="t" r="r" b="b"/>
            <a:pathLst>
              <a:path w="27148" h="38374" extrusionOk="0">
                <a:moveTo>
                  <a:pt x="19225" y="958"/>
                </a:moveTo>
                <a:cubicBezTo>
                  <a:pt x="19390" y="958"/>
                  <a:pt x="19560" y="970"/>
                  <a:pt x="19734" y="994"/>
                </a:cubicBezTo>
                <a:cubicBezTo>
                  <a:pt x="22021" y="1289"/>
                  <a:pt x="22611" y="3539"/>
                  <a:pt x="22500" y="5605"/>
                </a:cubicBezTo>
                <a:cubicBezTo>
                  <a:pt x="22242" y="11100"/>
                  <a:pt x="20435" y="16818"/>
                  <a:pt x="18553" y="21945"/>
                </a:cubicBezTo>
                <a:cubicBezTo>
                  <a:pt x="18449" y="22258"/>
                  <a:pt x="18696" y="22460"/>
                  <a:pt x="18953" y="22460"/>
                </a:cubicBezTo>
                <a:cubicBezTo>
                  <a:pt x="19060" y="22460"/>
                  <a:pt x="19168" y="22426"/>
                  <a:pt x="19254" y="22350"/>
                </a:cubicBezTo>
                <a:cubicBezTo>
                  <a:pt x="20619" y="21723"/>
                  <a:pt x="22057" y="21355"/>
                  <a:pt x="23570" y="21207"/>
                </a:cubicBezTo>
                <a:cubicBezTo>
                  <a:pt x="23768" y="21184"/>
                  <a:pt x="23959" y="21169"/>
                  <a:pt x="24142" y="21169"/>
                </a:cubicBezTo>
                <a:cubicBezTo>
                  <a:pt x="24845" y="21169"/>
                  <a:pt x="25416" y="21391"/>
                  <a:pt x="25709" y="22240"/>
                </a:cubicBezTo>
                <a:cubicBezTo>
                  <a:pt x="25857" y="22904"/>
                  <a:pt x="25894" y="23568"/>
                  <a:pt x="25857" y="24232"/>
                </a:cubicBezTo>
                <a:cubicBezTo>
                  <a:pt x="25891" y="25543"/>
                  <a:pt x="26184" y="27918"/>
                  <a:pt x="24471" y="27918"/>
                </a:cubicBezTo>
                <a:cubicBezTo>
                  <a:pt x="24353" y="27918"/>
                  <a:pt x="24225" y="27907"/>
                  <a:pt x="24086" y="27883"/>
                </a:cubicBezTo>
                <a:cubicBezTo>
                  <a:pt x="23158" y="27740"/>
                  <a:pt x="22437" y="27218"/>
                  <a:pt x="21489" y="27218"/>
                </a:cubicBezTo>
                <a:cubicBezTo>
                  <a:pt x="21457" y="27218"/>
                  <a:pt x="21426" y="27218"/>
                  <a:pt x="21394" y="27219"/>
                </a:cubicBezTo>
                <a:cubicBezTo>
                  <a:pt x="21209" y="27256"/>
                  <a:pt x="21098" y="27367"/>
                  <a:pt x="21062" y="27514"/>
                </a:cubicBezTo>
                <a:cubicBezTo>
                  <a:pt x="20914" y="27625"/>
                  <a:pt x="20877" y="27773"/>
                  <a:pt x="20951" y="27920"/>
                </a:cubicBezTo>
                <a:cubicBezTo>
                  <a:pt x="21762" y="29838"/>
                  <a:pt x="22205" y="31904"/>
                  <a:pt x="22353" y="33969"/>
                </a:cubicBezTo>
                <a:cubicBezTo>
                  <a:pt x="22463" y="37031"/>
                  <a:pt x="19955" y="37436"/>
                  <a:pt x="17447" y="37510"/>
                </a:cubicBezTo>
                <a:cubicBezTo>
                  <a:pt x="17144" y="37530"/>
                  <a:pt x="16789" y="37553"/>
                  <a:pt x="16418" y="37553"/>
                </a:cubicBezTo>
                <a:cubicBezTo>
                  <a:pt x="15434" y="37553"/>
                  <a:pt x="14341" y="37392"/>
                  <a:pt x="13832" y="36588"/>
                </a:cubicBezTo>
                <a:cubicBezTo>
                  <a:pt x="13316" y="35814"/>
                  <a:pt x="13500" y="34596"/>
                  <a:pt x="13611" y="33711"/>
                </a:cubicBezTo>
                <a:cubicBezTo>
                  <a:pt x="13795" y="31719"/>
                  <a:pt x="14127" y="29727"/>
                  <a:pt x="14238" y="27736"/>
                </a:cubicBezTo>
                <a:cubicBezTo>
                  <a:pt x="14238" y="27665"/>
                  <a:pt x="14193" y="27594"/>
                  <a:pt x="14131" y="27553"/>
                </a:cubicBezTo>
                <a:lnTo>
                  <a:pt x="14131" y="27553"/>
                </a:lnTo>
                <a:cubicBezTo>
                  <a:pt x="14495" y="27542"/>
                  <a:pt x="14482" y="26923"/>
                  <a:pt x="14090" y="26887"/>
                </a:cubicBezTo>
                <a:cubicBezTo>
                  <a:pt x="13244" y="26763"/>
                  <a:pt x="12387" y="26732"/>
                  <a:pt x="11527" y="26732"/>
                </a:cubicBezTo>
                <a:cubicBezTo>
                  <a:pt x="10675" y="26732"/>
                  <a:pt x="9820" y="26763"/>
                  <a:pt x="8969" y="26763"/>
                </a:cubicBezTo>
                <a:cubicBezTo>
                  <a:pt x="7873" y="26763"/>
                  <a:pt x="6784" y="26712"/>
                  <a:pt x="5717" y="26482"/>
                </a:cubicBezTo>
                <a:cubicBezTo>
                  <a:pt x="2877" y="25891"/>
                  <a:pt x="295" y="23715"/>
                  <a:pt x="1291" y="20506"/>
                </a:cubicBezTo>
                <a:cubicBezTo>
                  <a:pt x="1955" y="18293"/>
                  <a:pt x="3947" y="16154"/>
                  <a:pt x="5275" y="14309"/>
                </a:cubicBezTo>
                <a:cubicBezTo>
                  <a:pt x="6787" y="12059"/>
                  <a:pt x="8447" y="9957"/>
                  <a:pt x="10180" y="7891"/>
                </a:cubicBezTo>
                <a:cubicBezTo>
                  <a:pt x="11693" y="6121"/>
                  <a:pt x="13389" y="4498"/>
                  <a:pt x="15197" y="3023"/>
                </a:cubicBezTo>
                <a:cubicBezTo>
                  <a:pt x="16466" y="2021"/>
                  <a:pt x="17645" y="958"/>
                  <a:pt x="19225" y="958"/>
                </a:cubicBezTo>
                <a:close/>
                <a:moveTo>
                  <a:pt x="19591" y="1"/>
                </a:moveTo>
                <a:cubicBezTo>
                  <a:pt x="16141" y="1"/>
                  <a:pt x="11844" y="4881"/>
                  <a:pt x="10070" y="6822"/>
                </a:cubicBezTo>
                <a:cubicBezTo>
                  <a:pt x="7930" y="9256"/>
                  <a:pt x="5975" y="11801"/>
                  <a:pt x="4131" y="14457"/>
                </a:cubicBezTo>
                <a:cubicBezTo>
                  <a:pt x="2619" y="16633"/>
                  <a:pt x="0" y="19400"/>
                  <a:pt x="185" y="22277"/>
                </a:cubicBezTo>
                <a:cubicBezTo>
                  <a:pt x="515" y="27174"/>
                  <a:pt x="5769" y="27495"/>
                  <a:pt x="10118" y="27495"/>
                </a:cubicBezTo>
                <a:cubicBezTo>
                  <a:pt x="10774" y="27495"/>
                  <a:pt x="11410" y="27487"/>
                  <a:pt x="12005" y="27487"/>
                </a:cubicBezTo>
                <a:cubicBezTo>
                  <a:pt x="12717" y="27487"/>
                  <a:pt x="13371" y="27498"/>
                  <a:pt x="13932" y="27544"/>
                </a:cubicBezTo>
                <a:lnTo>
                  <a:pt x="13932" y="27544"/>
                </a:lnTo>
                <a:cubicBezTo>
                  <a:pt x="13891" y="27572"/>
                  <a:pt x="13854" y="27617"/>
                  <a:pt x="13832" y="27662"/>
                </a:cubicBezTo>
                <a:cubicBezTo>
                  <a:pt x="13316" y="30096"/>
                  <a:pt x="12357" y="33490"/>
                  <a:pt x="12836" y="35961"/>
                </a:cubicBezTo>
                <a:cubicBezTo>
                  <a:pt x="13226" y="38039"/>
                  <a:pt x="14930" y="38374"/>
                  <a:pt x="16716" y="38374"/>
                </a:cubicBezTo>
                <a:cubicBezTo>
                  <a:pt x="16959" y="38374"/>
                  <a:pt x="17204" y="38367"/>
                  <a:pt x="17447" y="38359"/>
                </a:cubicBezTo>
                <a:cubicBezTo>
                  <a:pt x="19070" y="38285"/>
                  <a:pt x="22168" y="38248"/>
                  <a:pt x="22943" y="36441"/>
                </a:cubicBezTo>
                <a:cubicBezTo>
                  <a:pt x="23939" y="34227"/>
                  <a:pt x="22758" y="30355"/>
                  <a:pt x="21873" y="28105"/>
                </a:cubicBezTo>
                <a:lnTo>
                  <a:pt x="21873" y="28105"/>
                </a:lnTo>
                <a:cubicBezTo>
                  <a:pt x="22737" y="28359"/>
                  <a:pt x="23706" y="28805"/>
                  <a:pt x="24599" y="28805"/>
                </a:cubicBezTo>
                <a:cubicBezTo>
                  <a:pt x="25003" y="28805"/>
                  <a:pt x="25390" y="28714"/>
                  <a:pt x="25746" y="28473"/>
                </a:cubicBezTo>
                <a:cubicBezTo>
                  <a:pt x="27148" y="27551"/>
                  <a:pt x="26705" y="24859"/>
                  <a:pt x="26631" y="23531"/>
                </a:cubicBezTo>
                <a:cubicBezTo>
                  <a:pt x="26557" y="22166"/>
                  <a:pt x="26594" y="20654"/>
                  <a:pt x="24971" y="20432"/>
                </a:cubicBezTo>
                <a:cubicBezTo>
                  <a:pt x="24712" y="20394"/>
                  <a:pt x="24445" y="20376"/>
                  <a:pt x="24174" y="20376"/>
                </a:cubicBezTo>
                <a:cubicBezTo>
                  <a:pt x="22639" y="20376"/>
                  <a:pt x="20966" y="20954"/>
                  <a:pt x="19586" y="21613"/>
                </a:cubicBezTo>
                <a:cubicBezTo>
                  <a:pt x="20877" y="18072"/>
                  <a:pt x="21873" y="14383"/>
                  <a:pt x="22611" y="10695"/>
                </a:cubicBezTo>
                <a:cubicBezTo>
                  <a:pt x="23127" y="8002"/>
                  <a:pt x="24160" y="4424"/>
                  <a:pt x="22611" y="1879"/>
                </a:cubicBezTo>
                <a:cubicBezTo>
                  <a:pt x="21777" y="533"/>
                  <a:pt x="20730" y="1"/>
                  <a:pt x="19591" y="1"/>
                </a:cubicBezTo>
                <a:close/>
              </a:path>
            </a:pathLst>
          </a:custGeom>
          <a:solidFill>
            <a:srgbClr val="000000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2" name="Google Shape;1537;p28"/>
          <p:cNvSpPr/>
          <p:nvPr/>
        </p:nvSpPr>
        <p:spPr>
          <a:xfrm>
            <a:off x="4796252" y="4541993"/>
            <a:ext cx="78686" cy="92355"/>
          </a:xfrm>
          <a:custGeom>
            <a:avLst/>
            <a:gdLst/>
            <a:ahLst/>
            <a:cxnLst/>
            <a:rect l="l" t="t" r="r" b="b"/>
            <a:pathLst>
              <a:path w="9044" h="10615" extrusionOk="0">
                <a:moveTo>
                  <a:pt x="7747" y="1816"/>
                </a:moveTo>
                <a:cubicBezTo>
                  <a:pt x="7230" y="3624"/>
                  <a:pt x="6714" y="5394"/>
                  <a:pt x="6234" y="7202"/>
                </a:cubicBezTo>
                <a:cubicBezTo>
                  <a:pt x="5755" y="8862"/>
                  <a:pt x="4611" y="9673"/>
                  <a:pt x="2878" y="9747"/>
                </a:cubicBezTo>
                <a:cubicBezTo>
                  <a:pt x="2361" y="9747"/>
                  <a:pt x="1808" y="9747"/>
                  <a:pt x="1292" y="9784"/>
                </a:cubicBezTo>
                <a:cubicBezTo>
                  <a:pt x="3210" y="6944"/>
                  <a:pt x="5349" y="4288"/>
                  <a:pt x="7747" y="1816"/>
                </a:cubicBezTo>
                <a:close/>
                <a:moveTo>
                  <a:pt x="8563" y="0"/>
                </a:moveTo>
                <a:cubicBezTo>
                  <a:pt x="8462" y="0"/>
                  <a:pt x="8357" y="36"/>
                  <a:pt x="8263" y="120"/>
                </a:cubicBezTo>
                <a:cubicBezTo>
                  <a:pt x="5238" y="3071"/>
                  <a:pt x="2583" y="6353"/>
                  <a:pt x="259" y="9894"/>
                </a:cubicBezTo>
                <a:lnTo>
                  <a:pt x="148" y="9894"/>
                </a:lnTo>
                <a:cubicBezTo>
                  <a:pt x="1" y="9931"/>
                  <a:pt x="1" y="10153"/>
                  <a:pt x="148" y="10226"/>
                </a:cubicBezTo>
                <a:lnTo>
                  <a:pt x="185" y="10226"/>
                </a:lnTo>
                <a:cubicBezTo>
                  <a:pt x="230" y="10405"/>
                  <a:pt x="396" y="10503"/>
                  <a:pt x="570" y="10503"/>
                </a:cubicBezTo>
                <a:cubicBezTo>
                  <a:pt x="683" y="10503"/>
                  <a:pt x="799" y="10461"/>
                  <a:pt x="886" y="10374"/>
                </a:cubicBezTo>
                <a:cubicBezTo>
                  <a:pt x="1559" y="10506"/>
                  <a:pt x="2389" y="10614"/>
                  <a:pt x="3208" y="10614"/>
                </a:cubicBezTo>
                <a:cubicBezTo>
                  <a:pt x="4452" y="10614"/>
                  <a:pt x="5670" y="10363"/>
                  <a:pt x="6271" y="9562"/>
                </a:cubicBezTo>
                <a:cubicBezTo>
                  <a:pt x="6935" y="8603"/>
                  <a:pt x="7083" y="7054"/>
                  <a:pt x="7415" y="5948"/>
                </a:cubicBezTo>
                <a:cubicBezTo>
                  <a:pt x="7931" y="4140"/>
                  <a:pt x="8447" y="2333"/>
                  <a:pt x="8964" y="525"/>
                </a:cubicBezTo>
                <a:cubicBezTo>
                  <a:pt x="9043" y="234"/>
                  <a:pt x="8819" y="0"/>
                  <a:pt x="8563" y="0"/>
                </a:cubicBez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3" name="Google Shape;1539;p28"/>
          <p:cNvSpPr/>
          <p:nvPr/>
        </p:nvSpPr>
        <p:spPr>
          <a:xfrm>
            <a:off x="8223905" y="1609280"/>
            <a:ext cx="2555841" cy="174357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500" ker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57" name="Google Shape;1543;p28"/>
          <p:cNvGrpSpPr/>
          <p:nvPr/>
        </p:nvGrpSpPr>
        <p:grpSpPr>
          <a:xfrm>
            <a:off x="7756588" y="2116402"/>
            <a:ext cx="838894" cy="729330"/>
            <a:chOff x="5849350" y="1690730"/>
            <a:chExt cx="706113" cy="613891"/>
          </a:xfrm>
        </p:grpSpPr>
        <p:grpSp>
          <p:nvGrpSpPr>
            <p:cNvPr id="58" name="Google Shape;1544;p28"/>
            <p:cNvGrpSpPr/>
            <p:nvPr/>
          </p:nvGrpSpPr>
          <p:grpSpPr>
            <a:xfrm>
              <a:off x="5849350" y="1690730"/>
              <a:ext cx="706113" cy="613891"/>
              <a:chOff x="1240825" y="240075"/>
              <a:chExt cx="5918800" cy="5145775"/>
            </a:xfrm>
          </p:grpSpPr>
          <p:sp>
            <p:nvSpPr>
              <p:cNvPr id="62" name="Google Shape;1545;p28"/>
              <p:cNvSpPr/>
              <p:nvPr/>
            </p:nvSpPr>
            <p:spPr>
              <a:xfrm>
                <a:off x="1410000" y="323650"/>
                <a:ext cx="5749625" cy="4943150"/>
              </a:xfrm>
              <a:custGeom>
                <a:avLst/>
                <a:gdLst/>
                <a:ahLst/>
                <a:cxnLst/>
                <a:rect l="l" t="t" r="r" b="b"/>
                <a:pathLst>
                  <a:path w="229985" h="197726" extrusionOk="0">
                    <a:moveTo>
                      <a:pt x="90693" y="0"/>
                    </a:moveTo>
                    <a:cubicBezTo>
                      <a:pt x="87728" y="0"/>
                      <a:pt x="84703" y="126"/>
                      <a:pt x="81621" y="385"/>
                    </a:cubicBezTo>
                    <a:cubicBezTo>
                      <a:pt x="82044" y="1654"/>
                      <a:pt x="81198" y="3134"/>
                      <a:pt x="79295" y="3134"/>
                    </a:cubicBezTo>
                    <a:cubicBezTo>
                      <a:pt x="78882" y="3128"/>
                      <a:pt x="78471" y="3125"/>
                      <a:pt x="78060" y="3125"/>
                    </a:cubicBezTo>
                    <a:cubicBezTo>
                      <a:pt x="49848" y="3125"/>
                      <a:pt x="26253" y="17393"/>
                      <a:pt x="13956" y="38235"/>
                    </a:cubicBezTo>
                    <a:cubicBezTo>
                      <a:pt x="0" y="61284"/>
                      <a:pt x="1480" y="88561"/>
                      <a:pt x="4652" y="113513"/>
                    </a:cubicBezTo>
                    <a:cubicBezTo>
                      <a:pt x="7612" y="136349"/>
                      <a:pt x="13110" y="161724"/>
                      <a:pt x="33410" y="178852"/>
                    </a:cubicBezTo>
                    <a:cubicBezTo>
                      <a:pt x="48634" y="191399"/>
                      <a:pt x="70213" y="197726"/>
                      <a:pt x="91652" y="197726"/>
                    </a:cubicBezTo>
                    <a:cubicBezTo>
                      <a:pt x="97309" y="197726"/>
                      <a:pt x="102957" y="197285"/>
                      <a:pt x="108475" y="196402"/>
                    </a:cubicBezTo>
                    <a:cubicBezTo>
                      <a:pt x="229985" y="176631"/>
                      <a:pt x="201655" y="0"/>
                      <a:pt x="9069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5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黑体" panose="02010609060101010101" charset="-122"/>
                  <a:ea typeface="黑体" panose="02010609060101010101" charset="-122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3" name="Google Shape;1546;p28"/>
              <p:cNvSpPr/>
              <p:nvPr/>
            </p:nvSpPr>
            <p:spPr>
              <a:xfrm>
                <a:off x="1240825" y="240075"/>
                <a:ext cx="5918800" cy="5145775"/>
              </a:xfrm>
              <a:custGeom>
                <a:avLst/>
                <a:gdLst/>
                <a:ahLst/>
                <a:cxnLst/>
                <a:rect l="l" t="t" r="r" b="b"/>
                <a:pathLst>
                  <a:path w="236752" h="205831" extrusionOk="0">
                    <a:moveTo>
                      <a:pt x="97460" y="3343"/>
                    </a:moveTo>
                    <a:cubicBezTo>
                      <a:pt x="208422" y="3343"/>
                      <a:pt x="236752" y="179974"/>
                      <a:pt x="115242" y="199745"/>
                    </a:cubicBezTo>
                    <a:cubicBezTo>
                      <a:pt x="109644" y="200641"/>
                      <a:pt x="103912" y="201091"/>
                      <a:pt x="98173" y="201091"/>
                    </a:cubicBezTo>
                    <a:cubicBezTo>
                      <a:pt x="76815" y="201091"/>
                      <a:pt x="55343" y="194861"/>
                      <a:pt x="40177" y="182195"/>
                    </a:cubicBezTo>
                    <a:cubicBezTo>
                      <a:pt x="19877" y="165067"/>
                      <a:pt x="14379" y="139692"/>
                      <a:pt x="11419" y="116856"/>
                    </a:cubicBezTo>
                    <a:cubicBezTo>
                      <a:pt x="8247" y="91904"/>
                      <a:pt x="6767" y="64627"/>
                      <a:pt x="20723" y="41578"/>
                    </a:cubicBezTo>
                    <a:cubicBezTo>
                      <a:pt x="33020" y="20736"/>
                      <a:pt x="56615" y="6468"/>
                      <a:pt x="84827" y="6468"/>
                    </a:cubicBezTo>
                    <a:cubicBezTo>
                      <a:pt x="85238" y="6468"/>
                      <a:pt x="85649" y="6471"/>
                      <a:pt x="86062" y="6477"/>
                    </a:cubicBezTo>
                    <a:cubicBezTo>
                      <a:pt x="87965" y="6477"/>
                      <a:pt x="88811" y="4997"/>
                      <a:pt x="88388" y="3728"/>
                    </a:cubicBezTo>
                    <a:cubicBezTo>
                      <a:pt x="91470" y="3469"/>
                      <a:pt x="94495" y="3343"/>
                      <a:pt x="97460" y="3343"/>
                    </a:cubicBezTo>
                    <a:close/>
                    <a:moveTo>
                      <a:pt x="98040" y="1"/>
                    </a:moveTo>
                    <a:cubicBezTo>
                      <a:pt x="91791" y="1"/>
                      <a:pt x="85324" y="586"/>
                      <a:pt x="78661" y="1825"/>
                    </a:cubicBezTo>
                    <a:cubicBezTo>
                      <a:pt x="33833" y="2248"/>
                      <a:pt x="7824" y="42001"/>
                      <a:pt x="4230" y="75199"/>
                    </a:cubicBezTo>
                    <a:cubicBezTo>
                      <a:pt x="1" y="111992"/>
                      <a:pt x="4864" y="165913"/>
                      <a:pt x="43137" y="190864"/>
                    </a:cubicBezTo>
                    <a:cubicBezTo>
                      <a:pt x="58926" y="201081"/>
                      <a:pt x="77776" y="205831"/>
                      <a:pt x="96710" y="205831"/>
                    </a:cubicBezTo>
                    <a:cubicBezTo>
                      <a:pt x="120882" y="205831"/>
                      <a:pt x="145193" y="198089"/>
                      <a:pt x="163453" y="184098"/>
                    </a:cubicBezTo>
                    <a:cubicBezTo>
                      <a:pt x="201303" y="155340"/>
                      <a:pt x="208916" y="110301"/>
                      <a:pt x="194114" y="70970"/>
                    </a:cubicBezTo>
                    <a:cubicBezTo>
                      <a:pt x="179926" y="33261"/>
                      <a:pt x="145137" y="1"/>
                      <a:pt x="9804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5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黑体" panose="02010609060101010101" charset="-122"/>
                  <a:ea typeface="黑体" panose="02010609060101010101" charset="-122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59" name="Google Shape;1547;p28"/>
            <p:cNvGrpSpPr/>
            <p:nvPr/>
          </p:nvGrpSpPr>
          <p:grpSpPr>
            <a:xfrm>
              <a:off x="6038445" y="1845530"/>
              <a:ext cx="224021" cy="304400"/>
              <a:chOff x="2570551" y="2117230"/>
              <a:chExt cx="466030" cy="633111"/>
            </a:xfrm>
          </p:grpSpPr>
          <p:sp>
            <p:nvSpPr>
              <p:cNvPr id="60" name="Google Shape;1548;p28"/>
              <p:cNvSpPr/>
              <p:nvPr/>
            </p:nvSpPr>
            <p:spPr>
              <a:xfrm>
                <a:off x="2617223" y="2131951"/>
                <a:ext cx="414185" cy="604618"/>
              </a:xfrm>
              <a:custGeom>
                <a:avLst/>
                <a:gdLst/>
                <a:ahLst/>
                <a:cxnLst/>
                <a:rect l="l" t="t" r="r" b="b"/>
                <a:pathLst>
                  <a:path w="23607" h="34461" extrusionOk="0">
                    <a:moveTo>
                      <a:pt x="11943" y="0"/>
                    </a:moveTo>
                    <a:cubicBezTo>
                      <a:pt x="7187" y="0"/>
                      <a:pt x="2026" y="1966"/>
                      <a:pt x="517" y="6580"/>
                    </a:cubicBezTo>
                    <a:cubicBezTo>
                      <a:pt x="74" y="7871"/>
                      <a:pt x="0" y="9273"/>
                      <a:pt x="332" y="10600"/>
                    </a:cubicBezTo>
                    <a:cubicBezTo>
                      <a:pt x="517" y="11338"/>
                      <a:pt x="1033" y="12482"/>
                      <a:pt x="1660" y="12961"/>
                    </a:cubicBezTo>
                    <a:lnTo>
                      <a:pt x="4168" y="13883"/>
                    </a:lnTo>
                    <a:cubicBezTo>
                      <a:pt x="4832" y="13662"/>
                      <a:pt x="5386" y="13219"/>
                      <a:pt x="5791" y="12666"/>
                    </a:cubicBezTo>
                    <a:cubicBezTo>
                      <a:pt x="7451" y="10895"/>
                      <a:pt x="8447" y="9383"/>
                      <a:pt x="10697" y="8350"/>
                    </a:cubicBezTo>
                    <a:cubicBezTo>
                      <a:pt x="10728" y="8330"/>
                      <a:pt x="10759" y="8321"/>
                      <a:pt x="10788" y="8321"/>
                    </a:cubicBezTo>
                    <a:cubicBezTo>
                      <a:pt x="10864" y="8321"/>
                      <a:pt x="10929" y="8381"/>
                      <a:pt x="10955" y="8461"/>
                    </a:cubicBezTo>
                    <a:cubicBezTo>
                      <a:pt x="11715" y="8192"/>
                      <a:pt x="12510" y="8018"/>
                      <a:pt x="13291" y="8018"/>
                    </a:cubicBezTo>
                    <a:cubicBezTo>
                      <a:pt x="14330" y="8018"/>
                      <a:pt x="15346" y="8325"/>
                      <a:pt x="16230" y="9125"/>
                    </a:cubicBezTo>
                    <a:cubicBezTo>
                      <a:pt x="17742" y="10490"/>
                      <a:pt x="17705" y="12555"/>
                      <a:pt x="16709" y="14252"/>
                    </a:cubicBezTo>
                    <a:cubicBezTo>
                      <a:pt x="15271" y="16760"/>
                      <a:pt x="12394" y="18273"/>
                      <a:pt x="9996" y="19711"/>
                    </a:cubicBezTo>
                    <a:cubicBezTo>
                      <a:pt x="7008" y="21518"/>
                      <a:pt x="3799" y="23363"/>
                      <a:pt x="2029" y="26498"/>
                    </a:cubicBezTo>
                    <a:cubicBezTo>
                      <a:pt x="922" y="28453"/>
                      <a:pt x="111" y="31736"/>
                      <a:pt x="2398" y="33211"/>
                    </a:cubicBezTo>
                    <a:cubicBezTo>
                      <a:pt x="3836" y="34133"/>
                      <a:pt x="5717" y="34096"/>
                      <a:pt x="7340" y="34133"/>
                    </a:cubicBezTo>
                    <a:cubicBezTo>
                      <a:pt x="10005" y="34219"/>
                      <a:pt x="12713" y="34461"/>
                      <a:pt x="15397" y="34461"/>
                    </a:cubicBezTo>
                    <a:cubicBezTo>
                      <a:pt x="16169" y="34461"/>
                      <a:pt x="16939" y="34441"/>
                      <a:pt x="17705" y="34391"/>
                    </a:cubicBezTo>
                    <a:cubicBezTo>
                      <a:pt x="20287" y="34244"/>
                      <a:pt x="22095" y="33027"/>
                      <a:pt x="22500" y="30297"/>
                    </a:cubicBezTo>
                    <a:cubicBezTo>
                      <a:pt x="22722" y="28637"/>
                      <a:pt x="23201" y="25207"/>
                      <a:pt x="20877" y="24801"/>
                    </a:cubicBezTo>
                    <a:cubicBezTo>
                      <a:pt x="20683" y="24763"/>
                      <a:pt x="20477" y="24746"/>
                      <a:pt x="20262" y="24746"/>
                    </a:cubicBezTo>
                    <a:cubicBezTo>
                      <a:pt x="18609" y="24746"/>
                      <a:pt x="16453" y="25770"/>
                      <a:pt x="15049" y="26129"/>
                    </a:cubicBezTo>
                    <a:cubicBezTo>
                      <a:pt x="13168" y="26609"/>
                      <a:pt x="11250" y="27088"/>
                      <a:pt x="9332" y="27494"/>
                    </a:cubicBezTo>
                    <a:cubicBezTo>
                      <a:pt x="9299" y="27507"/>
                      <a:pt x="9267" y="27513"/>
                      <a:pt x="9237" y="27513"/>
                    </a:cubicBezTo>
                    <a:cubicBezTo>
                      <a:pt x="9101" y="27513"/>
                      <a:pt x="9007" y="27387"/>
                      <a:pt x="9037" y="27236"/>
                    </a:cubicBezTo>
                    <a:cubicBezTo>
                      <a:pt x="8668" y="27125"/>
                      <a:pt x="8595" y="26645"/>
                      <a:pt x="8890" y="26461"/>
                    </a:cubicBezTo>
                    <a:cubicBezTo>
                      <a:pt x="13980" y="23400"/>
                      <a:pt x="19254" y="19932"/>
                      <a:pt x="21504" y="14178"/>
                    </a:cubicBezTo>
                    <a:cubicBezTo>
                      <a:pt x="23607" y="8867"/>
                      <a:pt x="21763" y="1822"/>
                      <a:pt x="15640" y="420"/>
                    </a:cubicBezTo>
                    <a:cubicBezTo>
                      <a:pt x="14491" y="145"/>
                      <a:pt x="13232" y="0"/>
                      <a:pt x="11943" y="0"/>
                    </a:cubicBezTo>
                    <a:close/>
                  </a:path>
                </a:pathLst>
              </a:custGeom>
              <a:solidFill>
                <a:srgbClr val="2A9D8F"/>
              </a:solidFill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5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黑体" panose="02010609060101010101" charset="-122"/>
                  <a:ea typeface="黑体" panose="02010609060101010101" charset="-122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1" name="Google Shape;1549;p28"/>
              <p:cNvSpPr/>
              <p:nvPr/>
            </p:nvSpPr>
            <p:spPr>
              <a:xfrm>
                <a:off x="2570551" y="2117230"/>
                <a:ext cx="466030" cy="633111"/>
              </a:xfrm>
              <a:custGeom>
                <a:avLst/>
                <a:gdLst/>
                <a:ahLst/>
                <a:cxnLst/>
                <a:rect l="l" t="t" r="r" b="b"/>
                <a:pathLst>
                  <a:path w="26562" h="36085" extrusionOk="0">
                    <a:moveTo>
                      <a:pt x="14673" y="822"/>
                    </a:moveTo>
                    <a:cubicBezTo>
                      <a:pt x="15938" y="822"/>
                      <a:pt x="17172" y="960"/>
                      <a:pt x="18300" y="1222"/>
                    </a:cubicBezTo>
                    <a:cubicBezTo>
                      <a:pt x="24423" y="2661"/>
                      <a:pt x="26267" y="9706"/>
                      <a:pt x="24201" y="15017"/>
                    </a:cubicBezTo>
                    <a:cubicBezTo>
                      <a:pt x="21914" y="20771"/>
                      <a:pt x="16640" y="24239"/>
                      <a:pt x="11550" y="27300"/>
                    </a:cubicBezTo>
                    <a:cubicBezTo>
                      <a:pt x="11255" y="27484"/>
                      <a:pt x="11328" y="27964"/>
                      <a:pt x="11660" y="28075"/>
                    </a:cubicBezTo>
                    <a:cubicBezTo>
                      <a:pt x="11627" y="28207"/>
                      <a:pt x="11771" y="28339"/>
                      <a:pt x="11934" y="28339"/>
                    </a:cubicBezTo>
                    <a:cubicBezTo>
                      <a:pt x="11953" y="28339"/>
                      <a:pt x="11973" y="28337"/>
                      <a:pt x="11992" y="28333"/>
                    </a:cubicBezTo>
                    <a:cubicBezTo>
                      <a:pt x="13910" y="27927"/>
                      <a:pt x="15791" y="27448"/>
                      <a:pt x="17709" y="26968"/>
                    </a:cubicBezTo>
                    <a:cubicBezTo>
                      <a:pt x="19113" y="26609"/>
                      <a:pt x="21269" y="25585"/>
                      <a:pt x="22922" y="25585"/>
                    </a:cubicBezTo>
                    <a:cubicBezTo>
                      <a:pt x="23137" y="25585"/>
                      <a:pt x="23343" y="25602"/>
                      <a:pt x="23537" y="25640"/>
                    </a:cubicBezTo>
                    <a:cubicBezTo>
                      <a:pt x="25824" y="26046"/>
                      <a:pt x="25418" y="29476"/>
                      <a:pt x="25160" y="31136"/>
                    </a:cubicBezTo>
                    <a:cubicBezTo>
                      <a:pt x="24755" y="33866"/>
                      <a:pt x="22947" y="35120"/>
                      <a:pt x="20328" y="35267"/>
                    </a:cubicBezTo>
                    <a:cubicBezTo>
                      <a:pt x="19608" y="35306"/>
                      <a:pt x="18884" y="35322"/>
                      <a:pt x="18158" y="35322"/>
                    </a:cubicBezTo>
                    <a:cubicBezTo>
                      <a:pt x="15429" y="35322"/>
                      <a:pt x="12673" y="35096"/>
                      <a:pt x="9964" y="35009"/>
                    </a:cubicBezTo>
                    <a:cubicBezTo>
                      <a:pt x="8377" y="34935"/>
                      <a:pt x="6459" y="35009"/>
                      <a:pt x="5058" y="34087"/>
                    </a:cubicBezTo>
                    <a:cubicBezTo>
                      <a:pt x="2771" y="32612"/>
                      <a:pt x="3546" y="29329"/>
                      <a:pt x="4652" y="27374"/>
                    </a:cubicBezTo>
                    <a:cubicBezTo>
                      <a:pt x="6459" y="24239"/>
                      <a:pt x="9632" y="22394"/>
                      <a:pt x="12656" y="20587"/>
                    </a:cubicBezTo>
                    <a:cubicBezTo>
                      <a:pt x="15054" y="19148"/>
                      <a:pt x="17931" y="17599"/>
                      <a:pt x="19369" y="15091"/>
                    </a:cubicBezTo>
                    <a:cubicBezTo>
                      <a:pt x="20365" y="13394"/>
                      <a:pt x="20365" y="11366"/>
                      <a:pt x="18853" y="9964"/>
                    </a:cubicBezTo>
                    <a:cubicBezTo>
                      <a:pt x="17981" y="9177"/>
                      <a:pt x="16961" y="8868"/>
                      <a:pt x="15908" y="8868"/>
                    </a:cubicBezTo>
                    <a:cubicBezTo>
                      <a:pt x="15135" y="8868"/>
                      <a:pt x="14343" y="9035"/>
                      <a:pt x="13578" y="9300"/>
                    </a:cubicBezTo>
                    <a:cubicBezTo>
                      <a:pt x="13578" y="9220"/>
                      <a:pt x="13502" y="9160"/>
                      <a:pt x="13431" y="9160"/>
                    </a:cubicBezTo>
                    <a:cubicBezTo>
                      <a:pt x="13404" y="9160"/>
                      <a:pt x="13378" y="9169"/>
                      <a:pt x="13357" y="9189"/>
                    </a:cubicBezTo>
                    <a:cubicBezTo>
                      <a:pt x="11070" y="10222"/>
                      <a:pt x="10074" y="11734"/>
                      <a:pt x="8451" y="13505"/>
                    </a:cubicBezTo>
                    <a:cubicBezTo>
                      <a:pt x="8046" y="14058"/>
                      <a:pt x="7492" y="14501"/>
                      <a:pt x="6865" y="14722"/>
                    </a:cubicBezTo>
                    <a:lnTo>
                      <a:pt x="4320" y="13800"/>
                    </a:lnTo>
                    <a:cubicBezTo>
                      <a:pt x="3693" y="13321"/>
                      <a:pt x="3214" y="12177"/>
                      <a:pt x="2992" y="11439"/>
                    </a:cubicBezTo>
                    <a:cubicBezTo>
                      <a:pt x="2697" y="10112"/>
                      <a:pt x="2734" y="8710"/>
                      <a:pt x="3177" y="7456"/>
                    </a:cubicBezTo>
                    <a:cubicBezTo>
                      <a:pt x="4693" y="2790"/>
                      <a:pt x="9898" y="822"/>
                      <a:pt x="14673" y="822"/>
                    </a:cubicBezTo>
                    <a:close/>
                    <a:moveTo>
                      <a:pt x="14768" y="0"/>
                    </a:moveTo>
                    <a:cubicBezTo>
                      <a:pt x="7731" y="0"/>
                      <a:pt x="1" y="4495"/>
                      <a:pt x="2291" y="11882"/>
                    </a:cubicBezTo>
                    <a:cubicBezTo>
                      <a:pt x="2843" y="13605"/>
                      <a:pt x="4360" y="15489"/>
                      <a:pt x="6271" y="15489"/>
                    </a:cubicBezTo>
                    <a:cubicBezTo>
                      <a:pt x="6406" y="15489"/>
                      <a:pt x="6542" y="15479"/>
                      <a:pt x="6681" y="15460"/>
                    </a:cubicBezTo>
                    <a:cubicBezTo>
                      <a:pt x="7714" y="15349"/>
                      <a:pt x="8414" y="14685"/>
                      <a:pt x="9041" y="13948"/>
                    </a:cubicBezTo>
                    <a:cubicBezTo>
                      <a:pt x="10148" y="12583"/>
                      <a:pt x="11107" y="11329"/>
                      <a:pt x="12398" y="10259"/>
                    </a:cubicBezTo>
                    <a:cubicBezTo>
                      <a:pt x="12468" y="10329"/>
                      <a:pt x="12538" y="10355"/>
                      <a:pt x="12618" y="10355"/>
                    </a:cubicBezTo>
                    <a:cubicBezTo>
                      <a:pt x="12664" y="10355"/>
                      <a:pt x="12713" y="10346"/>
                      <a:pt x="12767" y="10333"/>
                    </a:cubicBezTo>
                    <a:cubicBezTo>
                      <a:pt x="13636" y="9939"/>
                      <a:pt x="14730" y="9641"/>
                      <a:pt x="15779" y="9641"/>
                    </a:cubicBezTo>
                    <a:cubicBezTo>
                      <a:pt x="17090" y="9641"/>
                      <a:pt x="18328" y="10107"/>
                      <a:pt x="18964" y="11439"/>
                    </a:cubicBezTo>
                    <a:cubicBezTo>
                      <a:pt x="20181" y="13948"/>
                      <a:pt x="17562" y="16234"/>
                      <a:pt x="15828" y="17562"/>
                    </a:cubicBezTo>
                    <a:cubicBezTo>
                      <a:pt x="13357" y="19444"/>
                      <a:pt x="10443" y="20734"/>
                      <a:pt x="7972" y="22616"/>
                    </a:cubicBezTo>
                    <a:cubicBezTo>
                      <a:pt x="5058" y="24829"/>
                      <a:pt x="521" y="30325"/>
                      <a:pt x="3767" y="34050"/>
                    </a:cubicBezTo>
                    <a:cubicBezTo>
                      <a:pt x="5021" y="35489"/>
                      <a:pt x="7123" y="35673"/>
                      <a:pt x="8931" y="35784"/>
                    </a:cubicBezTo>
                    <a:cubicBezTo>
                      <a:pt x="12177" y="35931"/>
                      <a:pt x="15496" y="36042"/>
                      <a:pt x="18779" y="36079"/>
                    </a:cubicBezTo>
                    <a:cubicBezTo>
                      <a:pt x="18963" y="36082"/>
                      <a:pt x="19150" y="36084"/>
                      <a:pt x="19337" y="36084"/>
                    </a:cubicBezTo>
                    <a:cubicBezTo>
                      <a:pt x="21252" y="36084"/>
                      <a:pt x="23297" y="35863"/>
                      <a:pt x="24607" y="34419"/>
                    </a:cubicBezTo>
                    <a:cubicBezTo>
                      <a:pt x="26046" y="32833"/>
                      <a:pt x="26156" y="30435"/>
                      <a:pt x="26119" y="28407"/>
                    </a:cubicBezTo>
                    <a:cubicBezTo>
                      <a:pt x="26049" y="26460"/>
                      <a:pt x="25299" y="24820"/>
                      <a:pt x="23186" y="24820"/>
                    </a:cubicBezTo>
                    <a:cubicBezTo>
                      <a:pt x="23097" y="24820"/>
                      <a:pt x="23005" y="24823"/>
                      <a:pt x="22910" y="24829"/>
                    </a:cubicBezTo>
                    <a:cubicBezTo>
                      <a:pt x="21398" y="24903"/>
                      <a:pt x="19812" y="25530"/>
                      <a:pt x="18300" y="25935"/>
                    </a:cubicBezTo>
                    <a:cubicBezTo>
                      <a:pt x="16418" y="26452"/>
                      <a:pt x="14574" y="26968"/>
                      <a:pt x="12730" y="27521"/>
                    </a:cubicBezTo>
                    <a:cubicBezTo>
                      <a:pt x="17377" y="24755"/>
                      <a:pt x="21988" y="21472"/>
                      <a:pt x="24386" y="16493"/>
                    </a:cubicBezTo>
                    <a:cubicBezTo>
                      <a:pt x="26562" y="11993"/>
                      <a:pt x="26451" y="6275"/>
                      <a:pt x="22652" y="2661"/>
                    </a:cubicBezTo>
                    <a:cubicBezTo>
                      <a:pt x="20735" y="844"/>
                      <a:pt x="17816" y="0"/>
                      <a:pt x="1476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5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黑体" panose="02010609060101010101" charset="-122"/>
                  <a:ea typeface="黑体" panose="02010609060101010101" charset="-122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  <p:sp>
        <p:nvSpPr>
          <p:cNvPr id="64" name="Google Shape;1551;p28"/>
          <p:cNvSpPr/>
          <p:nvPr/>
        </p:nvSpPr>
        <p:spPr>
          <a:xfrm>
            <a:off x="8223905" y="3748028"/>
            <a:ext cx="2555841" cy="174357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500" ker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68" name="Google Shape;1555;p28"/>
          <p:cNvGrpSpPr/>
          <p:nvPr/>
        </p:nvGrpSpPr>
        <p:grpSpPr>
          <a:xfrm>
            <a:off x="7756588" y="4255149"/>
            <a:ext cx="838894" cy="729330"/>
            <a:chOff x="1240825" y="240075"/>
            <a:chExt cx="5918800" cy="5145775"/>
          </a:xfrm>
        </p:grpSpPr>
        <p:sp>
          <p:nvSpPr>
            <p:cNvPr id="69" name="Google Shape;1556;p28"/>
            <p:cNvSpPr/>
            <p:nvPr/>
          </p:nvSpPr>
          <p:spPr>
            <a:xfrm>
              <a:off x="1410000" y="323650"/>
              <a:ext cx="5749625" cy="4943150"/>
            </a:xfrm>
            <a:custGeom>
              <a:avLst/>
              <a:gdLst/>
              <a:ahLst/>
              <a:cxnLst/>
              <a:rect l="l" t="t" r="r" b="b"/>
              <a:pathLst>
                <a:path w="229985" h="197726" extrusionOk="0">
                  <a:moveTo>
                    <a:pt x="90693" y="0"/>
                  </a:moveTo>
                  <a:cubicBezTo>
                    <a:pt x="87728" y="0"/>
                    <a:pt x="84703" y="126"/>
                    <a:pt x="81621" y="385"/>
                  </a:cubicBezTo>
                  <a:cubicBezTo>
                    <a:pt x="82044" y="1654"/>
                    <a:pt x="81198" y="3134"/>
                    <a:pt x="79295" y="3134"/>
                  </a:cubicBezTo>
                  <a:cubicBezTo>
                    <a:pt x="78882" y="3128"/>
                    <a:pt x="78471" y="3125"/>
                    <a:pt x="78060" y="3125"/>
                  </a:cubicBezTo>
                  <a:cubicBezTo>
                    <a:pt x="49848" y="3125"/>
                    <a:pt x="26253" y="17393"/>
                    <a:pt x="13956" y="38235"/>
                  </a:cubicBezTo>
                  <a:cubicBezTo>
                    <a:pt x="0" y="61284"/>
                    <a:pt x="1480" y="88561"/>
                    <a:pt x="4652" y="113513"/>
                  </a:cubicBezTo>
                  <a:cubicBezTo>
                    <a:pt x="7612" y="136349"/>
                    <a:pt x="13110" y="161724"/>
                    <a:pt x="33410" y="178852"/>
                  </a:cubicBezTo>
                  <a:cubicBezTo>
                    <a:pt x="48634" y="191399"/>
                    <a:pt x="70213" y="197726"/>
                    <a:pt x="91652" y="197726"/>
                  </a:cubicBezTo>
                  <a:cubicBezTo>
                    <a:pt x="97309" y="197726"/>
                    <a:pt x="102957" y="197285"/>
                    <a:pt x="108475" y="196402"/>
                  </a:cubicBezTo>
                  <a:cubicBezTo>
                    <a:pt x="229985" y="176631"/>
                    <a:pt x="201655" y="0"/>
                    <a:pt x="906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" name="Google Shape;1557;p28"/>
            <p:cNvSpPr/>
            <p:nvPr/>
          </p:nvSpPr>
          <p:spPr>
            <a:xfrm>
              <a:off x="1240825" y="240075"/>
              <a:ext cx="5918800" cy="5145775"/>
            </a:xfrm>
            <a:custGeom>
              <a:avLst/>
              <a:gdLst/>
              <a:ahLst/>
              <a:cxnLst/>
              <a:rect l="l" t="t" r="r" b="b"/>
              <a:pathLst>
                <a:path w="236752" h="205831" extrusionOk="0">
                  <a:moveTo>
                    <a:pt x="97460" y="3343"/>
                  </a:moveTo>
                  <a:cubicBezTo>
                    <a:pt x="208422" y="3343"/>
                    <a:pt x="236752" y="179974"/>
                    <a:pt x="115242" y="199745"/>
                  </a:cubicBezTo>
                  <a:cubicBezTo>
                    <a:pt x="109644" y="200641"/>
                    <a:pt x="103912" y="201091"/>
                    <a:pt x="98173" y="201091"/>
                  </a:cubicBezTo>
                  <a:cubicBezTo>
                    <a:pt x="76815" y="201091"/>
                    <a:pt x="55343" y="194861"/>
                    <a:pt x="40177" y="182195"/>
                  </a:cubicBezTo>
                  <a:cubicBezTo>
                    <a:pt x="19877" y="165067"/>
                    <a:pt x="14379" y="139692"/>
                    <a:pt x="11419" y="116856"/>
                  </a:cubicBezTo>
                  <a:cubicBezTo>
                    <a:pt x="8247" y="91904"/>
                    <a:pt x="6767" y="64627"/>
                    <a:pt x="20723" y="41578"/>
                  </a:cubicBezTo>
                  <a:cubicBezTo>
                    <a:pt x="33020" y="20736"/>
                    <a:pt x="56615" y="6468"/>
                    <a:pt x="84827" y="6468"/>
                  </a:cubicBezTo>
                  <a:cubicBezTo>
                    <a:pt x="85238" y="6468"/>
                    <a:pt x="85649" y="6471"/>
                    <a:pt x="86062" y="6477"/>
                  </a:cubicBezTo>
                  <a:cubicBezTo>
                    <a:pt x="87965" y="6477"/>
                    <a:pt x="88811" y="4997"/>
                    <a:pt x="88388" y="3728"/>
                  </a:cubicBezTo>
                  <a:cubicBezTo>
                    <a:pt x="91470" y="3469"/>
                    <a:pt x="94495" y="3343"/>
                    <a:pt x="97460" y="3343"/>
                  </a:cubicBezTo>
                  <a:close/>
                  <a:moveTo>
                    <a:pt x="98040" y="1"/>
                  </a:moveTo>
                  <a:cubicBezTo>
                    <a:pt x="91791" y="1"/>
                    <a:pt x="85324" y="586"/>
                    <a:pt x="78661" y="1825"/>
                  </a:cubicBezTo>
                  <a:cubicBezTo>
                    <a:pt x="33833" y="2248"/>
                    <a:pt x="7824" y="42001"/>
                    <a:pt x="4230" y="75199"/>
                  </a:cubicBezTo>
                  <a:cubicBezTo>
                    <a:pt x="1" y="111992"/>
                    <a:pt x="4864" y="165913"/>
                    <a:pt x="43137" y="190864"/>
                  </a:cubicBezTo>
                  <a:cubicBezTo>
                    <a:pt x="58926" y="201081"/>
                    <a:pt x="77776" y="205831"/>
                    <a:pt x="96710" y="205831"/>
                  </a:cubicBezTo>
                  <a:cubicBezTo>
                    <a:pt x="120882" y="205831"/>
                    <a:pt x="145193" y="198089"/>
                    <a:pt x="163453" y="184098"/>
                  </a:cubicBezTo>
                  <a:cubicBezTo>
                    <a:pt x="201303" y="155340"/>
                    <a:pt x="208916" y="110301"/>
                    <a:pt x="194114" y="70970"/>
                  </a:cubicBezTo>
                  <a:cubicBezTo>
                    <a:pt x="179926" y="33261"/>
                    <a:pt x="145137" y="1"/>
                    <a:pt x="980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71" name="Google Shape;1559;p28"/>
          <p:cNvSpPr/>
          <p:nvPr/>
        </p:nvSpPr>
        <p:spPr>
          <a:xfrm>
            <a:off x="7995488" y="4460197"/>
            <a:ext cx="249540" cy="316626"/>
          </a:xfrm>
          <a:custGeom>
            <a:avLst/>
            <a:gdLst/>
            <a:ahLst/>
            <a:cxnLst/>
            <a:rect l="l" t="t" r="r" b="b"/>
            <a:pathLst>
              <a:path w="28255" h="35649" extrusionOk="0">
                <a:moveTo>
                  <a:pt x="15285" y="1"/>
                </a:moveTo>
                <a:cubicBezTo>
                  <a:pt x="12303" y="1"/>
                  <a:pt x="9447" y="1102"/>
                  <a:pt x="7230" y="3143"/>
                </a:cubicBezTo>
                <a:cubicBezTo>
                  <a:pt x="4574" y="5615"/>
                  <a:pt x="3836" y="9119"/>
                  <a:pt x="7414" y="11258"/>
                </a:cubicBezTo>
                <a:cubicBezTo>
                  <a:pt x="7488" y="11332"/>
                  <a:pt x="7562" y="11406"/>
                  <a:pt x="7562" y="11516"/>
                </a:cubicBezTo>
                <a:cubicBezTo>
                  <a:pt x="10712" y="11516"/>
                  <a:pt x="12194" y="7521"/>
                  <a:pt x="15279" y="7521"/>
                </a:cubicBezTo>
                <a:cubicBezTo>
                  <a:pt x="15373" y="7521"/>
                  <a:pt x="15469" y="7525"/>
                  <a:pt x="15566" y="7533"/>
                </a:cubicBezTo>
                <a:cubicBezTo>
                  <a:pt x="17115" y="7680"/>
                  <a:pt x="18369" y="8787"/>
                  <a:pt x="18148" y="10373"/>
                </a:cubicBezTo>
                <a:cubicBezTo>
                  <a:pt x="18116" y="10501"/>
                  <a:pt x="18000" y="10601"/>
                  <a:pt x="17874" y="10601"/>
                </a:cubicBezTo>
                <a:cubicBezTo>
                  <a:pt x="17854" y="10601"/>
                  <a:pt x="17835" y="10599"/>
                  <a:pt x="17816" y="10594"/>
                </a:cubicBezTo>
                <a:cubicBezTo>
                  <a:pt x="17668" y="12143"/>
                  <a:pt x="15750" y="13029"/>
                  <a:pt x="14312" y="13250"/>
                </a:cubicBezTo>
                <a:cubicBezTo>
                  <a:pt x="12652" y="13471"/>
                  <a:pt x="10660" y="13066"/>
                  <a:pt x="9295" y="14246"/>
                </a:cubicBezTo>
                <a:cubicBezTo>
                  <a:pt x="8078" y="15242"/>
                  <a:pt x="8004" y="16828"/>
                  <a:pt x="8594" y="18156"/>
                </a:cubicBezTo>
                <a:cubicBezTo>
                  <a:pt x="8631" y="18156"/>
                  <a:pt x="8668" y="18156"/>
                  <a:pt x="8705" y="18193"/>
                </a:cubicBezTo>
                <a:cubicBezTo>
                  <a:pt x="9496" y="19140"/>
                  <a:pt x="10502" y="19444"/>
                  <a:pt x="11616" y="19444"/>
                </a:cubicBezTo>
                <a:cubicBezTo>
                  <a:pt x="13619" y="19444"/>
                  <a:pt x="15970" y="18460"/>
                  <a:pt x="18043" y="18460"/>
                </a:cubicBezTo>
                <a:cubicBezTo>
                  <a:pt x="18634" y="18460"/>
                  <a:pt x="19202" y="18540"/>
                  <a:pt x="19734" y="18746"/>
                </a:cubicBezTo>
                <a:cubicBezTo>
                  <a:pt x="21910" y="19594"/>
                  <a:pt x="22758" y="21770"/>
                  <a:pt x="21578" y="23799"/>
                </a:cubicBezTo>
                <a:cubicBezTo>
                  <a:pt x="20204" y="26230"/>
                  <a:pt x="16945" y="27719"/>
                  <a:pt x="14181" y="27719"/>
                </a:cubicBezTo>
                <a:cubicBezTo>
                  <a:pt x="14051" y="27719"/>
                  <a:pt x="13922" y="27716"/>
                  <a:pt x="13795" y="27709"/>
                </a:cubicBezTo>
                <a:cubicBezTo>
                  <a:pt x="10512" y="27561"/>
                  <a:pt x="8373" y="24906"/>
                  <a:pt x="6086" y="22914"/>
                </a:cubicBezTo>
                <a:cubicBezTo>
                  <a:pt x="6012" y="22877"/>
                  <a:pt x="5975" y="22803"/>
                  <a:pt x="5975" y="22729"/>
                </a:cubicBezTo>
                <a:lnTo>
                  <a:pt x="5902" y="22729"/>
                </a:lnTo>
                <a:cubicBezTo>
                  <a:pt x="5902" y="22840"/>
                  <a:pt x="5828" y="22914"/>
                  <a:pt x="5717" y="22951"/>
                </a:cubicBezTo>
                <a:cubicBezTo>
                  <a:pt x="3652" y="23725"/>
                  <a:pt x="1697" y="26344"/>
                  <a:pt x="1033" y="28484"/>
                </a:cubicBezTo>
                <a:cubicBezTo>
                  <a:pt x="0" y="31693"/>
                  <a:pt x="2951" y="33647"/>
                  <a:pt x="5607" y="34643"/>
                </a:cubicBezTo>
                <a:cubicBezTo>
                  <a:pt x="7570" y="35315"/>
                  <a:pt x="9630" y="35649"/>
                  <a:pt x="11692" y="35649"/>
                </a:cubicBezTo>
                <a:cubicBezTo>
                  <a:pt x="14047" y="35649"/>
                  <a:pt x="16405" y="35213"/>
                  <a:pt x="18627" y="34348"/>
                </a:cubicBezTo>
                <a:cubicBezTo>
                  <a:pt x="23090" y="32652"/>
                  <a:pt x="26853" y="29074"/>
                  <a:pt x="27590" y="24168"/>
                </a:cubicBezTo>
                <a:cubicBezTo>
                  <a:pt x="28254" y="19705"/>
                  <a:pt x="25709" y="15279"/>
                  <a:pt x="21246" y="14098"/>
                </a:cubicBezTo>
                <a:cubicBezTo>
                  <a:pt x="20800" y="13961"/>
                  <a:pt x="20897" y="13312"/>
                  <a:pt x="21328" y="13312"/>
                </a:cubicBezTo>
                <a:cubicBezTo>
                  <a:pt x="21361" y="13312"/>
                  <a:pt x="21395" y="13316"/>
                  <a:pt x="21430" y="13324"/>
                </a:cubicBezTo>
                <a:cubicBezTo>
                  <a:pt x="23754" y="11479"/>
                  <a:pt x="25008" y="7828"/>
                  <a:pt x="24123" y="4951"/>
                </a:cubicBezTo>
                <a:cubicBezTo>
                  <a:pt x="23127" y="1631"/>
                  <a:pt x="18848" y="156"/>
                  <a:pt x="15713" y="8"/>
                </a:cubicBezTo>
                <a:cubicBezTo>
                  <a:pt x="15570" y="3"/>
                  <a:pt x="15427" y="1"/>
                  <a:pt x="15285" y="1"/>
                </a:cubicBezTo>
                <a:close/>
              </a:path>
            </a:pathLst>
          </a:custGeom>
          <a:solidFill>
            <a:srgbClr val="EBC05A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72" name="Google Shape;1560;p28"/>
          <p:cNvSpPr/>
          <p:nvPr/>
        </p:nvSpPr>
        <p:spPr>
          <a:xfrm>
            <a:off x="7978866" y="4452656"/>
            <a:ext cx="273651" cy="331431"/>
          </a:xfrm>
          <a:custGeom>
            <a:avLst/>
            <a:gdLst/>
            <a:ahLst/>
            <a:cxnLst/>
            <a:rect l="l" t="t" r="r" b="b"/>
            <a:pathLst>
              <a:path w="30985" h="37316" extrusionOk="0">
                <a:moveTo>
                  <a:pt x="17134" y="0"/>
                </a:moveTo>
                <a:cubicBezTo>
                  <a:pt x="13246" y="0"/>
                  <a:pt x="9571" y="1790"/>
                  <a:pt x="7194" y="4878"/>
                </a:cubicBezTo>
                <a:cubicBezTo>
                  <a:pt x="5165" y="7533"/>
                  <a:pt x="5792" y="10742"/>
                  <a:pt x="8558" y="12476"/>
                </a:cubicBezTo>
                <a:cubicBezTo>
                  <a:pt x="8558" y="12550"/>
                  <a:pt x="8632" y="12660"/>
                  <a:pt x="8706" y="12697"/>
                </a:cubicBezTo>
                <a:cubicBezTo>
                  <a:pt x="9104" y="12834"/>
                  <a:pt x="9491" y="12895"/>
                  <a:pt x="9868" y="12895"/>
                </a:cubicBezTo>
                <a:cubicBezTo>
                  <a:pt x="10817" y="12895"/>
                  <a:pt x="11708" y="12504"/>
                  <a:pt x="12579" y="11923"/>
                </a:cubicBezTo>
                <a:cubicBezTo>
                  <a:pt x="13169" y="11554"/>
                  <a:pt x="13648" y="11074"/>
                  <a:pt x="14202" y="10632"/>
                </a:cubicBezTo>
                <a:cubicBezTo>
                  <a:pt x="14893" y="10070"/>
                  <a:pt x="16533" y="9167"/>
                  <a:pt x="17789" y="9167"/>
                </a:cubicBezTo>
                <a:cubicBezTo>
                  <a:pt x="18677" y="9167"/>
                  <a:pt x="19372" y="9619"/>
                  <a:pt x="19403" y="10964"/>
                </a:cubicBezTo>
                <a:cubicBezTo>
                  <a:pt x="18148" y="14910"/>
                  <a:pt x="13021" y="12255"/>
                  <a:pt x="10513" y="14652"/>
                </a:cubicBezTo>
                <a:cubicBezTo>
                  <a:pt x="9001" y="16128"/>
                  <a:pt x="8964" y="18783"/>
                  <a:pt x="10550" y="20185"/>
                </a:cubicBezTo>
                <a:cubicBezTo>
                  <a:pt x="10612" y="20231"/>
                  <a:pt x="10680" y="20252"/>
                  <a:pt x="10744" y="20252"/>
                </a:cubicBezTo>
                <a:cubicBezTo>
                  <a:pt x="10833" y="20252"/>
                  <a:pt x="10913" y="20212"/>
                  <a:pt x="10956" y="20148"/>
                </a:cubicBezTo>
                <a:cubicBezTo>
                  <a:pt x="11604" y="20772"/>
                  <a:pt x="12408" y="20988"/>
                  <a:pt x="13296" y="20988"/>
                </a:cubicBezTo>
                <a:cubicBezTo>
                  <a:pt x="15329" y="20988"/>
                  <a:pt x="17802" y="19851"/>
                  <a:pt x="19861" y="19851"/>
                </a:cubicBezTo>
                <a:cubicBezTo>
                  <a:pt x="20894" y="19851"/>
                  <a:pt x="21822" y="20137"/>
                  <a:pt x="22538" y="20996"/>
                </a:cubicBezTo>
                <a:cubicBezTo>
                  <a:pt x="25515" y="24619"/>
                  <a:pt x="18899" y="27754"/>
                  <a:pt x="15887" y="27754"/>
                </a:cubicBezTo>
                <a:cubicBezTo>
                  <a:pt x="15802" y="27754"/>
                  <a:pt x="15719" y="27752"/>
                  <a:pt x="15640" y="27746"/>
                </a:cubicBezTo>
                <a:cubicBezTo>
                  <a:pt x="12579" y="27525"/>
                  <a:pt x="10735" y="24833"/>
                  <a:pt x="8411" y="23136"/>
                </a:cubicBezTo>
                <a:cubicBezTo>
                  <a:pt x="8344" y="23085"/>
                  <a:pt x="8275" y="23064"/>
                  <a:pt x="8209" y="23064"/>
                </a:cubicBezTo>
                <a:cubicBezTo>
                  <a:pt x="7986" y="23064"/>
                  <a:pt x="7801" y="23314"/>
                  <a:pt x="7857" y="23542"/>
                </a:cubicBezTo>
                <a:cubicBezTo>
                  <a:pt x="7857" y="23615"/>
                  <a:pt x="7894" y="23689"/>
                  <a:pt x="7968" y="23726"/>
                </a:cubicBezTo>
                <a:cubicBezTo>
                  <a:pt x="10292" y="25718"/>
                  <a:pt x="12394" y="28374"/>
                  <a:pt x="15677" y="28558"/>
                </a:cubicBezTo>
                <a:cubicBezTo>
                  <a:pt x="15802" y="28564"/>
                  <a:pt x="15928" y="28568"/>
                  <a:pt x="16055" y="28568"/>
                </a:cubicBezTo>
                <a:cubicBezTo>
                  <a:pt x="18821" y="28568"/>
                  <a:pt x="22085" y="27045"/>
                  <a:pt x="23460" y="24611"/>
                </a:cubicBezTo>
                <a:cubicBezTo>
                  <a:pt x="24603" y="22583"/>
                  <a:pt x="23792" y="20406"/>
                  <a:pt x="21616" y="19558"/>
                </a:cubicBezTo>
                <a:cubicBezTo>
                  <a:pt x="21085" y="19352"/>
                  <a:pt x="20517" y="19272"/>
                  <a:pt x="19926" y="19272"/>
                </a:cubicBezTo>
                <a:cubicBezTo>
                  <a:pt x="17843" y="19272"/>
                  <a:pt x="15478" y="20269"/>
                  <a:pt x="13468" y="20269"/>
                </a:cubicBezTo>
                <a:cubicBezTo>
                  <a:pt x="12366" y="20269"/>
                  <a:pt x="11371" y="19969"/>
                  <a:pt x="10587" y="19042"/>
                </a:cubicBezTo>
                <a:cubicBezTo>
                  <a:pt x="10550" y="19005"/>
                  <a:pt x="10513" y="18968"/>
                  <a:pt x="10476" y="18968"/>
                </a:cubicBezTo>
                <a:cubicBezTo>
                  <a:pt x="9886" y="17677"/>
                  <a:pt x="9960" y="16054"/>
                  <a:pt x="11177" y="15058"/>
                </a:cubicBezTo>
                <a:cubicBezTo>
                  <a:pt x="12579" y="13878"/>
                  <a:pt x="14534" y="14283"/>
                  <a:pt x="16194" y="14062"/>
                </a:cubicBezTo>
                <a:cubicBezTo>
                  <a:pt x="17632" y="13878"/>
                  <a:pt x="19550" y="12992"/>
                  <a:pt x="19698" y="11443"/>
                </a:cubicBezTo>
                <a:cubicBezTo>
                  <a:pt x="19717" y="11448"/>
                  <a:pt x="19736" y="11450"/>
                  <a:pt x="19756" y="11450"/>
                </a:cubicBezTo>
                <a:cubicBezTo>
                  <a:pt x="19882" y="11450"/>
                  <a:pt x="19998" y="11350"/>
                  <a:pt x="20030" y="11222"/>
                </a:cubicBezTo>
                <a:cubicBezTo>
                  <a:pt x="20288" y="9636"/>
                  <a:pt x="19034" y="8529"/>
                  <a:pt x="17485" y="8382"/>
                </a:cubicBezTo>
                <a:cubicBezTo>
                  <a:pt x="17386" y="8374"/>
                  <a:pt x="17288" y="8370"/>
                  <a:pt x="17193" y="8370"/>
                </a:cubicBezTo>
                <a:cubicBezTo>
                  <a:pt x="14075" y="8370"/>
                  <a:pt x="12593" y="12328"/>
                  <a:pt x="9444" y="12328"/>
                </a:cubicBezTo>
                <a:cubicBezTo>
                  <a:pt x="9444" y="12255"/>
                  <a:pt x="9370" y="12181"/>
                  <a:pt x="9296" y="12107"/>
                </a:cubicBezTo>
                <a:cubicBezTo>
                  <a:pt x="5681" y="9968"/>
                  <a:pt x="6456" y="6464"/>
                  <a:pt x="9112" y="3992"/>
                </a:cubicBezTo>
                <a:cubicBezTo>
                  <a:pt x="11329" y="1951"/>
                  <a:pt x="14185" y="850"/>
                  <a:pt x="17167" y="850"/>
                </a:cubicBezTo>
                <a:cubicBezTo>
                  <a:pt x="17309" y="850"/>
                  <a:pt x="17452" y="852"/>
                  <a:pt x="17595" y="857"/>
                </a:cubicBezTo>
                <a:cubicBezTo>
                  <a:pt x="20694" y="1005"/>
                  <a:pt x="25009" y="2480"/>
                  <a:pt x="26005" y="5800"/>
                </a:cubicBezTo>
                <a:cubicBezTo>
                  <a:pt x="26890" y="8677"/>
                  <a:pt x="25636" y="12328"/>
                  <a:pt x="23312" y="14173"/>
                </a:cubicBezTo>
                <a:cubicBezTo>
                  <a:pt x="23277" y="14165"/>
                  <a:pt x="23243" y="14161"/>
                  <a:pt x="23210" y="14161"/>
                </a:cubicBezTo>
                <a:cubicBezTo>
                  <a:pt x="22779" y="14161"/>
                  <a:pt x="22682" y="14810"/>
                  <a:pt x="23128" y="14947"/>
                </a:cubicBezTo>
                <a:cubicBezTo>
                  <a:pt x="27591" y="16091"/>
                  <a:pt x="30136" y="20554"/>
                  <a:pt x="29472" y="25017"/>
                </a:cubicBezTo>
                <a:cubicBezTo>
                  <a:pt x="28735" y="29923"/>
                  <a:pt x="24935" y="33501"/>
                  <a:pt x="20509" y="35197"/>
                </a:cubicBezTo>
                <a:cubicBezTo>
                  <a:pt x="18267" y="36062"/>
                  <a:pt x="15910" y="36498"/>
                  <a:pt x="13555" y="36498"/>
                </a:cubicBezTo>
                <a:cubicBezTo>
                  <a:pt x="11493" y="36498"/>
                  <a:pt x="9432" y="36164"/>
                  <a:pt x="7452" y="35492"/>
                </a:cubicBezTo>
                <a:cubicBezTo>
                  <a:pt x="4833" y="34496"/>
                  <a:pt x="1882" y="32542"/>
                  <a:pt x="2878" y="29333"/>
                </a:cubicBezTo>
                <a:cubicBezTo>
                  <a:pt x="3579" y="27193"/>
                  <a:pt x="5534" y="24574"/>
                  <a:pt x="7599" y="23800"/>
                </a:cubicBezTo>
                <a:cubicBezTo>
                  <a:pt x="7710" y="23763"/>
                  <a:pt x="7784" y="23689"/>
                  <a:pt x="7784" y="23578"/>
                </a:cubicBezTo>
                <a:cubicBezTo>
                  <a:pt x="7784" y="23418"/>
                  <a:pt x="7672" y="23313"/>
                  <a:pt x="7521" y="23313"/>
                </a:cubicBezTo>
                <a:cubicBezTo>
                  <a:pt x="7499" y="23313"/>
                  <a:pt x="7476" y="23315"/>
                  <a:pt x="7452" y="23320"/>
                </a:cubicBezTo>
                <a:cubicBezTo>
                  <a:pt x="3505" y="24464"/>
                  <a:pt x="1" y="30439"/>
                  <a:pt x="3247" y="33833"/>
                </a:cubicBezTo>
                <a:cubicBezTo>
                  <a:pt x="5686" y="36364"/>
                  <a:pt x="9460" y="37316"/>
                  <a:pt x="13163" y="37316"/>
                </a:cubicBezTo>
                <a:cubicBezTo>
                  <a:pt x="15396" y="37316"/>
                  <a:pt x="17603" y="36970"/>
                  <a:pt x="19476" y="36414"/>
                </a:cubicBezTo>
                <a:cubicBezTo>
                  <a:pt x="24714" y="34828"/>
                  <a:pt x="29435" y="30845"/>
                  <a:pt x="30284" y="25201"/>
                </a:cubicBezTo>
                <a:cubicBezTo>
                  <a:pt x="30985" y="20517"/>
                  <a:pt x="28439" y="15869"/>
                  <a:pt x="23976" y="14357"/>
                </a:cubicBezTo>
                <a:cubicBezTo>
                  <a:pt x="26485" y="12476"/>
                  <a:pt x="27554" y="8898"/>
                  <a:pt x="26890" y="5874"/>
                </a:cubicBezTo>
                <a:cubicBezTo>
                  <a:pt x="26042" y="2001"/>
                  <a:pt x="21136" y="193"/>
                  <a:pt x="17595" y="9"/>
                </a:cubicBezTo>
                <a:cubicBezTo>
                  <a:pt x="17441" y="3"/>
                  <a:pt x="17288" y="0"/>
                  <a:pt x="1713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5119370" y="1609725"/>
            <a:ext cx="239649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语文：</a:t>
            </a:r>
            <a:endParaRPr lang="zh-CN" altLang="en-US" sz="24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付斯涵</a:t>
            </a:r>
            <a:r>
              <a:rPr lang="en-US" alt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刘宸麟</a:t>
            </a:r>
            <a:endParaRPr lang="zh-CN" altLang="en-US" sz="24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胡思宇</a:t>
            </a:r>
            <a:endParaRPr lang="zh-CN" altLang="en-US" sz="24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79" name="图片 7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065" y="1754899"/>
            <a:ext cx="1340109" cy="1608131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8378825" y="1609725"/>
            <a:ext cx="239649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数学：</a:t>
            </a:r>
            <a:endParaRPr lang="zh-CN" altLang="en-US" sz="24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李清欣</a:t>
            </a:r>
            <a:r>
              <a:rPr lang="en-US" alt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邝安琪</a:t>
            </a:r>
            <a:endParaRPr lang="zh-CN" altLang="en-US" sz="24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383270" y="3925570"/>
            <a:ext cx="239649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英语：</a:t>
            </a:r>
            <a:endParaRPr lang="zh-CN" sz="24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苏曦曈</a:t>
            </a:r>
            <a:r>
              <a:rPr lang="en-US" alt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王志涵</a:t>
            </a:r>
            <a:endParaRPr lang="zh-CN" sz="24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100955" y="3925570"/>
            <a:ext cx="239649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政治：</a:t>
            </a:r>
            <a:endParaRPr lang="zh-CN" sz="24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陈俊霖</a:t>
            </a:r>
            <a:endParaRPr lang="zh-CN" sz="24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908810" y="3989070"/>
            <a:ext cx="239649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历史：</a:t>
            </a:r>
            <a:endParaRPr lang="zh-CN" sz="24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李锦恩</a:t>
            </a:r>
            <a:endParaRPr lang="zh-CN" sz="24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52" r="342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Google Shape;663;p27"/>
          <p:cNvSpPr/>
          <p:nvPr/>
        </p:nvSpPr>
        <p:spPr>
          <a:xfrm rot="5400000">
            <a:off x="3113686" y="-2083284"/>
            <a:ext cx="5964628" cy="11024567"/>
          </a:xfrm>
          <a:custGeom>
            <a:avLst/>
            <a:gdLst/>
            <a:ahLst/>
            <a:cxnLst/>
            <a:rect l="l" t="t" r="r" b="b"/>
            <a:pathLst>
              <a:path w="21302" h="36785" extrusionOk="0">
                <a:moveTo>
                  <a:pt x="586" y="425"/>
                </a:moveTo>
                <a:lnTo>
                  <a:pt x="586" y="425"/>
                </a:lnTo>
                <a:cubicBezTo>
                  <a:pt x="587" y="425"/>
                  <a:pt x="587" y="426"/>
                  <a:pt x="587" y="426"/>
                </a:cubicBezTo>
                <a:cubicBezTo>
                  <a:pt x="587" y="426"/>
                  <a:pt x="587" y="425"/>
                  <a:pt x="586" y="425"/>
                </a:cubicBezTo>
                <a:close/>
                <a:moveTo>
                  <a:pt x="15484" y="1"/>
                </a:moveTo>
                <a:cubicBezTo>
                  <a:pt x="13133" y="1"/>
                  <a:pt x="10785" y="30"/>
                  <a:pt x="8433" y="86"/>
                </a:cubicBezTo>
                <a:cubicBezTo>
                  <a:pt x="7098" y="116"/>
                  <a:pt x="5762" y="155"/>
                  <a:pt x="4427" y="204"/>
                </a:cubicBezTo>
                <a:cubicBezTo>
                  <a:pt x="3761" y="229"/>
                  <a:pt x="3091" y="259"/>
                  <a:pt x="2426" y="283"/>
                </a:cubicBezTo>
                <a:cubicBezTo>
                  <a:pt x="2090" y="298"/>
                  <a:pt x="1760" y="313"/>
                  <a:pt x="1425" y="328"/>
                </a:cubicBezTo>
                <a:cubicBezTo>
                  <a:pt x="1248" y="338"/>
                  <a:pt x="1070" y="342"/>
                  <a:pt x="893" y="342"/>
                </a:cubicBezTo>
                <a:cubicBezTo>
                  <a:pt x="874" y="342"/>
                  <a:pt x="809" y="336"/>
                  <a:pt x="742" y="336"/>
                </a:cubicBezTo>
                <a:cubicBezTo>
                  <a:pt x="639" y="336"/>
                  <a:pt x="532" y="351"/>
                  <a:pt x="586" y="425"/>
                </a:cubicBezTo>
                <a:lnTo>
                  <a:pt x="586" y="425"/>
                </a:lnTo>
                <a:cubicBezTo>
                  <a:pt x="573" y="406"/>
                  <a:pt x="593" y="385"/>
                  <a:pt x="613" y="385"/>
                </a:cubicBezTo>
                <a:cubicBezTo>
                  <a:pt x="620" y="385"/>
                  <a:pt x="626" y="387"/>
                  <a:pt x="632" y="392"/>
                </a:cubicBezTo>
                <a:cubicBezTo>
                  <a:pt x="706" y="461"/>
                  <a:pt x="627" y="530"/>
                  <a:pt x="543" y="540"/>
                </a:cubicBezTo>
                <a:cubicBezTo>
                  <a:pt x="592" y="3167"/>
                  <a:pt x="577" y="5793"/>
                  <a:pt x="523" y="8415"/>
                </a:cubicBezTo>
                <a:cubicBezTo>
                  <a:pt x="435" y="13093"/>
                  <a:pt x="232" y="17760"/>
                  <a:pt x="104" y="22437"/>
                </a:cubicBezTo>
                <a:cubicBezTo>
                  <a:pt x="45" y="24773"/>
                  <a:pt x="1" y="27104"/>
                  <a:pt x="1" y="29440"/>
                </a:cubicBezTo>
                <a:cubicBezTo>
                  <a:pt x="1" y="31772"/>
                  <a:pt x="80" y="34103"/>
                  <a:pt x="129" y="36429"/>
                </a:cubicBezTo>
                <a:cubicBezTo>
                  <a:pt x="641" y="36751"/>
                  <a:pt x="1251" y="36785"/>
                  <a:pt x="1844" y="36785"/>
                </a:cubicBezTo>
                <a:cubicBezTo>
                  <a:pt x="1913" y="36785"/>
                  <a:pt x="1982" y="36784"/>
                  <a:pt x="2051" y="36784"/>
                </a:cubicBezTo>
                <a:cubicBezTo>
                  <a:pt x="2840" y="36779"/>
                  <a:pt x="3628" y="36769"/>
                  <a:pt x="4417" y="36764"/>
                </a:cubicBezTo>
                <a:cubicBezTo>
                  <a:pt x="9971" y="36725"/>
                  <a:pt x="15525" y="36690"/>
                  <a:pt x="21085" y="36656"/>
                </a:cubicBezTo>
                <a:cubicBezTo>
                  <a:pt x="21277" y="36508"/>
                  <a:pt x="21302" y="36202"/>
                  <a:pt x="21297" y="35976"/>
                </a:cubicBezTo>
                <a:cubicBezTo>
                  <a:pt x="21297" y="35655"/>
                  <a:pt x="21282" y="35335"/>
                  <a:pt x="21282" y="35014"/>
                </a:cubicBezTo>
                <a:cubicBezTo>
                  <a:pt x="21272" y="34325"/>
                  <a:pt x="21267" y="33635"/>
                  <a:pt x="21262" y="32940"/>
                </a:cubicBezTo>
                <a:cubicBezTo>
                  <a:pt x="21247" y="31599"/>
                  <a:pt x="21238" y="30254"/>
                  <a:pt x="21228" y="28913"/>
                </a:cubicBezTo>
                <a:cubicBezTo>
                  <a:pt x="21183" y="24058"/>
                  <a:pt x="21144" y="19199"/>
                  <a:pt x="21104" y="14339"/>
                </a:cubicBezTo>
                <a:cubicBezTo>
                  <a:pt x="21065" y="9578"/>
                  <a:pt x="21021" y="4813"/>
                  <a:pt x="20981" y="47"/>
                </a:cubicBezTo>
                <a:cubicBezTo>
                  <a:pt x="19488" y="22"/>
                  <a:pt x="17995" y="7"/>
                  <a:pt x="16501" y="2"/>
                </a:cubicBezTo>
                <a:cubicBezTo>
                  <a:pt x="16162" y="1"/>
                  <a:pt x="15823" y="1"/>
                  <a:pt x="15484" y="1"/>
                </a:cubicBezTo>
                <a:close/>
              </a:path>
            </a:pathLst>
          </a:custGeom>
          <a:solidFill>
            <a:schemeClr val="bg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4" name="Google Shape;1484;p28"/>
          <p:cNvSpPr/>
          <p:nvPr/>
        </p:nvSpPr>
        <p:spPr>
          <a:xfrm rot="5400000">
            <a:off x="1997343" y="4704752"/>
            <a:ext cx="1961858" cy="48383"/>
          </a:xfrm>
          <a:custGeom>
            <a:avLst/>
            <a:gdLst/>
            <a:ahLst/>
            <a:cxnLst/>
            <a:rect l="l" t="t" r="r" b="b"/>
            <a:pathLst>
              <a:path w="66903" h="1629" extrusionOk="0">
                <a:moveTo>
                  <a:pt x="0" y="0"/>
                </a:moveTo>
                <a:lnTo>
                  <a:pt x="0" y="1629"/>
                </a:lnTo>
                <a:lnTo>
                  <a:pt x="66902" y="1629"/>
                </a:lnTo>
                <a:lnTo>
                  <a:pt x="66902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Google Shape;1485;p28"/>
          <p:cNvSpPr/>
          <p:nvPr/>
        </p:nvSpPr>
        <p:spPr>
          <a:xfrm>
            <a:off x="2529518" y="4595623"/>
            <a:ext cx="8250215" cy="48383"/>
          </a:xfrm>
          <a:custGeom>
            <a:avLst/>
            <a:gdLst/>
            <a:ahLst/>
            <a:cxnLst/>
            <a:rect l="l" t="t" r="r" b="b"/>
            <a:pathLst>
              <a:path w="66903" h="1629" extrusionOk="0">
                <a:moveTo>
                  <a:pt x="0" y="0"/>
                </a:moveTo>
                <a:lnTo>
                  <a:pt x="0" y="1629"/>
                </a:lnTo>
                <a:lnTo>
                  <a:pt x="66902" y="1629"/>
                </a:lnTo>
                <a:lnTo>
                  <a:pt x="66902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Google Shape;1486;p28"/>
          <p:cNvSpPr/>
          <p:nvPr/>
        </p:nvSpPr>
        <p:spPr>
          <a:xfrm rot="5400000">
            <a:off x="8139874" y="3764890"/>
            <a:ext cx="3411840" cy="41700"/>
          </a:xfrm>
          <a:custGeom>
            <a:avLst/>
            <a:gdLst/>
            <a:ahLst/>
            <a:cxnLst/>
            <a:rect l="l" t="t" r="r" b="b"/>
            <a:pathLst>
              <a:path w="66903" h="1404" extrusionOk="0">
                <a:moveTo>
                  <a:pt x="0" y="0"/>
                </a:moveTo>
                <a:lnTo>
                  <a:pt x="0" y="1404"/>
                </a:lnTo>
                <a:lnTo>
                  <a:pt x="66902" y="1404"/>
                </a:lnTo>
                <a:lnTo>
                  <a:pt x="66902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Google Shape;1487;p28"/>
          <p:cNvSpPr/>
          <p:nvPr/>
        </p:nvSpPr>
        <p:spPr>
          <a:xfrm>
            <a:off x="1700352" y="2453534"/>
            <a:ext cx="9079408" cy="48383"/>
          </a:xfrm>
          <a:custGeom>
            <a:avLst/>
            <a:gdLst/>
            <a:ahLst/>
            <a:cxnLst/>
            <a:rect l="l" t="t" r="r" b="b"/>
            <a:pathLst>
              <a:path w="66903" h="1404" extrusionOk="0">
                <a:moveTo>
                  <a:pt x="0" y="0"/>
                </a:moveTo>
                <a:lnTo>
                  <a:pt x="0" y="1404"/>
                </a:lnTo>
                <a:lnTo>
                  <a:pt x="66902" y="1404"/>
                </a:lnTo>
                <a:lnTo>
                  <a:pt x="66902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Google Shape;1490;p28"/>
          <p:cNvSpPr/>
          <p:nvPr/>
        </p:nvSpPr>
        <p:spPr>
          <a:xfrm>
            <a:off x="1700352" y="1609281"/>
            <a:ext cx="2555841" cy="174357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500" ker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23" name="Google Shape;1506;p28"/>
          <p:cNvSpPr/>
          <p:nvPr/>
        </p:nvSpPr>
        <p:spPr>
          <a:xfrm>
            <a:off x="1700352" y="3748028"/>
            <a:ext cx="2555841" cy="174357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500" ker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27" name="Google Shape;1510;p28"/>
          <p:cNvGrpSpPr/>
          <p:nvPr/>
        </p:nvGrpSpPr>
        <p:grpSpPr>
          <a:xfrm>
            <a:off x="1238500" y="4255149"/>
            <a:ext cx="838894" cy="729330"/>
            <a:chOff x="1240825" y="240075"/>
            <a:chExt cx="5918800" cy="5145775"/>
          </a:xfrm>
        </p:grpSpPr>
        <p:sp>
          <p:nvSpPr>
            <p:cNvPr id="28" name="Google Shape;1511;p28"/>
            <p:cNvSpPr/>
            <p:nvPr/>
          </p:nvSpPr>
          <p:spPr>
            <a:xfrm>
              <a:off x="1410000" y="323650"/>
              <a:ext cx="5749625" cy="4943150"/>
            </a:xfrm>
            <a:custGeom>
              <a:avLst/>
              <a:gdLst/>
              <a:ahLst/>
              <a:cxnLst/>
              <a:rect l="l" t="t" r="r" b="b"/>
              <a:pathLst>
                <a:path w="229985" h="197726" extrusionOk="0">
                  <a:moveTo>
                    <a:pt x="90693" y="0"/>
                  </a:moveTo>
                  <a:cubicBezTo>
                    <a:pt x="87728" y="0"/>
                    <a:pt x="84703" y="126"/>
                    <a:pt x="81621" y="385"/>
                  </a:cubicBezTo>
                  <a:cubicBezTo>
                    <a:pt x="82044" y="1654"/>
                    <a:pt x="81198" y="3134"/>
                    <a:pt x="79295" y="3134"/>
                  </a:cubicBezTo>
                  <a:cubicBezTo>
                    <a:pt x="78882" y="3128"/>
                    <a:pt x="78471" y="3125"/>
                    <a:pt x="78060" y="3125"/>
                  </a:cubicBezTo>
                  <a:cubicBezTo>
                    <a:pt x="49848" y="3125"/>
                    <a:pt x="26253" y="17393"/>
                    <a:pt x="13956" y="38235"/>
                  </a:cubicBezTo>
                  <a:cubicBezTo>
                    <a:pt x="0" y="61284"/>
                    <a:pt x="1480" y="88561"/>
                    <a:pt x="4652" y="113513"/>
                  </a:cubicBezTo>
                  <a:cubicBezTo>
                    <a:pt x="7612" y="136349"/>
                    <a:pt x="13110" y="161724"/>
                    <a:pt x="33410" y="178852"/>
                  </a:cubicBezTo>
                  <a:cubicBezTo>
                    <a:pt x="48634" y="191399"/>
                    <a:pt x="70213" y="197726"/>
                    <a:pt x="91652" y="197726"/>
                  </a:cubicBezTo>
                  <a:cubicBezTo>
                    <a:pt x="97309" y="197726"/>
                    <a:pt x="102957" y="197285"/>
                    <a:pt x="108475" y="196402"/>
                  </a:cubicBezTo>
                  <a:cubicBezTo>
                    <a:pt x="229985" y="176631"/>
                    <a:pt x="201655" y="0"/>
                    <a:pt x="906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" name="Google Shape;1512;p28"/>
            <p:cNvSpPr/>
            <p:nvPr/>
          </p:nvSpPr>
          <p:spPr>
            <a:xfrm>
              <a:off x="1240825" y="240075"/>
              <a:ext cx="5918800" cy="5145775"/>
            </a:xfrm>
            <a:custGeom>
              <a:avLst/>
              <a:gdLst/>
              <a:ahLst/>
              <a:cxnLst/>
              <a:rect l="l" t="t" r="r" b="b"/>
              <a:pathLst>
                <a:path w="236752" h="205831" extrusionOk="0">
                  <a:moveTo>
                    <a:pt x="97460" y="3343"/>
                  </a:moveTo>
                  <a:cubicBezTo>
                    <a:pt x="208422" y="3343"/>
                    <a:pt x="236752" y="179974"/>
                    <a:pt x="115242" y="199745"/>
                  </a:cubicBezTo>
                  <a:cubicBezTo>
                    <a:pt x="109644" y="200641"/>
                    <a:pt x="103912" y="201091"/>
                    <a:pt x="98173" y="201091"/>
                  </a:cubicBezTo>
                  <a:cubicBezTo>
                    <a:pt x="76815" y="201091"/>
                    <a:pt x="55343" y="194861"/>
                    <a:pt x="40177" y="182195"/>
                  </a:cubicBezTo>
                  <a:cubicBezTo>
                    <a:pt x="19877" y="165067"/>
                    <a:pt x="14379" y="139692"/>
                    <a:pt x="11419" y="116856"/>
                  </a:cubicBezTo>
                  <a:cubicBezTo>
                    <a:pt x="8247" y="91904"/>
                    <a:pt x="6767" y="64627"/>
                    <a:pt x="20723" y="41578"/>
                  </a:cubicBezTo>
                  <a:cubicBezTo>
                    <a:pt x="33020" y="20736"/>
                    <a:pt x="56615" y="6468"/>
                    <a:pt x="84827" y="6468"/>
                  </a:cubicBezTo>
                  <a:cubicBezTo>
                    <a:pt x="85238" y="6468"/>
                    <a:pt x="85649" y="6471"/>
                    <a:pt x="86062" y="6477"/>
                  </a:cubicBezTo>
                  <a:cubicBezTo>
                    <a:pt x="87965" y="6477"/>
                    <a:pt x="88811" y="4997"/>
                    <a:pt x="88388" y="3728"/>
                  </a:cubicBezTo>
                  <a:cubicBezTo>
                    <a:pt x="91470" y="3469"/>
                    <a:pt x="94495" y="3343"/>
                    <a:pt x="97460" y="3343"/>
                  </a:cubicBezTo>
                  <a:close/>
                  <a:moveTo>
                    <a:pt x="98040" y="1"/>
                  </a:moveTo>
                  <a:cubicBezTo>
                    <a:pt x="91791" y="1"/>
                    <a:pt x="85324" y="586"/>
                    <a:pt x="78661" y="1825"/>
                  </a:cubicBezTo>
                  <a:cubicBezTo>
                    <a:pt x="33833" y="2248"/>
                    <a:pt x="7824" y="42001"/>
                    <a:pt x="4230" y="75199"/>
                  </a:cubicBezTo>
                  <a:cubicBezTo>
                    <a:pt x="1" y="111992"/>
                    <a:pt x="4864" y="165913"/>
                    <a:pt x="43137" y="190864"/>
                  </a:cubicBezTo>
                  <a:cubicBezTo>
                    <a:pt x="58926" y="201081"/>
                    <a:pt x="77776" y="205831"/>
                    <a:pt x="96710" y="205831"/>
                  </a:cubicBezTo>
                  <a:cubicBezTo>
                    <a:pt x="120882" y="205831"/>
                    <a:pt x="145193" y="198089"/>
                    <a:pt x="163453" y="184098"/>
                  </a:cubicBezTo>
                  <a:cubicBezTo>
                    <a:pt x="201303" y="155340"/>
                    <a:pt x="208916" y="110301"/>
                    <a:pt x="194114" y="70970"/>
                  </a:cubicBezTo>
                  <a:cubicBezTo>
                    <a:pt x="179926" y="33261"/>
                    <a:pt x="145137" y="1"/>
                    <a:pt x="980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0" name="Google Shape;1513;p28"/>
          <p:cNvGrpSpPr/>
          <p:nvPr/>
        </p:nvGrpSpPr>
        <p:grpSpPr>
          <a:xfrm>
            <a:off x="1480618" y="4453230"/>
            <a:ext cx="252235" cy="318704"/>
            <a:chOff x="4307635" y="2126055"/>
            <a:chExt cx="494436" cy="624584"/>
          </a:xfrm>
        </p:grpSpPr>
        <p:sp>
          <p:nvSpPr>
            <p:cNvPr id="31" name="Google Shape;1514;p28"/>
            <p:cNvSpPr/>
            <p:nvPr/>
          </p:nvSpPr>
          <p:spPr>
            <a:xfrm>
              <a:off x="4323813" y="2138829"/>
              <a:ext cx="447854" cy="594933"/>
            </a:xfrm>
            <a:custGeom>
              <a:avLst/>
              <a:gdLst/>
              <a:ahLst/>
              <a:cxnLst/>
              <a:rect l="l" t="t" r="r" b="b"/>
              <a:pathLst>
                <a:path w="25526" h="33909" extrusionOk="0">
                  <a:moveTo>
                    <a:pt x="18322" y="1"/>
                  </a:moveTo>
                  <a:cubicBezTo>
                    <a:pt x="16653" y="1"/>
                    <a:pt x="14862" y="259"/>
                    <a:pt x="13279" y="286"/>
                  </a:cubicBezTo>
                  <a:lnTo>
                    <a:pt x="6234" y="508"/>
                  </a:lnTo>
                  <a:cubicBezTo>
                    <a:pt x="6142" y="511"/>
                    <a:pt x="6046" y="512"/>
                    <a:pt x="5947" y="512"/>
                  </a:cubicBezTo>
                  <a:cubicBezTo>
                    <a:pt x="5710" y="512"/>
                    <a:pt x="5457" y="506"/>
                    <a:pt x="5198" y="506"/>
                  </a:cubicBezTo>
                  <a:cubicBezTo>
                    <a:pt x="4231" y="506"/>
                    <a:pt x="3192" y="590"/>
                    <a:pt x="2656" y="1393"/>
                  </a:cubicBezTo>
                  <a:cubicBezTo>
                    <a:pt x="2029" y="2315"/>
                    <a:pt x="2214" y="3938"/>
                    <a:pt x="2214" y="4971"/>
                  </a:cubicBezTo>
                  <a:cubicBezTo>
                    <a:pt x="2103" y="9213"/>
                    <a:pt x="2288" y="13417"/>
                    <a:pt x="2767" y="17585"/>
                  </a:cubicBezTo>
                  <a:cubicBezTo>
                    <a:pt x="4862" y="16614"/>
                    <a:pt x="8432" y="15466"/>
                    <a:pt x="11518" y="15466"/>
                  </a:cubicBezTo>
                  <a:cubicBezTo>
                    <a:pt x="14407" y="15466"/>
                    <a:pt x="16872" y="16473"/>
                    <a:pt x="17300" y="19577"/>
                  </a:cubicBezTo>
                  <a:cubicBezTo>
                    <a:pt x="17817" y="23367"/>
                    <a:pt x="14490" y="25905"/>
                    <a:pt x="11112" y="25905"/>
                  </a:cubicBezTo>
                  <a:cubicBezTo>
                    <a:pt x="10149" y="25905"/>
                    <a:pt x="9183" y="25699"/>
                    <a:pt x="8300" y="25258"/>
                  </a:cubicBezTo>
                  <a:cubicBezTo>
                    <a:pt x="6791" y="24519"/>
                    <a:pt x="5539" y="22442"/>
                    <a:pt x="3772" y="22442"/>
                  </a:cubicBezTo>
                  <a:cubicBezTo>
                    <a:pt x="3422" y="22442"/>
                    <a:pt x="3052" y="22524"/>
                    <a:pt x="2656" y="22712"/>
                  </a:cubicBezTo>
                  <a:cubicBezTo>
                    <a:pt x="849" y="23598"/>
                    <a:pt x="1" y="25848"/>
                    <a:pt x="370" y="27766"/>
                  </a:cubicBezTo>
                  <a:cubicBezTo>
                    <a:pt x="1292" y="32192"/>
                    <a:pt x="6234" y="33631"/>
                    <a:pt x="10144" y="33852"/>
                  </a:cubicBezTo>
                  <a:cubicBezTo>
                    <a:pt x="10772" y="33887"/>
                    <a:pt x="11414" y="33909"/>
                    <a:pt x="12062" y="33909"/>
                  </a:cubicBezTo>
                  <a:cubicBezTo>
                    <a:pt x="14796" y="33909"/>
                    <a:pt x="17629" y="33520"/>
                    <a:pt x="19956" y="32118"/>
                  </a:cubicBezTo>
                  <a:cubicBezTo>
                    <a:pt x="23533" y="30016"/>
                    <a:pt x="24898" y="25626"/>
                    <a:pt x="25193" y="21717"/>
                  </a:cubicBezTo>
                  <a:cubicBezTo>
                    <a:pt x="25525" y="17401"/>
                    <a:pt x="23792" y="13602"/>
                    <a:pt x="19734" y="11758"/>
                  </a:cubicBezTo>
                  <a:cubicBezTo>
                    <a:pt x="17542" y="10737"/>
                    <a:pt x="15171" y="10445"/>
                    <a:pt x="12786" y="10445"/>
                  </a:cubicBezTo>
                  <a:cubicBezTo>
                    <a:pt x="11119" y="10445"/>
                    <a:pt x="9445" y="10588"/>
                    <a:pt x="7820" y="10725"/>
                  </a:cubicBezTo>
                  <a:cubicBezTo>
                    <a:pt x="7562" y="10725"/>
                    <a:pt x="7378" y="10540"/>
                    <a:pt x="7378" y="10282"/>
                  </a:cubicBezTo>
                  <a:cubicBezTo>
                    <a:pt x="7488" y="9028"/>
                    <a:pt x="7636" y="7774"/>
                    <a:pt x="7747" y="6520"/>
                  </a:cubicBezTo>
                  <a:cubicBezTo>
                    <a:pt x="7780" y="6318"/>
                    <a:pt x="7968" y="6146"/>
                    <a:pt x="8197" y="6146"/>
                  </a:cubicBezTo>
                  <a:cubicBezTo>
                    <a:pt x="8219" y="6146"/>
                    <a:pt x="8241" y="6148"/>
                    <a:pt x="8263" y="6151"/>
                  </a:cubicBezTo>
                  <a:cubicBezTo>
                    <a:pt x="8281" y="6133"/>
                    <a:pt x="8300" y="6123"/>
                    <a:pt x="8318" y="6123"/>
                  </a:cubicBezTo>
                  <a:cubicBezTo>
                    <a:pt x="8337" y="6123"/>
                    <a:pt x="8355" y="6133"/>
                    <a:pt x="8374" y="6151"/>
                  </a:cubicBezTo>
                  <a:cubicBezTo>
                    <a:pt x="10771" y="6594"/>
                    <a:pt x="13169" y="6926"/>
                    <a:pt x="15566" y="7110"/>
                  </a:cubicBezTo>
                  <a:cubicBezTo>
                    <a:pt x="16357" y="7177"/>
                    <a:pt x="17307" y="7302"/>
                    <a:pt x="18233" y="7302"/>
                  </a:cubicBezTo>
                  <a:cubicBezTo>
                    <a:pt x="19857" y="7302"/>
                    <a:pt x="21404" y="6917"/>
                    <a:pt x="21874" y="5155"/>
                  </a:cubicBezTo>
                  <a:cubicBezTo>
                    <a:pt x="22058" y="4344"/>
                    <a:pt x="22095" y="3495"/>
                    <a:pt x="21984" y="2684"/>
                  </a:cubicBezTo>
                  <a:cubicBezTo>
                    <a:pt x="21874" y="1172"/>
                    <a:pt x="21542" y="397"/>
                    <a:pt x="19919" y="102"/>
                  </a:cubicBezTo>
                  <a:cubicBezTo>
                    <a:pt x="19408" y="29"/>
                    <a:pt x="18872" y="1"/>
                    <a:pt x="18322" y="1"/>
                  </a:cubicBezTo>
                  <a:close/>
                </a:path>
              </a:pathLst>
            </a:custGeom>
            <a:solidFill>
              <a:srgbClr val="E76F51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2" name="Google Shape;1515;p28"/>
            <p:cNvSpPr/>
            <p:nvPr/>
          </p:nvSpPr>
          <p:spPr>
            <a:xfrm>
              <a:off x="4307635" y="2126055"/>
              <a:ext cx="494436" cy="624584"/>
            </a:xfrm>
            <a:custGeom>
              <a:avLst/>
              <a:gdLst/>
              <a:ahLst/>
              <a:cxnLst/>
              <a:rect l="l" t="t" r="r" b="b"/>
              <a:pathLst>
                <a:path w="28181" h="35599" extrusionOk="0">
                  <a:moveTo>
                    <a:pt x="19095" y="745"/>
                  </a:moveTo>
                  <a:cubicBezTo>
                    <a:pt x="19687" y="745"/>
                    <a:pt x="20262" y="778"/>
                    <a:pt x="20804" y="867"/>
                  </a:cubicBezTo>
                  <a:cubicBezTo>
                    <a:pt x="22464" y="1125"/>
                    <a:pt x="22796" y="1900"/>
                    <a:pt x="22906" y="3412"/>
                  </a:cubicBezTo>
                  <a:cubicBezTo>
                    <a:pt x="23017" y="4223"/>
                    <a:pt x="22980" y="5072"/>
                    <a:pt x="22796" y="5883"/>
                  </a:cubicBezTo>
                  <a:cubicBezTo>
                    <a:pt x="22326" y="7645"/>
                    <a:pt x="20779" y="8030"/>
                    <a:pt x="19146" y="8030"/>
                  </a:cubicBezTo>
                  <a:cubicBezTo>
                    <a:pt x="18214" y="8030"/>
                    <a:pt x="17255" y="7905"/>
                    <a:pt x="16451" y="7838"/>
                  </a:cubicBezTo>
                  <a:cubicBezTo>
                    <a:pt x="14054" y="7654"/>
                    <a:pt x="11693" y="7322"/>
                    <a:pt x="9296" y="6879"/>
                  </a:cubicBezTo>
                  <a:lnTo>
                    <a:pt x="9185" y="6879"/>
                  </a:lnTo>
                  <a:cubicBezTo>
                    <a:pt x="9163" y="6876"/>
                    <a:pt x="9141" y="6874"/>
                    <a:pt x="9119" y="6874"/>
                  </a:cubicBezTo>
                  <a:cubicBezTo>
                    <a:pt x="8890" y="6874"/>
                    <a:pt x="8702" y="7046"/>
                    <a:pt x="8669" y="7248"/>
                  </a:cubicBezTo>
                  <a:cubicBezTo>
                    <a:pt x="8558" y="8539"/>
                    <a:pt x="8410" y="9793"/>
                    <a:pt x="8300" y="11047"/>
                  </a:cubicBezTo>
                  <a:cubicBezTo>
                    <a:pt x="8300" y="11268"/>
                    <a:pt x="8484" y="11453"/>
                    <a:pt x="8742" y="11453"/>
                  </a:cubicBezTo>
                  <a:cubicBezTo>
                    <a:pt x="10367" y="11316"/>
                    <a:pt x="12041" y="11173"/>
                    <a:pt x="13708" y="11173"/>
                  </a:cubicBezTo>
                  <a:cubicBezTo>
                    <a:pt x="16093" y="11173"/>
                    <a:pt x="18464" y="11465"/>
                    <a:pt x="20656" y="12486"/>
                  </a:cubicBezTo>
                  <a:cubicBezTo>
                    <a:pt x="24714" y="14330"/>
                    <a:pt x="26447" y="18092"/>
                    <a:pt x="26115" y="22445"/>
                  </a:cubicBezTo>
                  <a:cubicBezTo>
                    <a:pt x="25820" y="26354"/>
                    <a:pt x="24455" y="30707"/>
                    <a:pt x="20878" y="32846"/>
                  </a:cubicBezTo>
                  <a:cubicBezTo>
                    <a:pt x="18551" y="34248"/>
                    <a:pt x="15718" y="34637"/>
                    <a:pt x="12984" y="34637"/>
                  </a:cubicBezTo>
                  <a:cubicBezTo>
                    <a:pt x="12336" y="34637"/>
                    <a:pt x="11694" y="34615"/>
                    <a:pt x="11066" y="34580"/>
                  </a:cubicBezTo>
                  <a:cubicBezTo>
                    <a:pt x="7156" y="34359"/>
                    <a:pt x="2251" y="32920"/>
                    <a:pt x="1328" y="28457"/>
                  </a:cubicBezTo>
                  <a:cubicBezTo>
                    <a:pt x="923" y="26539"/>
                    <a:pt x="1734" y="24289"/>
                    <a:pt x="3578" y="23440"/>
                  </a:cubicBezTo>
                  <a:cubicBezTo>
                    <a:pt x="3974" y="23252"/>
                    <a:pt x="4344" y="23170"/>
                    <a:pt x="4694" y="23170"/>
                  </a:cubicBezTo>
                  <a:cubicBezTo>
                    <a:pt x="6461" y="23170"/>
                    <a:pt x="7713" y="25247"/>
                    <a:pt x="9222" y="25986"/>
                  </a:cubicBezTo>
                  <a:cubicBezTo>
                    <a:pt x="10100" y="26417"/>
                    <a:pt x="11061" y="26618"/>
                    <a:pt x="12019" y="26618"/>
                  </a:cubicBezTo>
                  <a:cubicBezTo>
                    <a:pt x="15402" y="26618"/>
                    <a:pt x="18739" y="24100"/>
                    <a:pt x="18222" y="20305"/>
                  </a:cubicBezTo>
                  <a:cubicBezTo>
                    <a:pt x="17795" y="17208"/>
                    <a:pt x="15340" y="16198"/>
                    <a:pt x="12457" y="16198"/>
                  </a:cubicBezTo>
                  <a:cubicBezTo>
                    <a:pt x="9368" y="16198"/>
                    <a:pt x="5788" y="17358"/>
                    <a:pt x="3689" y="18350"/>
                  </a:cubicBezTo>
                  <a:cubicBezTo>
                    <a:pt x="3210" y="14145"/>
                    <a:pt x="3025" y="9941"/>
                    <a:pt x="3099" y="5736"/>
                  </a:cubicBezTo>
                  <a:cubicBezTo>
                    <a:pt x="3136" y="4666"/>
                    <a:pt x="2951" y="3043"/>
                    <a:pt x="3578" y="2121"/>
                  </a:cubicBezTo>
                  <a:cubicBezTo>
                    <a:pt x="4114" y="1318"/>
                    <a:pt x="5153" y="1234"/>
                    <a:pt x="6120" y="1234"/>
                  </a:cubicBezTo>
                  <a:cubicBezTo>
                    <a:pt x="6379" y="1234"/>
                    <a:pt x="6632" y="1240"/>
                    <a:pt x="6869" y="1240"/>
                  </a:cubicBezTo>
                  <a:cubicBezTo>
                    <a:pt x="6968" y="1240"/>
                    <a:pt x="7064" y="1239"/>
                    <a:pt x="7156" y="1236"/>
                  </a:cubicBezTo>
                  <a:lnTo>
                    <a:pt x="14201" y="1051"/>
                  </a:lnTo>
                  <a:cubicBezTo>
                    <a:pt x="15716" y="997"/>
                    <a:pt x="17468" y="745"/>
                    <a:pt x="19095" y="745"/>
                  </a:cubicBezTo>
                  <a:close/>
                  <a:moveTo>
                    <a:pt x="20675" y="0"/>
                  </a:moveTo>
                  <a:cubicBezTo>
                    <a:pt x="20331" y="0"/>
                    <a:pt x="19956" y="12"/>
                    <a:pt x="19550" y="18"/>
                  </a:cubicBezTo>
                  <a:lnTo>
                    <a:pt x="9628" y="313"/>
                  </a:lnTo>
                  <a:cubicBezTo>
                    <a:pt x="9573" y="315"/>
                    <a:pt x="9516" y="315"/>
                    <a:pt x="9458" y="315"/>
                  </a:cubicBezTo>
                  <a:cubicBezTo>
                    <a:pt x="8731" y="315"/>
                    <a:pt x="7762" y="230"/>
                    <a:pt x="6780" y="230"/>
                  </a:cubicBezTo>
                  <a:cubicBezTo>
                    <a:pt x="5361" y="230"/>
                    <a:pt x="3917" y="407"/>
                    <a:pt x="3136" y="1272"/>
                  </a:cubicBezTo>
                  <a:cubicBezTo>
                    <a:pt x="1734" y="2859"/>
                    <a:pt x="2251" y="6252"/>
                    <a:pt x="2251" y="8170"/>
                  </a:cubicBezTo>
                  <a:cubicBezTo>
                    <a:pt x="2251" y="11785"/>
                    <a:pt x="2472" y="15363"/>
                    <a:pt x="2914" y="18941"/>
                  </a:cubicBezTo>
                  <a:cubicBezTo>
                    <a:pt x="2914" y="19164"/>
                    <a:pt x="3127" y="19324"/>
                    <a:pt x="3342" y="19324"/>
                  </a:cubicBezTo>
                  <a:cubicBezTo>
                    <a:pt x="3410" y="19324"/>
                    <a:pt x="3479" y="19308"/>
                    <a:pt x="3542" y="19272"/>
                  </a:cubicBezTo>
                  <a:cubicBezTo>
                    <a:pt x="5422" y="18311"/>
                    <a:pt x="9128" y="16908"/>
                    <a:pt x="12259" y="16908"/>
                  </a:cubicBezTo>
                  <a:cubicBezTo>
                    <a:pt x="14410" y="16908"/>
                    <a:pt x="16289" y="17571"/>
                    <a:pt x="17115" y="19494"/>
                  </a:cubicBezTo>
                  <a:cubicBezTo>
                    <a:pt x="18148" y="21854"/>
                    <a:pt x="16525" y="24584"/>
                    <a:pt x="14201" y="25469"/>
                  </a:cubicBezTo>
                  <a:cubicBezTo>
                    <a:pt x="13540" y="25721"/>
                    <a:pt x="12878" y="25839"/>
                    <a:pt x="12230" y="25839"/>
                  </a:cubicBezTo>
                  <a:cubicBezTo>
                    <a:pt x="10602" y="25839"/>
                    <a:pt x="9060" y="25097"/>
                    <a:pt x="7820" y="23883"/>
                  </a:cubicBezTo>
                  <a:cubicBezTo>
                    <a:pt x="6812" y="22912"/>
                    <a:pt x="5680" y="22348"/>
                    <a:pt x="4570" y="22348"/>
                  </a:cubicBezTo>
                  <a:cubicBezTo>
                    <a:pt x="3487" y="22348"/>
                    <a:pt x="2423" y="22884"/>
                    <a:pt x="1513" y="24104"/>
                  </a:cubicBezTo>
                  <a:cubicBezTo>
                    <a:pt x="74" y="26096"/>
                    <a:pt x="1" y="28789"/>
                    <a:pt x="1365" y="30854"/>
                  </a:cubicBezTo>
                  <a:cubicBezTo>
                    <a:pt x="3520" y="34298"/>
                    <a:pt x="8011" y="35599"/>
                    <a:pt x="12371" y="35599"/>
                  </a:cubicBezTo>
                  <a:cubicBezTo>
                    <a:pt x="14877" y="35599"/>
                    <a:pt x="17340" y="35169"/>
                    <a:pt x="19292" y="34469"/>
                  </a:cubicBezTo>
                  <a:cubicBezTo>
                    <a:pt x="25525" y="32256"/>
                    <a:pt x="28181" y="24289"/>
                    <a:pt x="26669" y="18203"/>
                  </a:cubicBezTo>
                  <a:cubicBezTo>
                    <a:pt x="25783" y="14736"/>
                    <a:pt x="23054" y="12338"/>
                    <a:pt x="19734" y="11231"/>
                  </a:cubicBezTo>
                  <a:cubicBezTo>
                    <a:pt x="17842" y="10634"/>
                    <a:pt x="15890" y="10335"/>
                    <a:pt x="13905" y="10335"/>
                  </a:cubicBezTo>
                  <a:cubicBezTo>
                    <a:pt x="13685" y="10335"/>
                    <a:pt x="13464" y="10339"/>
                    <a:pt x="13242" y="10346"/>
                  </a:cubicBezTo>
                  <a:cubicBezTo>
                    <a:pt x="12812" y="10346"/>
                    <a:pt x="10976" y="10659"/>
                    <a:pt x="10025" y="10659"/>
                  </a:cubicBezTo>
                  <a:cubicBezTo>
                    <a:pt x="9753" y="10659"/>
                    <a:pt x="9554" y="10633"/>
                    <a:pt x="9480" y="10568"/>
                  </a:cubicBezTo>
                  <a:cubicBezTo>
                    <a:pt x="8927" y="10088"/>
                    <a:pt x="9332" y="8318"/>
                    <a:pt x="9443" y="7469"/>
                  </a:cubicBezTo>
                  <a:lnTo>
                    <a:pt x="9443" y="7469"/>
                  </a:lnTo>
                  <a:cubicBezTo>
                    <a:pt x="12357" y="8170"/>
                    <a:pt x="15382" y="8613"/>
                    <a:pt x="18369" y="8760"/>
                  </a:cubicBezTo>
                  <a:cubicBezTo>
                    <a:pt x="18785" y="8786"/>
                    <a:pt x="19206" y="8810"/>
                    <a:pt x="19622" y="8810"/>
                  </a:cubicBezTo>
                  <a:cubicBezTo>
                    <a:pt x="20978" y="8810"/>
                    <a:pt x="22272" y="8555"/>
                    <a:pt x="23091" y="7285"/>
                  </a:cubicBezTo>
                  <a:cubicBezTo>
                    <a:pt x="24050" y="5883"/>
                    <a:pt x="23902" y="3818"/>
                    <a:pt x="23570" y="2232"/>
                  </a:cubicBezTo>
                  <a:cubicBezTo>
                    <a:pt x="23177" y="237"/>
                    <a:pt x="22239" y="0"/>
                    <a:pt x="20675" y="0"/>
                  </a:cubicBezTo>
                  <a:close/>
                </a:path>
              </a:pathLst>
            </a:custGeom>
            <a:solidFill>
              <a:srgbClr val="1C1C1B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3" name="Google Shape;1517;p28"/>
          <p:cNvSpPr/>
          <p:nvPr/>
        </p:nvSpPr>
        <p:spPr>
          <a:xfrm>
            <a:off x="4959396" y="1609280"/>
            <a:ext cx="2555841" cy="174357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500" ker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37" name="Google Shape;1521;p28"/>
          <p:cNvGrpSpPr/>
          <p:nvPr/>
        </p:nvGrpSpPr>
        <p:grpSpPr>
          <a:xfrm>
            <a:off x="4494917" y="2116096"/>
            <a:ext cx="838894" cy="729942"/>
            <a:chOff x="3103939" y="1690327"/>
            <a:chExt cx="706113" cy="614406"/>
          </a:xfrm>
        </p:grpSpPr>
        <p:grpSp>
          <p:nvGrpSpPr>
            <p:cNvPr id="38" name="Google Shape;1522;p28"/>
            <p:cNvGrpSpPr/>
            <p:nvPr/>
          </p:nvGrpSpPr>
          <p:grpSpPr>
            <a:xfrm>
              <a:off x="3103939" y="1690327"/>
              <a:ext cx="706113" cy="614406"/>
              <a:chOff x="1240825" y="240075"/>
              <a:chExt cx="5918800" cy="5145775"/>
            </a:xfrm>
          </p:grpSpPr>
          <p:sp>
            <p:nvSpPr>
              <p:cNvPr id="42" name="Google Shape;1523;p28"/>
              <p:cNvSpPr/>
              <p:nvPr/>
            </p:nvSpPr>
            <p:spPr>
              <a:xfrm>
                <a:off x="1410000" y="323650"/>
                <a:ext cx="5749625" cy="4943150"/>
              </a:xfrm>
              <a:custGeom>
                <a:avLst/>
                <a:gdLst/>
                <a:ahLst/>
                <a:cxnLst/>
                <a:rect l="l" t="t" r="r" b="b"/>
                <a:pathLst>
                  <a:path w="229985" h="197726" extrusionOk="0">
                    <a:moveTo>
                      <a:pt x="90693" y="0"/>
                    </a:moveTo>
                    <a:cubicBezTo>
                      <a:pt x="87728" y="0"/>
                      <a:pt x="84703" y="126"/>
                      <a:pt x="81621" y="385"/>
                    </a:cubicBezTo>
                    <a:cubicBezTo>
                      <a:pt x="82044" y="1654"/>
                      <a:pt x="81198" y="3134"/>
                      <a:pt x="79295" y="3134"/>
                    </a:cubicBezTo>
                    <a:cubicBezTo>
                      <a:pt x="78882" y="3128"/>
                      <a:pt x="78471" y="3125"/>
                      <a:pt x="78060" y="3125"/>
                    </a:cubicBezTo>
                    <a:cubicBezTo>
                      <a:pt x="49848" y="3125"/>
                      <a:pt x="26253" y="17393"/>
                      <a:pt x="13956" y="38235"/>
                    </a:cubicBezTo>
                    <a:cubicBezTo>
                      <a:pt x="0" y="61284"/>
                      <a:pt x="1480" y="88561"/>
                      <a:pt x="4652" y="113513"/>
                    </a:cubicBezTo>
                    <a:cubicBezTo>
                      <a:pt x="7612" y="136349"/>
                      <a:pt x="13110" y="161724"/>
                      <a:pt x="33410" y="178852"/>
                    </a:cubicBezTo>
                    <a:cubicBezTo>
                      <a:pt x="48634" y="191399"/>
                      <a:pt x="70213" y="197726"/>
                      <a:pt x="91652" y="197726"/>
                    </a:cubicBezTo>
                    <a:cubicBezTo>
                      <a:pt x="97309" y="197726"/>
                      <a:pt x="102957" y="197285"/>
                      <a:pt x="108475" y="196402"/>
                    </a:cubicBezTo>
                    <a:cubicBezTo>
                      <a:pt x="229985" y="176631"/>
                      <a:pt x="201655" y="0"/>
                      <a:pt x="9069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5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黑体" panose="02010609060101010101" charset="-122"/>
                  <a:ea typeface="黑体" panose="02010609060101010101" charset="-122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43" name="Google Shape;1524;p28"/>
              <p:cNvSpPr/>
              <p:nvPr/>
            </p:nvSpPr>
            <p:spPr>
              <a:xfrm>
                <a:off x="1240825" y="240075"/>
                <a:ext cx="5918800" cy="5145775"/>
              </a:xfrm>
              <a:custGeom>
                <a:avLst/>
                <a:gdLst/>
                <a:ahLst/>
                <a:cxnLst/>
                <a:rect l="l" t="t" r="r" b="b"/>
                <a:pathLst>
                  <a:path w="236752" h="205831" extrusionOk="0">
                    <a:moveTo>
                      <a:pt x="97460" y="3343"/>
                    </a:moveTo>
                    <a:cubicBezTo>
                      <a:pt x="208422" y="3343"/>
                      <a:pt x="236752" y="179974"/>
                      <a:pt x="115242" y="199745"/>
                    </a:cubicBezTo>
                    <a:cubicBezTo>
                      <a:pt x="109644" y="200641"/>
                      <a:pt x="103912" y="201091"/>
                      <a:pt x="98173" y="201091"/>
                    </a:cubicBezTo>
                    <a:cubicBezTo>
                      <a:pt x="76815" y="201091"/>
                      <a:pt x="55343" y="194861"/>
                      <a:pt x="40177" y="182195"/>
                    </a:cubicBezTo>
                    <a:cubicBezTo>
                      <a:pt x="19877" y="165067"/>
                      <a:pt x="14379" y="139692"/>
                      <a:pt x="11419" y="116856"/>
                    </a:cubicBezTo>
                    <a:cubicBezTo>
                      <a:pt x="8247" y="91904"/>
                      <a:pt x="6767" y="64627"/>
                      <a:pt x="20723" y="41578"/>
                    </a:cubicBezTo>
                    <a:cubicBezTo>
                      <a:pt x="33020" y="20736"/>
                      <a:pt x="56615" y="6468"/>
                      <a:pt x="84827" y="6468"/>
                    </a:cubicBezTo>
                    <a:cubicBezTo>
                      <a:pt x="85238" y="6468"/>
                      <a:pt x="85649" y="6471"/>
                      <a:pt x="86062" y="6477"/>
                    </a:cubicBezTo>
                    <a:cubicBezTo>
                      <a:pt x="87965" y="6477"/>
                      <a:pt x="88811" y="4997"/>
                      <a:pt x="88388" y="3728"/>
                    </a:cubicBezTo>
                    <a:cubicBezTo>
                      <a:pt x="91470" y="3469"/>
                      <a:pt x="94495" y="3343"/>
                      <a:pt x="97460" y="3343"/>
                    </a:cubicBezTo>
                    <a:close/>
                    <a:moveTo>
                      <a:pt x="98040" y="1"/>
                    </a:moveTo>
                    <a:cubicBezTo>
                      <a:pt x="91791" y="1"/>
                      <a:pt x="85324" y="586"/>
                      <a:pt x="78661" y="1825"/>
                    </a:cubicBezTo>
                    <a:cubicBezTo>
                      <a:pt x="33833" y="2248"/>
                      <a:pt x="7824" y="42001"/>
                      <a:pt x="4230" y="75199"/>
                    </a:cubicBezTo>
                    <a:cubicBezTo>
                      <a:pt x="1" y="111992"/>
                      <a:pt x="4864" y="165913"/>
                      <a:pt x="43137" y="190864"/>
                    </a:cubicBezTo>
                    <a:cubicBezTo>
                      <a:pt x="58926" y="201081"/>
                      <a:pt x="77776" y="205831"/>
                      <a:pt x="96710" y="205831"/>
                    </a:cubicBezTo>
                    <a:cubicBezTo>
                      <a:pt x="120882" y="205831"/>
                      <a:pt x="145193" y="198089"/>
                      <a:pt x="163453" y="184098"/>
                    </a:cubicBezTo>
                    <a:cubicBezTo>
                      <a:pt x="201303" y="155340"/>
                      <a:pt x="208916" y="110301"/>
                      <a:pt x="194114" y="70970"/>
                    </a:cubicBezTo>
                    <a:cubicBezTo>
                      <a:pt x="179926" y="33261"/>
                      <a:pt x="145137" y="1"/>
                      <a:pt x="9804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5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黑体" panose="02010609060101010101" charset="-122"/>
                  <a:ea typeface="黑体" panose="02010609060101010101" charset="-122"/>
                  <a:cs typeface="Arial" panose="020B0604020202020204"/>
                  <a:sym typeface="Arial" panose="020B0604020202020204"/>
                </a:endParaRPr>
              </a:p>
            </p:txBody>
          </p:sp>
        </p:grpSp>
        <p:sp>
          <p:nvSpPr>
            <p:cNvPr id="40" name="Google Shape;1526;p28"/>
            <p:cNvSpPr/>
            <p:nvPr/>
          </p:nvSpPr>
          <p:spPr>
            <a:xfrm>
              <a:off x="3321043" y="1850585"/>
              <a:ext cx="148152" cy="293126"/>
            </a:xfrm>
            <a:custGeom>
              <a:avLst/>
              <a:gdLst/>
              <a:ahLst/>
              <a:cxnLst/>
              <a:rect l="l" t="t" r="r" b="b"/>
              <a:pathLst>
                <a:path w="17559" h="34734" extrusionOk="0">
                  <a:moveTo>
                    <a:pt x="14070" y="0"/>
                  </a:moveTo>
                  <a:cubicBezTo>
                    <a:pt x="11676" y="0"/>
                    <a:pt x="9552" y="1792"/>
                    <a:pt x="7599" y="3070"/>
                  </a:cubicBezTo>
                  <a:cubicBezTo>
                    <a:pt x="5681" y="4250"/>
                    <a:pt x="3800" y="5431"/>
                    <a:pt x="1919" y="6611"/>
                  </a:cubicBezTo>
                  <a:cubicBezTo>
                    <a:pt x="407" y="7570"/>
                    <a:pt x="1" y="9304"/>
                    <a:pt x="665" y="10927"/>
                  </a:cubicBezTo>
                  <a:cubicBezTo>
                    <a:pt x="886" y="11517"/>
                    <a:pt x="1181" y="12070"/>
                    <a:pt x="1513" y="12623"/>
                  </a:cubicBezTo>
                  <a:cubicBezTo>
                    <a:pt x="2177" y="13619"/>
                    <a:pt x="2472" y="14099"/>
                    <a:pt x="3763" y="14136"/>
                  </a:cubicBezTo>
                  <a:cubicBezTo>
                    <a:pt x="3889" y="14139"/>
                    <a:pt x="4000" y="14142"/>
                    <a:pt x="4100" y="14142"/>
                  </a:cubicBezTo>
                  <a:cubicBezTo>
                    <a:pt x="4937" y="14142"/>
                    <a:pt x="4948" y="13983"/>
                    <a:pt x="5607" y="13324"/>
                  </a:cubicBezTo>
                  <a:lnTo>
                    <a:pt x="6677" y="12254"/>
                  </a:lnTo>
                  <a:cubicBezTo>
                    <a:pt x="7452" y="11443"/>
                    <a:pt x="8263" y="10668"/>
                    <a:pt x="9075" y="9820"/>
                  </a:cubicBezTo>
                  <a:cubicBezTo>
                    <a:pt x="9124" y="9787"/>
                    <a:pt x="9189" y="9769"/>
                    <a:pt x="9255" y="9769"/>
                  </a:cubicBezTo>
                  <a:cubicBezTo>
                    <a:pt x="9336" y="9769"/>
                    <a:pt x="9419" y="9796"/>
                    <a:pt x="9480" y="9857"/>
                  </a:cubicBezTo>
                  <a:cubicBezTo>
                    <a:pt x="9562" y="9761"/>
                    <a:pt x="9680" y="9716"/>
                    <a:pt x="9797" y="9716"/>
                  </a:cubicBezTo>
                  <a:cubicBezTo>
                    <a:pt x="9996" y="9716"/>
                    <a:pt x="10195" y="9846"/>
                    <a:pt x="10218" y="10078"/>
                  </a:cubicBezTo>
                  <a:cubicBezTo>
                    <a:pt x="10587" y="15095"/>
                    <a:pt x="10993" y="20222"/>
                    <a:pt x="9665" y="25127"/>
                  </a:cubicBezTo>
                  <a:cubicBezTo>
                    <a:pt x="8927" y="27783"/>
                    <a:pt x="6198" y="31840"/>
                    <a:pt x="9222" y="33906"/>
                  </a:cubicBezTo>
                  <a:cubicBezTo>
                    <a:pt x="10159" y="34531"/>
                    <a:pt x="11207" y="34733"/>
                    <a:pt x="12274" y="34733"/>
                  </a:cubicBezTo>
                  <a:cubicBezTo>
                    <a:pt x="12719" y="34733"/>
                    <a:pt x="13167" y="34698"/>
                    <a:pt x="13611" y="34644"/>
                  </a:cubicBezTo>
                  <a:cubicBezTo>
                    <a:pt x="14349" y="34607"/>
                    <a:pt x="15124" y="34496"/>
                    <a:pt x="15861" y="34238"/>
                  </a:cubicBezTo>
                  <a:cubicBezTo>
                    <a:pt x="16710" y="33832"/>
                    <a:pt x="17521" y="32467"/>
                    <a:pt x="17521" y="31472"/>
                  </a:cubicBezTo>
                  <a:cubicBezTo>
                    <a:pt x="17558" y="30181"/>
                    <a:pt x="17005" y="28742"/>
                    <a:pt x="16820" y="27414"/>
                  </a:cubicBezTo>
                  <a:cubicBezTo>
                    <a:pt x="16636" y="26086"/>
                    <a:pt x="16489" y="24722"/>
                    <a:pt x="16378" y="23394"/>
                  </a:cubicBezTo>
                  <a:cubicBezTo>
                    <a:pt x="16120" y="20738"/>
                    <a:pt x="16083" y="18045"/>
                    <a:pt x="16193" y="15353"/>
                  </a:cubicBezTo>
                  <a:cubicBezTo>
                    <a:pt x="16341" y="12771"/>
                    <a:pt x="16710" y="10226"/>
                    <a:pt x="17005" y="7681"/>
                  </a:cubicBezTo>
                  <a:cubicBezTo>
                    <a:pt x="17337" y="4914"/>
                    <a:pt x="17079" y="1299"/>
                    <a:pt x="14349" y="9"/>
                  </a:cubicBezTo>
                  <a:cubicBezTo>
                    <a:pt x="14256" y="3"/>
                    <a:pt x="14163" y="0"/>
                    <a:pt x="14070" y="0"/>
                  </a:cubicBezTo>
                  <a:close/>
                </a:path>
              </a:pathLst>
            </a:custGeom>
            <a:solidFill>
              <a:srgbClr val="467D93"/>
            </a:solidFill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44" name="Google Shape;1529;p28"/>
          <p:cNvSpPr/>
          <p:nvPr/>
        </p:nvSpPr>
        <p:spPr>
          <a:xfrm>
            <a:off x="4959396" y="3748028"/>
            <a:ext cx="2555841" cy="174357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500" ker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48" name="Google Shape;1533;p28"/>
          <p:cNvSpPr/>
          <p:nvPr/>
        </p:nvSpPr>
        <p:spPr>
          <a:xfrm>
            <a:off x="4521522" y="4266995"/>
            <a:ext cx="814915" cy="700612"/>
          </a:xfrm>
          <a:custGeom>
            <a:avLst/>
            <a:gdLst/>
            <a:ahLst/>
            <a:cxnLst/>
            <a:rect l="l" t="t" r="r" b="b"/>
            <a:pathLst>
              <a:path w="229985" h="197726" extrusionOk="0">
                <a:moveTo>
                  <a:pt x="90693" y="0"/>
                </a:moveTo>
                <a:cubicBezTo>
                  <a:pt x="87728" y="0"/>
                  <a:pt x="84703" y="126"/>
                  <a:pt x="81621" y="385"/>
                </a:cubicBezTo>
                <a:cubicBezTo>
                  <a:pt x="82044" y="1654"/>
                  <a:pt x="81198" y="3134"/>
                  <a:pt x="79295" y="3134"/>
                </a:cubicBezTo>
                <a:cubicBezTo>
                  <a:pt x="78882" y="3128"/>
                  <a:pt x="78471" y="3125"/>
                  <a:pt x="78060" y="3125"/>
                </a:cubicBezTo>
                <a:cubicBezTo>
                  <a:pt x="49848" y="3125"/>
                  <a:pt x="26253" y="17393"/>
                  <a:pt x="13956" y="38235"/>
                </a:cubicBezTo>
                <a:cubicBezTo>
                  <a:pt x="0" y="61284"/>
                  <a:pt x="1480" y="88561"/>
                  <a:pt x="4652" y="113513"/>
                </a:cubicBezTo>
                <a:cubicBezTo>
                  <a:pt x="7612" y="136349"/>
                  <a:pt x="13110" y="161724"/>
                  <a:pt x="33410" y="178852"/>
                </a:cubicBezTo>
                <a:cubicBezTo>
                  <a:pt x="48634" y="191399"/>
                  <a:pt x="70213" y="197726"/>
                  <a:pt x="91652" y="197726"/>
                </a:cubicBezTo>
                <a:cubicBezTo>
                  <a:pt x="97309" y="197726"/>
                  <a:pt x="102957" y="197285"/>
                  <a:pt x="108475" y="196402"/>
                </a:cubicBezTo>
                <a:cubicBezTo>
                  <a:pt x="229985" y="176631"/>
                  <a:pt x="201655" y="0"/>
                  <a:pt x="9069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500" ker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49" name="Google Shape;1534;p28"/>
          <p:cNvSpPr/>
          <p:nvPr/>
        </p:nvSpPr>
        <p:spPr>
          <a:xfrm>
            <a:off x="4497544" y="4255150"/>
            <a:ext cx="838894" cy="729330"/>
          </a:xfrm>
          <a:custGeom>
            <a:avLst/>
            <a:gdLst/>
            <a:ahLst/>
            <a:cxnLst/>
            <a:rect l="l" t="t" r="r" b="b"/>
            <a:pathLst>
              <a:path w="236752" h="205831" extrusionOk="0">
                <a:moveTo>
                  <a:pt x="97460" y="3343"/>
                </a:moveTo>
                <a:cubicBezTo>
                  <a:pt x="208422" y="3343"/>
                  <a:pt x="236752" y="179974"/>
                  <a:pt x="115242" y="199745"/>
                </a:cubicBezTo>
                <a:cubicBezTo>
                  <a:pt x="109644" y="200641"/>
                  <a:pt x="103912" y="201091"/>
                  <a:pt x="98173" y="201091"/>
                </a:cubicBezTo>
                <a:cubicBezTo>
                  <a:pt x="76815" y="201091"/>
                  <a:pt x="55343" y="194861"/>
                  <a:pt x="40177" y="182195"/>
                </a:cubicBezTo>
                <a:cubicBezTo>
                  <a:pt x="19877" y="165067"/>
                  <a:pt x="14379" y="139692"/>
                  <a:pt x="11419" y="116856"/>
                </a:cubicBezTo>
                <a:cubicBezTo>
                  <a:pt x="8247" y="91904"/>
                  <a:pt x="6767" y="64627"/>
                  <a:pt x="20723" y="41578"/>
                </a:cubicBezTo>
                <a:cubicBezTo>
                  <a:pt x="33020" y="20736"/>
                  <a:pt x="56615" y="6468"/>
                  <a:pt x="84827" y="6468"/>
                </a:cubicBezTo>
                <a:cubicBezTo>
                  <a:pt x="85238" y="6468"/>
                  <a:pt x="85649" y="6471"/>
                  <a:pt x="86062" y="6477"/>
                </a:cubicBezTo>
                <a:cubicBezTo>
                  <a:pt x="87965" y="6477"/>
                  <a:pt x="88811" y="4997"/>
                  <a:pt x="88388" y="3728"/>
                </a:cubicBezTo>
                <a:cubicBezTo>
                  <a:pt x="91470" y="3469"/>
                  <a:pt x="94495" y="3343"/>
                  <a:pt x="97460" y="3343"/>
                </a:cubicBezTo>
                <a:close/>
                <a:moveTo>
                  <a:pt x="98040" y="1"/>
                </a:moveTo>
                <a:cubicBezTo>
                  <a:pt x="91791" y="1"/>
                  <a:pt x="85324" y="586"/>
                  <a:pt x="78661" y="1825"/>
                </a:cubicBezTo>
                <a:cubicBezTo>
                  <a:pt x="33833" y="2248"/>
                  <a:pt x="7824" y="42001"/>
                  <a:pt x="4230" y="75199"/>
                </a:cubicBezTo>
                <a:cubicBezTo>
                  <a:pt x="1" y="111992"/>
                  <a:pt x="4864" y="165913"/>
                  <a:pt x="43137" y="190864"/>
                </a:cubicBezTo>
                <a:cubicBezTo>
                  <a:pt x="58926" y="201081"/>
                  <a:pt x="77776" y="205831"/>
                  <a:pt x="96710" y="205831"/>
                </a:cubicBezTo>
                <a:cubicBezTo>
                  <a:pt x="120882" y="205831"/>
                  <a:pt x="145193" y="198089"/>
                  <a:pt x="163453" y="184098"/>
                </a:cubicBezTo>
                <a:cubicBezTo>
                  <a:pt x="201303" y="155340"/>
                  <a:pt x="208916" y="110301"/>
                  <a:pt x="194114" y="70970"/>
                </a:cubicBezTo>
                <a:cubicBezTo>
                  <a:pt x="179926" y="33261"/>
                  <a:pt x="145137" y="1"/>
                  <a:pt x="9804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0" name="Google Shape;1535;p28"/>
          <p:cNvSpPr/>
          <p:nvPr/>
        </p:nvSpPr>
        <p:spPr>
          <a:xfrm>
            <a:off x="4733676" y="4461598"/>
            <a:ext cx="224965" cy="318146"/>
          </a:xfrm>
          <a:custGeom>
            <a:avLst/>
            <a:gdLst/>
            <a:ahLst/>
            <a:cxnLst/>
            <a:rect l="l" t="t" r="r" b="b"/>
            <a:pathLst>
              <a:path w="25857" h="36567" extrusionOk="0">
                <a:moveTo>
                  <a:pt x="15755" y="9240"/>
                </a:moveTo>
                <a:cubicBezTo>
                  <a:pt x="16011" y="9240"/>
                  <a:pt x="16235" y="9474"/>
                  <a:pt x="16156" y="9765"/>
                </a:cubicBezTo>
                <a:cubicBezTo>
                  <a:pt x="15639" y="11573"/>
                  <a:pt x="15123" y="13380"/>
                  <a:pt x="14607" y="15188"/>
                </a:cubicBezTo>
                <a:cubicBezTo>
                  <a:pt x="14312" y="16294"/>
                  <a:pt x="14164" y="17843"/>
                  <a:pt x="13463" y="18765"/>
                </a:cubicBezTo>
                <a:cubicBezTo>
                  <a:pt x="12859" y="19570"/>
                  <a:pt x="11632" y="19833"/>
                  <a:pt x="10382" y="19833"/>
                </a:cubicBezTo>
                <a:cubicBezTo>
                  <a:pt x="9569" y="19833"/>
                  <a:pt x="8746" y="19722"/>
                  <a:pt x="8078" y="19577"/>
                </a:cubicBezTo>
                <a:cubicBezTo>
                  <a:pt x="7992" y="19677"/>
                  <a:pt x="7884" y="19722"/>
                  <a:pt x="7778" y="19722"/>
                </a:cubicBezTo>
                <a:cubicBezTo>
                  <a:pt x="7609" y="19722"/>
                  <a:pt x="7445" y="19610"/>
                  <a:pt x="7377" y="19429"/>
                </a:cubicBezTo>
                <a:lnTo>
                  <a:pt x="7340" y="19429"/>
                </a:lnTo>
                <a:cubicBezTo>
                  <a:pt x="7193" y="19356"/>
                  <a:pt x="7193" y="19171"/>
                  <a:pt x="7340" y="19097"/>
                </a:cubicBezTo>
                <a:lnTo>
                  <a:pt x="7451" y="19097"/>
                </a:lnTo>
                <a:cubicBezTo>
                  <a:pt x="9775" y="15593"/>
                  <a:pt x="12430" y="12311"/>
                  <a:pt x="15455" y="9360"/>
                </a:cubicBezTo>
                <a:cubicBezTo>
                  <a:pt x="15549" y="9276"/>
                  <a:pt x="15654" y="9240"/>
                  <a:pt x="15755" y="9240"/>
                </a:cubicBezTo>
                <a:close/>
                <a:moveTo>
                  <a:pt x="18955" y="1"/>
                </a:moveTo>
                <a:cubicBezTo>
                  <a:pt x="17343" y="1"/>
                  <a:pt x="16151" y="1075"/>
                  <a:pt x="14865" y="2056"/>
                </a:cubicBezTo>
                <a:cubicBezTo>
                  <a:pt x="13057" y="3532"/>
                  <a:pt x="11361" y="5192"/>
                  <a:pt x="9848" y="6962"/>
                </a:cubicBezTo>
                <a:cubicBezTo>
                  <a:pt x="8115" y="8991"/>
                  <a:pt x="6455" y="11093"/>
                  <a:pt x="4943" y="13306"/>
                </a:cubicBezTo>
                <a:cubicBezTo>
                  <a:pt x="3615" y="15151"/>
                  <a:pt x="1660" y="17290"/>
                  <a:pt x="959" y="19540"/>
                </a:cubicBezTo>
                <a:cubicBezTo>
                  <a:pt x="0" y="22712"/>
                  <a:pt x="2582" y="24888"/>
                  <a:pt x="5422" y="25515"/>
                </a:cubicBezTo>
                <a:cubicBezTo>
                  <a:pt x="6481" y="25730"/>
                  <a:pt x="7557" y="25778"/>
                  <a:pt x="8638" y="25778"/>
                </a:cubicBezTo>
                <a:cubicBezTo>
                  <a:pt x="9516" y="25778"/>
                  <a:pt x="10398" y="25747"/>
                  <a:pt x="11278" y="25747"/>
                </a:cubicBezTo>
                <a:cubicBezTo>
                  <a:pt x="12108" y="25747"/>
                  <a:pt x="12936" y="25775"/>
                  <a:pt x="13758" y="25884"/>
                </a:cubicBezTo>
                <a:cubicBezTo>
                  <a:pt x="14188" y="25956"/>
                  <a:pt x="14201" y="26550"/>
                  <a:pt x="13795" y="26550"/>
                </a:cubicBezTo>
                <a:cubicBezTo>
                  <a:pt x="13783" y="26550"/>
                  <a:pt x="13771" y="26549"/>
                  <a:pt x="13758" y="26548"/>
                </a:cubicBezTo>
                <a:lnTo>
                  <a:pt x="13721" y="26548"/>
                </a:lnTo>
                <a:cubicBezTo>
                  <a:pt x="13832" y="26548"/>
                  <a:pt x="13906" y="26622"/>
                  <a:pt x="13906" y="26733"/>
                </a:cubicBezTo>
                <a:cubicBezTo>
                  <a:pt x="13832" y="28761"/>
                  <a:pt x="13500" y="30753"/>
                  <a:pt x="13279" y="32745"/>
                </a:cubicBezTo>
                <a:cubicBezTo>
                  <a:pt x="13205" y="33630"/>
                  <a:pt x="13021" y="34847"/>
                  <a:pt x="13537" y="35622"/>
                </a:cubicBezTo>
                <a:cubicBezTo>
                  <a:pt x="14069" y="36435"/>
                  <a:pt x="15241" y="36566"/>
                  <a:pt x="16258" y="36566"/>
                </a:cubicBezTo>
                <a:cubicBezTo>
                  <a:pt x="16580" y="36566"/>
                  <a:pt x="16886" y="36553"/>
                  <a:pt x="17152" y="36544"/>
                </a:cubicBezTo>
                <a:cubicBezTo>
                  <a:pt x="19660" y="36433"/>
                  <a:pt x="22168" y="36065"/>
                  <a:pt x="22021" y="33003"/>
                </a:cubicBezTo>
                <a:cubicBezTo>
                  <a:pt x="21910" y="30901"/>
                  <a:pt x="21430" y="28872"/>
                  <a:pt x="20656" y="26954"/>
                </a:cubicBezTo>
                <a:cubicBezTo>
                  <a:pt x="20582" y="26806"/>
                  <a:pt x="20619" y="26659"/>
                  <a:pt x="20766" y="26548"/>
                </a:cubicBezTo>
                <a:cubicBezTo>
                  <a:pt x="20766" y="26401"/>
                  <a:pt x="20914" y="26253"/>
                  <a:pt x="21098" y="26253"/>
                </a:cubicBezTo>
                <a:cubicBezTo>
                  <a:pt x="21129" y="26252"/>
                  <a:pt x="21160" y="26251"/>
                  <a:pt x="21190" y="26251"/>
                </a:cubicBezTo>
                <a:cubicBezTo>
                  <a:pt x="22107" y="26251"/>
                  <a:pt x="22862" y="26774"/>
                  <a:pt x="23754" y="26917"/>
                </a:cubicBezTo>
                <a:cubicBezTo>
                  <a:pt x="23893" y="26941"/>
                  <a:pt x="24021" y="26952"/>
                  <a:pt x="24139" y="26952"/>
                </a:cubicBezTo>
                <a:cubicBezTo>
                  <a:pt x="25856" y="26952"/>
                  <a:pt x="25596" y="24576"/>
                  <a:pt x="25562" y="23265"/>
                </a:cubicBezTo>
                <a:cubicBezTo>
                  <a:pt x="25562" y="22602"/>
                  <a:pt x="25525" y="21938"/>
                  <a:pt x="25377" y="21274"/>
                </a:cubicBezTo>
                <a:cubicBezTo>
                  <a:pt x="25077" y="20404"/>
                  <a:pt x="24485" y="20217"/>
                  <a:pt x="23759" y="20217"/>
                </a:cubicBezTo>
                <a:cubicBezTo>
                  <a:pt x="23592" y="20217"/>
                  <a:pt x="23417" y="20227"/>
                  <a:pt x="23238" y="20241"/>
                </a:cubicBezTo>
                <a:cubicBezTo>
                  <a:pt x="21725" y="20388"/>
                  <a:pt x="20287" y="20794"/>
                  <a:pt x="18922" y="21384"/>
                </a:cubicBezTo>
                <a:cubicBezTo>
                  <a:pt x="18836" y="21460"/>
                  <a:pt x="18728" y="21494"/>
                  <a:pt x="18621" y="21494"/>
                </a:cubicBezTo>
                <a:cubicBezTo>
                  <a:pt x="18364" y="21494"/>
                  <a:pt x="18117" y="21292"/>
                  <a:pt x="18221" y="20979"/>
                </a:cubicBezTo>
                <a:cubicBezTo>
                  <a:pt x="20103" y="15852"/>
                  <a:pt x="21910" y="10134"/>
                  <a:pt x="22168" y="4638"/>
                </a:cubicBezTo>
                <a:cubicBezTo>
                  <a:pt x="22279" y="2573"/>
                  <a:pt x="21689" y="323"/>
                  <a:pt x="19402" y="28"/>
                </a:cubicBezTo>
                <a:cubicBezTo>
                  <a:pt x="19249" y="10"/>
                  <a:pt x="19101" y="1"/>
                  <a:pt x="18955" y="1"/>
                </a:cubicBezTo>
                <a:close/>
              </a:path>
            </a:pathLst>
          </a:custGeom>
          <a:solidFill>
            <a:srgbClr val="F4A26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1" name="Google Shape;1536;p28"/>
          <p:cNvSpPr/>
          <p:nvPr/>
        </p:nvSpPr>
        <p:spPr>
          <a:xfrm>
            <a:off x="4730787" y="4452871"/>
            <a:ext cx="236198" cy="333869"/>
          </a:xfrm>
          <a:custGeom>
            <a:avLst/>
            <a:gdLst/>
            <a:ahLst/>
            <a:cxnLst/>
            <a:rect l="l" t="t" r="r" b="b"/>
            <a:pathLst>
              <a:path w="27148" h="38374" extrusionOk="0">
                <a:moveTo>
                  <a:pt x="19225" y="958"/>
                </a:moveTo>
                <a:cubicBezTo>
                  <a:pt x="19390" y="958"/>
                  <a:pt x="19560" y="970"/>
                  <a:pt x="19734" y="994"/>
                </a:cubicBezTo>
                <a:cubicBezTo>
                  <a:pt x="22021" y="1289"/>
                  <a:pt x="22611" y="3539"/>
                  <a:pt x="22500" y="5605"/>
                </a:cubicBezTo>
                <a:cubicBezTo>
                  <a:pt x="22242" y="11100"/>
                  <a:pt x="20435" y="16818"/>
                  <a:pt x="18553" y="21945"/>
                </a:cubicBezTo>
                <a:cubicBezTo>
                  <a:pt x="18449" y="22258"/>
                  <a:pt x="18696" y="22460"/>
                  <a:pt x="18953" y="22460"/>
                </a:cubicBezTo>
                <a:cubicBezTo>
                  <a:pt x="19060" y="22460"/>
                  <a:pt x="19168" y="22426"/>
                  <a:pt x="19254" y="22350"/>
                </a:cubicBezTo>
                <a:cubicBezTo>
                  <a:pt x="20619" y="21723"/>
                  <a:pt x="22057" y="21355"/>
                  <a:pt x="23570" y="21207"/>
                </a:cubicBezTo>
                <a:cubicBezTo>
                  <a:pt x="23768" y="21184"/>
                  <a:pt x="23959" y="21169"/>
                  <a:pt x="24142" y="21169"/>
                </a:cubicBezTo>
                <a:cubicBezTo>
                  <a:pt x="24845" y="21169"/>
                  <a:pt x="25416" y="21391"/>
                  <a:pt x="25709" y="22240"/>
                </a:cubicBezTo>
                <a:cubicBezTo>
                  <a:pt x="25857" y="22904"/>
                  <a:pt x="25894" y="23568"/>
                  <a:pt x="25857" y="24232"/>
                </a:cubicBezTo>
                <a:cubicBezTo>
                  <a:pt x="25891" y="25543"/>
                  <a:pt x="26184" y="27918"/>
                  <a:pt x="24471" y="27918"/>
                </a:cubicBezTo>
                <a:cubicBezTo>
                  <a:pt x="24353" y="27918"/>
                  <a:pt x="24225" y="27907"/>
                  <a:pt x="24086" y="27883"/>
                </a:cubicBezTo>
                <a:cubicBezTo>
                  <a:pt x="23158" y="27740"/>
                  <a:pt x="22437" y="27218"/>
                  <a:pt x="21489" y="27218"/>
                </a:cubicBezTo>
                <a:cubicBezTo>
                  <a:pt x="21457" y="27218"/>
                  <a:pt x="21426" y="27218"/>
                  <a:pt x="21394" y="27219"/>
                </a:cubicBezTo>
                <a:cubicBezTo>
                  <a:pt x="21209" y="27256"/>
                  <a:pt x="21098" y="27367"/>
                  <a:pt x="21062" y="27514"/>
                </a:cubicBezTo>
                <a:cubicBezTo>
                  <a:pt x="20914" y="27625"/>
                  <a:pt x="20877" y="27773"/>
                  <a:pt x="20951" y="27920"/>
                </a:cubicBezTo>
                <a:cubicBezTo>
                  <a:pt x="21762" y="29838"/>
                  <a:pt x="22205" y="31904"/>
                  <a:pt x="22353" y="33969"/>
                </a:cubicBezTo>
                <a:cubicBezTo>
                  <a:pt x="22463" y="37031"/>
                  <a:pt x="19955" y="37436"/>
                  <a:pt x="17447" y="37510"/>
                </a:cubicBezTo>
                <a:cubicBezTo>
                  <a:pt x="17144" y="37530"/>
                  <a:pt x="16789" y="37553"/>
                  <a:pt x="16418" y="37553"/>
                </a:cubicBezTo>
                <a:cubicBezTo>
                  <a:pt x="15434" y="37553"/>
                  <a:pt x="14341" y="37392"/>
                  <a:pt x="13832" y="36588"/>
                </a:cubicBezTo>
                <a:cubicBezTo>
                  <a:pt x="13316" y="35814"/>
                  <a:pt x="13500" y="34596"/>
                  <a:pt x="13611" y="33711"/>
                </a:cubicBezTo>
                <a:cubicBezTo>
                  <a:pt x="13795" y="31719"/>
                  <a:pt x="14127" y="29727"/>
                  <a:pt x="14238" y="27736"/>
                </a:cubicBezTo>
                <a:cubicBezTo>
                  <a:pt x="14238" y="27665"/>
                  <a:pt x="14193" y="27594"/>
                  <a:pt x="14131" y="27553"/>
                </a:cubicBezTo>
                <a:lnTo>
                  <a:pt x="14131" y="27553"/>
                </a:lnTo>
                <a:cubicBezTo>
                  <a:pt x="14495" y="27542"/>
                  <a:pt x="14482" y="26923"/>
                  <a:pt x="14090" y="26887"/>
                </a:cubicBezTo>
                <a:cubicBezTo>
                  <a:pt x="13244" y="26763"/>
                  <a:pt x="12387" y="26732"/>
                  <a:pt x="11527" y="26732"/>
                </a:cubicBezTo>
                <a:cubicBezTo>
                  <a:pt x="10675" y="26732"/>
                  <a:pt x="9820" y="26763"/>
                  <a:pt x="8969" y="26763"/>
                </a:cubicBezTo>
                <a:cubicBezTo>
                  <a:pt x="7873" y="26763"/>
                  <a:pt x="6784" y="26712"/>
                  <a:pt x="5717" y="26482"/>
                </a:cubicBezTo>
                <a:cubicBezTo>
                  <a:pt x="2877" y="25891"/>
                  <a:pt x="295" y="23715"/>
                  <a:pt x="1291" y="20506"/>
                </a:cubicBezTo>
                <a:cubicBezTo>
                  <a:pt x="1955" y="18293"/>
                  <a:pt x="3947" y="16154"/>
                  <a:pt x="5275" y="14309"/>
                </a:cubicBezTo>
                <a:cubicBezTo>
                  <a:pt x="6787" y="12059"/>
                  <a:pt x="8447" y="9957"/>
                  <a:pt x="10180" y="7891"/>
                </a:cubicBezTo>
                <a:cubicBezTo>
                  <a:pt x="11693" y="6121"/>
                  <a:pt x="13389" y="4498"/>
                  <a:pt x="15197" y="3023"/>
                </a:cubicBezTo>
                <a:cubicBezTo>
                  <a:pt x="16466" y="2021"/>
                  <a:pt x="17645" y="958"/>
                  <a:pt x="19225" y="958"/>
                </a:cubicBezTo>
                <a:close/>
                <a:moveTo>
                  <a:pt x="19591" y="1"/>
                </a:moveTo>
                <a:cubicBezTo>
                  <a:pt x="16141" y="1"/>
                  <a:pt x="11844" y="4881"/>
                  <a:pt x="10070" y="6822"/>
                </a:cubicBezTo>
                <a:cubicBezTo>
                  <a:pt x="7930" y="9256"/>
                  <a:pt x="5975" y="11801"/>
                  <a:pt x="4131" y="14457"/>
                </a:cubicBezTo>
                <a:cubicBezTo>
                  <a:pt x="2619" y="16633"/>
                  <a:pt x="0" y="19400"/>
                  <a:pt x="185" y="22277"/>
                </a:cubicBezTo>
                <a:cubicBezTo>
                  <a:pt x="515" y="27174"/>
                  <a:pt x="5769" y="27495"/>
                  <a:pt x="10118" y="27495"/>
                </a:cubicBezTo>
                <a:cubicBezTo>
                  <a:pt x="10774" y="27495"/>
                  <a:pt x="11410" y="27487"/>
                  <a:pt x="12005" y="27487"/>
                </a:cubicBezTo>
                <a:cubicBezTo>
                  <a:pt x="12717" y="27487"/>
                  <a:pt x="13371" y="27498"/>
                  <a:pt x="13932" y="27544"/>
                </a:cubicBezTo>
                <a:lnTo>
                  <a:pt x="13932" y="27544"/>
                </a:lnTo>
                <a:cubicBezTo>
                  <a:pt x="13891" y="27572"/>
                  <a:pt x="13854" y="27617"/>
                  <a:pt x="13832" y="27662"/>
                </a:cubicBezTo>
                <a:cubicBezTo>
                  <a:pt x="13316" y="30096"/>
                  <a:pt x="12357" y="33490"/>
                  <a:pt x="12836" y="35961"/>
                </a:cubicBezTo>
                <a:cubicBezTo>
                  <a:pt x="13226" y="38039"/>
                  <a:pt x="14930" y="38374"/>
                  <a:pt x="16716" y="38374"/>
                </a:cubicBezTo>
                <a:cubicBezTo>
                  <a:pt x="16959" y="38374"/>
                  <a:pt x="17204" y="38367"/>
                  <a:pt x="17447" y="38359"/>
                </a:cubicBezTo>
                <a:cubicBezTo>
                  <a:pt x="19070" y="38285"/>
                  <a:pt x="22168" y="38248"/>
                  <a:pt x="22943" y="36441"/>
                </a:cubicBezTo>
                <a:cubicBezTo>
                  <a:pt x="23939" y="34227"/>
                  <a:pt x="22758" y="30355"/>
                  <a:pt x="21873" y="28105"/>
                </a:cubicBezTo>
                <a:lnTo>
                  <a:pt x="21873" y="28105"/>
                </a:lnTo>
                <a:cubicBezTo>
                  <a:pt x="22737" y="28359"/>
                  <a:pt x="23706" y="28805"/>
                  <a:pt x="24599" y="28805"/>
                </a:cubicBezTo>
                <a:cubicBezTo>
                  <a:pt x="25003" y="28805"/>
                  <a:pt x="25390" y="28714"/>
                  <a:pt x="25746" y="28473"/>
                </a:cubicBezTo>
                <a:cubicBezTo>
                  <a:pt x="27148" y="27551"/>
                  <a:pt x="26705" y="24859"/>
                  <a:pt x="26631" y="23531"/>
                </a:cubicBezTo>
                <a:cubicBezTo>
                  <a:pt x="26557" y="22166"/>
                  <a:pt x="26594" y="20654"/>
                  <a:pt x="24971" y="20432"/>
                </a:cubicBezTo>
                <a:cubicBezTo>
                  <a:pt x="24712" y="20394"/>
                  <a:pt x="24445" y="20376"/>
                  <a:pt x="24174" y="20376"/>
                </a:cubicBezTo>
                <a:cubicBezTo>
                  <a:pt x="22639" y="20376"/>
                  <a:pt x="20966" y="20954"/>
                  <a:pt x="19586" y="21613"/>
                </a:cubicBezTo>
                <a:cubicBezTo>
                  <a:pt x="20877" y="18072"/>
                  <a:pt x="21873" y="14383"/>
                  <a:pt x="22611" y="10695"/>
                </a:cubicBezTo>
                <a:cubicBezTo>
                  <a:pt x="23127" y="8002"/>
                  <a:pt x="24160" y="4424"/>
                  <a:pt x="22611" y="1879"/>
                </a:cubicBezTo>
                <a:cubicBezTo>
                  <a:pt x="21777" y="533"/>
                  <a:pt x="20730" y="1"/>
                  <a:pt x="19591" y="1"/>
                </a:cubicBezTo>
                <a:close/>
              </a:path>
            </a:pathLst>
          </a:custGeom>
          <a:solidFill>
            <a:srgbClr val="000000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2" name="Google Shape;1537;p28"/>
          <p:cNvSpPr/>
          <p:nvPr/>
        </p:nvSpPr>
        <p:spPr>
          <a:xfrm>
            <a:off x="4796252" y="4541993"/>
            <a:ext cx="78686" cy="92355"/>
          </a:xfrm>
          <a:custGeom>
            <a:avLst/>
            <a:gdLst/>
            <a:ahLst/>
            <a:cxnLst/>
            <a:rect l="l" t="t" r="r" b="b"/>
            <a:pathLst>
              <a:path w="9044" h="10615" extrusionOk="0">
                <a:moveTo>
                  <a:pt x="7747" y="1816"/>
                </a:moveTo>
                <a:cubicBezTo>
                  <a:pt x="7230" y="3624"/>
                  <a:pt x="6714" y="5394"/>
                  <a:pt x="6234" y="7202"/>
                </a:cubicBezTo>
                <a:cubicBezTo>
                  <a:pt x="5755" y="8862"/>
                  <a:pt x="4611" y="9673"/>
                  <a:pt x="2878" y="9747"/>
                </a:cubicBezTo>
                <a:cubicBezTo>
                  <a:pt x="2361" y="9747"/>
                  <a:pt x="1808" y="9747"/>
                  <a:pt x="1292" y="9784"/>
                </a:cubicBezTo>
                <a:cubicBezTo>
                  <a:pt x="3210" y="6944"/>
                  <a:pt x="5349" y="4288"/>
                  <a:pt x="7747" y="1816"/>
                </a:cubicBezTo>
                <a:close/>
                <a:moveTo>
                  <a:pt x="8563" y="0"/>
                </a:moveTo>
                <a:cubicBezTo>
                  <a:pt x="8462" y="0"/>
                  <a:pt x="8357" y="36"/>
                  <a:pt x="8263" y="120"/>
                </a:cubicBezTo>
                <a:cubicBezTo>
                  <a:pt x="5238" y="3071"/>
                  <a:pt x="2583" y="6353"/>
                  <a:pt x="259" y="9894"/>
                </a:cubicBezTo>
                <a:lnTo>
                  <a:pt x="148" y="9894"/>
                </a:lnTo>
                <a:cubicBezTo>
                  <a:pt x="1" y="9931"/>
                  <a:pt x="1" y="10153"/>
                  <a:pt x="148" y="10226"/>
                </a:cubicBezTo>
                <a:lnTo>
                  <a:pt x="185" y="10226"/>
                </a:lnTo>
                <a:cubicBezTo>
                  <a:pt x="230" y="10405"/>
                  <a:pt x="396" y="10503"/>
                  <a:pt x="570" y="10503"/>
                </a:cubicBezTo>
                <a:cubicBezTo>
                  <a:pt x="683" y="10503"/>
                  <a:pt x="799" y="10461"/>
                  <a:pt x="886" y="10374"/>
                </a:cubicBezTo>
                <a:cubicBezTo>
                  <a:pt x="1559" y="10506"/>
                  <a:pt x="2389" y="10614"/>
                  <a:pt x="3208" y="10614"/>
                </a:cubicBezTo>
                <a:cubicBezTo>
                  <a:pt x="4452" y="10614"/>
                  <a:pt x="5670" y="10363"/>
                  <a:pt x="6271" y="9562"/>
                </a:cubicBezTo>
                <a:cubicBezTo>
                  <a:pt x="6935" y="8603"/>
                  <a:pt x="7083" y="7054"/>
                  <a:pt x="7415" y="5948"/>
                </a:cubicBezTo>
                <a:cubicBezTo>
                  <a:pt x="7931" y="4140"/>
                  <a:pt x="8447" y="2333"/>
                  <a:pt x="8964" y="525"/>
                </a:cubicBezTo>
                <a:cubicBezTo>
                  <a:pt x="9043" y="234"/>
                  <a:pt x="8819" y="0"/>
                  <a:pt x="8563" y="0"/>
                </a:cubicBez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3" name="Google Shape;1539;p28"/>
          <p:cNvSpPr/>
          <p:nvPr/>
        </p:nvSpPr>
        <p:spPr>
          <a:xfrm>
            <a:off x="8223905" y="1609280"/>
            <a:ext cx="2555841" cy="174357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500" ker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57" name="Google Shape;1543;p28"/>
          <p:cNvGrpSpPr/>
          <p:nvPr/>
        </p:nvGrpSpPr>
        <p:grpSpPr>
          <a:xfrm>
            <a:off x="7756588" y="2116402"/>
            <a:ext cx="838894" cy="729330"/>
            <a:chOff x="5849350" y="1690730"/>
            <a:chExt cx="706113" cy="613891"/>
          </a:xfrm>
        </p:grpSpPr>
        <p:grpSp>
          <p:nvGrpSpPr>
            <p:cNvPr id="58" name="Google Shape;1544;p28"/>
            <p:cNvGrpSpPr/>
            <p:nvPr/>
          </p:nvGrpSpPr>
          <p:grpSpPr>
            <a:xfrm>
              <a:off x="5849350" y="1690730"/>
              <a:ext cx="706113" cy="613891"/>
              <a:chOff x="1240825" y="240075"/>
              <a:chExt cx="5918800" cy="5145775"/>
            </a:xfrm>
          </p:grpSpPr>
          <p:sp>
            <p:nvSpPr>
              <p:cNvPr id="62" name="Google Shape;1545;p28"/>
              <p:cNvSpPr/>
              <p:nvPr/>
            </p:nvSpPr>
            <p:spPr>
              <a:xfrm>
                <a:off x="1410000" y="323650"/>
                <a:ext cx="5749625" cy="4943150"/>
              </a:xfrm>
              <a:custGeom>
                <a:avLst/>
                <a:gdLst/>
                <a:ahLst/>
                <a:cxnLst/>
                <a:rect l="l" t="t" r="r" b="b"/>
                <a:pathLst>
                  <a:path w="229985" h="197726" extrusionOk="0">
                    <a:moveTo>
                      <a:pt x="90693" y="0"/>
                    </a:moveTo>
                    <a:cubicBezTo>
                      <a:pt x="87728" y="0"/>
                      <a:pt x="84703" y="126"/>
                      <a:pt x="81621" y="385"/>
                    </a:cubicBezTo>
                    <a:cubicBezTo>
                      <a:pt x="82044" y="1654"/>
                      <a:pt x="81198" y="3134"/>
                      <a:pt x="79295" y="3134"/>
                    </a:cubicBezTo>
                    <a:cubicBezTo>
                      <a:pt x="78882" y="3128"/>
                      <a:pt x="78471" y="3125"/>
                      <a:pt x="78060" y="3125"/>
                    </a:cubicBezTo>
                    <a:cubicBezTo>
                      <a:pt x="49848" y="3125"/>
                      <a:pt x="26253" y="17393"/>
                      <a:pt x="13956" y="38235"/>
                    </a:cubicBezTo>
                    <a:cubicBezTo>
                      <a:pt x="0" y="61284"/>
                      <a:pt x="1480" y="88561"/>
                      <a:pt x="4652" y="113513"/>
                    </a:cubicBezTo>
                    <a:cubicBezTo>
                      <a:pt x="7612" y="136349"/>
                      <a:pt x="13110" y="161724"/>
                      <a:pt x="33410" y="178852"/>
                    </a:cubicBezTo>
                    <a:cubicBezTo>
                      <a:pt x="48634" y="191399"/>
                      <a:pt x="70213" y="197726"/>
                      <a:pt x="91652" y="197726"/>
                    </a:cubicBezTo>
                    <a:cubicBezTo>
                      <a:pt x="97309" y="197726"/>
                      <a:pt x="102957" y="197285"/>
                      <a:pt x="108475" y="196402"/>
                    </a:cubicBezTo>
                    <a:cubicBezTo>
                      <a:pt x="229985" y="176631"/>
                      <a:pt x="201655" y="0"/>
                      <a:pt x="9069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5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黑体" panose="02010609060101010101" charset="-122"/>
                  <a:ea typeface="黑体" panose="02010609060101010101" charset="-122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3" name="Google Shape;1546;p28"/>
              <p:cNvSpPr/>
              <p:nvPr/>
            </p:nvSpPr>
            <p:spPr>
              <a:xfrm>
                <a:off x="1240825" y="240075"/>
                <a:ext cx="5918800" cy="5145775"/>
              </a:xfrm>
              <a:custGeom>
                <a:avLst/>
                <a:gdLst/>
                <a:ahLst/>
                <a:cxnLst/>
                <a:rect l="l" t="t" r="r" b="b"/>
                <a:pathLst>
                  <a:path w="236752" h="205831" extrusionOk="0">
                    <a:moveTo>
                      <a:pt x="97460" y="3343"/>
                    </a:moveTo>
                    <a:cubicBezTo>
                      <a:pt x="208422" y="3343"/>
                      <a:pt x="236752" y="179974"/>
                      <a:pt x="115242" y="199745"/>
                    </a:cubicBezTo>
                    <a:cubicBezTo>
                      <a:pt x="109644" y="200641"/>
                      <a:pt x="103912" y="201091"/>
                      <a:pt x="98173" y="201091"/>
                    </a:cubicBezTo>
                    <a:cubicBezTo>
                      <a:pt x="76815" y="201091"/>
                      <a:pt x="55343" y="194861"/>
                      <a:pt x="40177" y="182195"/>
                    </a:cubicBezTo>
                    <a:cubicBezTo>
                      <a:pt x="19877" y="165067"/>
                      <a:pt x="14379" y="139692"/>
                      <a:pt x="11419" y="116856"/>
                    </a:cubicBezTo>
                    <a:cubicBezTo>
                      <a:pt x="8247" y="91904"/>
                      <a:pt x="6767" y="64627"/>
                      <a:pt x="20723" y="41578"/>
                    </a:cubicBezTo>
                    <a:cubicBezTo>
                      <a:pt x="33020" y="20736"/>
                      <a:pt x="56615" y="6468"/>
                      <a:pt x="84827" y="6468"/>
                    </a:cubicBezTo>
                    <a:cubicBezTo>
                      <a:pt x="85238" y="6468"/>
                      <a:pt x="85649" y="6471"/>
                      <a:pt x="86062" y="6477"/>
                    </a:cubicBezTo>
                    <a:cubicBezTo>
                      <a:pt x="87965" y="6477"/>
                      <a:pt x="88811" y="4997"/>
                      <a:pt x="88388" y="3728"/>
                    </a:cubicBezTo>
                    <a:cubicBezTo>
                      <a:pt x="91470" y="3469"/>
                      <a:pt x="94495" y="3343"/>
                      <a:pt x="97460" y="3343"/>
                    </a:cubicBezTo>
                    <a:close/>
                    <a:moveTo>
                      <a:pt x="98040" y="1"/>
                    </a:moveTo>
                    <a:cubicBezTo>
                      <a:pt x="91791" y="1"/>
                      <a:pt x="85324" y="586"/>
                      <a:pt x="78661" y="1825"/>
                    </a:cubicBezTo>
                    <a:cubicBezTo>
                      <a:pt x="33833" y="2248"/>
                      <a:pt x="7824" y="42001"/>
                      <a:pt x="4230" y="75199"/>
                    </a:cubicBezTo>
                    <a:cubicBezTo>
                      <a:pt x="1" y="111992"/>
                      <a:pt x="4864" y="165913"/>
                      <a:pt x="43137" y="190864"/>
                    </a:cubicBezTo>
                    <a:cubicBezTo>
                      <a:pt x="58926" y="201081"/>
                      <a:pt x="77776" y="205831"/>
                      <a:pt x="96710" y="205831"/>
                    </a:cubicBezTo>
                    <a:cubicBezTo>
                      <a:pt x="120882" y="205831"/>
                      <a:pt x="145193" y="198089"/>
                      <a:pt x="163453" y="184098"/>
                    </a:cubicBezTo>
                    <a:cubicBezTo>
                      <a:pt x="201303" y="155340"/>
                      <a:pt x="208916" y="110301"/>
                      <a:pt x="194114" y="70970"/>
                    </a:cubicBezTo>
                    <a:cubicBezTo>
                      <a:pt x="179926" y="33261"/>
                      <a:pt x="145137" y="1"/>
                      <a:pt x="9804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5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黑体" panose="02010609060101010101" charset="-122"/>
                  <a:ea typeface="黑体" panose="02010609060101010101" charset="-122"/>
                  <a:cs typeface="Arial" panose="020B0604020202020204"/>
                  <a:sym typeface="Arial" panose="020B0604020202020204"/>
                </a:endParaRPr>
              </a:p>
            </p:txBody>
          </p:sp>
        </p:grpSp>
        <p:grpSp>
          <p:nvGrpSpPr>
            <p:cNvPr id="59" name="Google Shape;1547;p28"/>
            <p:cNvGrpSpPr/>
            <p:nvPr/>
          </p:nvGrpSpPr>
          <p:grpSpPr>
            <a:xfrm>
              <a:off x="6038445" y="1845530"/>
              <a:ext cx="224021" cy="304400"/>
              <a:chOff x="2570551" y="2117230"/>
              <a:chExt cx="466030" cy="633111"/>
            </a:xfrm>
          </p:grpSpPr>
          <p:sp>
            <p:nvSpPr>
              <p:cNvPr id="60" name="Google Shape;1548;p28"/>
              <p:cNvSpPr/>
              <p:nvPr/>
            </p:nvSpPr>
            <p:spPr>
              <a:xfrm>
                <a:off x="2617223" y="2131951"/>
                <a:ext cx="414185" cy="604618"/>
              </a:xfrm>
              <a:custGeom>
                <a:avLst/>
                <a:gdLst/>
                <a:ahLst/>
                <a:cxnLst/>
                <a:rect l="l" t="t" r="r" b="b"/>
                <a:pathLst>
                  <a:path w="23607" h="34461" extrusionOk="0">
                    <a:moveTo>
                      <a:pt x="11943" y="0"/>
                    </a:moveTo>
                    <a:cubicBezTo>
                      <a:pt x="7187" y="0"/>
                      <a:pt x="2026" y="1966"/>
                      <a:pt x="517" y="6580"/>
                    </a:cubicBezTo>
                    <a:cubicBezTo>
                      <a:pt x="74" y="7871"/>
                      <a:pt x="0" y="9273"/>
                      <a:pt x="332" y="10600"/>
                    </a:cubicBezTo>
                    <a:cubicBezTo>
                      <a:pt x="517" y="11338"/>
                      <a:pt x="1033" y="12482"/>
                      <a:pt x="1660" y="12961"/>
                    </a:cubicBezTo>
                    <a:lnTo>
                      <a:pt x="4168" y="13883"/>
                    </a:lnTo>
                    <a:cubicBezTo>
                      <a:pt x="4832" y="13662"/>
                      <a:pt x="5386" y="13219"/>
                      <a:pt x="5791" y="12666"/>
                    </a:cubicBezTo>
                    <a:cubicBezTo>
                      <a:pt x="7451" y="10895"/>
                      <a:pt x="8447" y="9383"/>
                      <a:pt x="10697" y="8350"/>
                    </a:cubicBezTo>
                    <a:cubicBezTo>
                      <a:pt x="10728" y="8330"/>
                      <a:pt x="10759" y="8321"/>
                      <a:pt x="10788" y="8321"/>
                    </a:cubicBezTo>
                    <a:cubicBezTo>
                      <a:pt x="10864" y="8321"/>
                      <a:pt x="10929" y="8381"/>
                      <a:pt x="10955" y="8461"/>
                    </a:cubicBezTo>
                    <a:cubicBezTo>
                      <a:pt x="11715" y="8192"/>
                      <a:pt x="12510" y="8018"/>
                      <a:pt x="13291" y="8018"/>
                    </a:cubicBezTo>
                    <a:cubicBezTo>
                      <a:pt x="14330" y="8018"/>
                      <a:pt x="15346" y="8325"/>
                      <a:pt x="16230" y="9125"/>
                    </a:cubicBezTo>
                    <a:cubicBezTo>
                      <a:pt x="17742" y="10490"/>
                      <a:pt x="17705" y="12555"/>
                      <a:pt x="16709" y="14252"/>
                    </a:cubicBezTo>
                    <a:cubicBezTo>
                      <a:pt x="15271" y="16760"/>
                      <a:pt x="12394" y="18273"/>
                      <a:pt x="9996" y="19711"/>
                    </a:cubicBezTo>
                    <a:cubicBezTo>
                      <a:pt x="7008" y="21518"/>
                      <a:pt x="3799" y="23363"/>
                      <a:pt x="2029" y="26498"/>
                    </a:cubicBezTo>
                    <a:cubicBezTo>
                      <a:pt x="922" y="28453"/>
                      <a:pt x="111" y="31736"/>
                      <a:pt x="2398" y="33211"/>
                    </a:cubicBezTo>
                    <a:cubicBezTo>
                      <a:pt x="3836" y="34133"/>
                      <a:pt x="5717" y="34096"/>
                      <a:pt x="7340" y="34133"/>
                    </a:cubicBezTo>
                    <a:cubicBezTo>
                      <a:pt x="10005" y="34219"/>
                      <a:pt x="12713" y="34461"/>
                      <a:pt x="15397" y="34461"/>
                    </a:cubicBezTo>
                    <a:cubicBezTo>
                      <a:pt x="16169" y="34461"/>
                      <a:pt x="16939" y="34441"/>
                      <a:pt x="17705" y="34391"/>
                    </a:cubicBezTo>
                    <a:cubicBezTo>
                      <a:pt x="20287" y="34244"/>
                      <a:pt x="22095" y="33027"/>
                      <a:pt x="22500" y="30297"/>
                    </a:cubicBezTo>
                    <a:cubicBezTo>
                      <a:pt x="22722" y="28637"/>
                      <a:pt x="23201" y="25207"/>
                      <a:pt x="20877" y="24801"/>
                    </a:cubicBezTo>
                    <a:cubicBezTo>
                      <a:pt x="20683" y="24763"/>
                      <a:pt x="20477" y="24746"/>
                      <a:pt x="20262" y="24746"/>
                    </a:cubicBezTo>
                    <a:cubicBezTo>
                      <a:pt x="18609" y="24746"/>
                      <a:pt x="16453" y="25770"/>
                      <a:pt x="15049" y="26129"/>
                    </a:cubicBezTo>
                    <a:cubicBezTo>
                      <a:pt x="13168" y="26609"/>
                      <a:pt x="11250" y="27088"/>
                      <a:pt x="9332" y="27494"/>
                    </a:cubicBezTo>
                    <a:cubicBezTo>
                      <a:pt x="9299" y="27507"/>
                      <a:pt x="9267" y="27513"/>
                      <a:pt x="9237" y="27513"/>
                    </a:cubicBezTo>
                    <a:cubicBezTo>
                      <a:pt x="9101" y="27513"/>
                      <a:pt x="9007" y="27387"/>
                      <a:pt x="9037" y="27236"/>
                    </a:cubicBezTo>
                    <a:cubicBezTo>
                      <a:pt x="8668" y="27125"/>
                      <a:pt x="8595" y="26645"/>
                      <a:pt x="8890" y="26461"/>
                    </a:cubicBezTo>
                    <a:cubicBezTo>
                      <a:pt x="13980" y="23400"/>
                      <a:pt x="19254" y="19932"/>
                      <a:pt x="21504" y="14178"/>
                    </a:cubicBezTo>
                    <a:cubicBezTo>
                      <a:pt x="23607" y="8867"/>
                      <a:pt x="21763" y="1822"/>
                      <a:pt x="15640" y="420"/>
                    </a:cubicBezTo>
                    <a:cubicBezTo>
                      <a:pt x="14491" y="145"/>
                      <a:pt x="13232" y="0"/>
                      <a:pt x="11943" y="0"/>
                    </a:cubicBezTo>
                    <a:close/>
                  </a:path>
                </a:pathLst>
              </a:custGeom>
              <a:solidFill>
                <a:srgbClr val="2A9D8F"/>
              </a:solidFill>
              <a:ln w="28575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5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黑体" panose="02010609060101010101" charset="-122"/>
                  <a:ea typeface="黑体" panose="02010609060101010101" charset="-122"/>
                  <a:cs typeface="Arial" panose="020B0604020202020204"/>
                  <a:sym typeface="Arial" panose="020B0604020202020204"/>
                </a:endParaRPr>
              </a:p>
            </p:txBody>
          </p:sp>
          <p:sp>
            <p:nvSpPr>
              <p:cNvPr id="61" name="Google Shape;1549;p28"/>
              <p:cNvSpPr/>
              <p:nvPr/>
            </p:nvSpPr>
            <p:spPr>
              <a:xfrm>
                <a:off x="2570551" y="2117230"/>
                <a:ext cx="466030" cy="633111"/>
              </a:xfrm>
              <a:custGeom>
                <a:avLst/>
                <a:gdLst/>
                <a:ahLst/>
                <a:cxnLst/>
                <a:rect l="l" t="t" r="r" b="b"/>
                <a:pathLst>
                  <a:path w="26562" h="36085" extrusionOk="0">
                    <a:moveTo>
                      <a:pt x="14673" y="822"/>
                    </a:moveTo>
                    <a:cubicBezTo>
                      <a:pt x="15938" y="822"/>
                      <a:pt x="17172" y="960"/>
                      <a:pt x="18300" y="1222"/>
                    </a:cubicBezTo>
                    <a:cubicBezTo>
                      <a:pt x="24423" y="2661"/>
                      <a:pt x="26267" y="9706"/>
                      <a:pt x="24201" y="15017"/>
                    </a:cubicBezTo>
                    <a:cubicBezTo>
                      <a:pt x="21914" y="20771"/>
                      <a:pt x="16640" y="24239"/>
                      <a:pt x="11550" y="27300"/>
                    </a:cubicBezTo>
                    <a:cubicBezTo>
                      <a:pt x="11255" y="27484"/>
                      <a:pt x="11328" y="27964"/>
                      <a:pt x="11660" y="28075"/>
                    </a:cubicBezTo>
                    <a:cubicBezTo>
                      <a:pt x="11627" y="28207"/>
                      <a:pt x="11771" y="28339"/>
                      <a:pt x="11934" y="28339"/>
                    </a:cubicBezTo>
                    <a:cubicBezTo>
                      <a:pt x="11953" y="28339"/>
                      <a:pt x="11973" y="28337"/>
                      <a:pt x="11992" y="28333"/>
                    </a:cubicBezTo>
                    <a:cubicBezTo>
                      <a:pt x="13910" y="27927"/>
                      <a:pt x="15791" y="27448"/>
                      <a:pt x="17709" y="26968"/>
                    </a:cubicBezTo>
                    <a:cubicBezTo>
                      <a:pt x="19113" y="26609"/>
                      <a:pt x="21269" y="25585"/>
                      <a:pt x="22922" y="25585"/>
                    </a:cubicBezTo>
                    <a:cubicBezTo>
                      <a:pt x="23137" y="25585"/>
                      <a:pt x="23343" y="25602"/>
                      <a:pt x="23537" y="25640"/>
                    </a:cubicBezTo>
                    <a:cubicBezTo>
                      <a:pt x="25824" y="26046"/>
                      <a:pt x="25418" y="29476"/>
                      <a:pt x="25160" y="31136"/>
                    </a:cubicBezTo>
                    <a:cubicBezTo>
                      <a:pt x="24755" y="33866"/>
                      <a:pt x="22947" y="35120"/>
                      <a:pt x="20328" y="35267"/>
                    </a:cubicBezTo>
                    <a:cubicBezTo>
                      <a:pt x="19608" y="35306"/>
                      <a:pt x="18884" y="35322"/>
                      <a:pt x="18158" y="35322"/>
                    </a:cubicBezTo>
                    <a:cubicBezTo>
                      <a:pt x="15429" y="35322"/>
                      <a:pt x="12673" y="35096"/>
                      <a:pt x="9964" y="35009"/>
                    </a:cubicBezTo>
                    <a:cubicBezTo>
                      <a:pt x="8377" y="34935"/>
                      <a:pt x="6459" y="35009"/>
                      <a:pt x="5058" y="34087"/>
                    </a:cubicBezTo>
                    <a:cubicBezTo>
                      <a:pt x="2771" y="32612"/>
                      <a:pt x="3546" y="29329"/>
                      <a:pt x="4652" y="27374"/>
                    </a:cubicBezTo>
                    <a:cubicBezTo>
                      <a:pt x="6459" y="24239"/>
                      <a:pt x="9632" y="22394"/>
                      <a:pt x="12656" y="20587"/>
                    </a:cubicBezTo>
                    <a:cubicBezTo>
                      <a:pt x="15054" y="19148"/>
                      <a:pt x="17931" y="17599"/>
                      <a:pt x="19369" y="15091"/>
                    </a:cubicBezTo>
                    <a:cubicBezTo>
                      <a:pt x="20365" y="13394"/>
                      <a:pt x="20365" y="11366"/>
                      <a:pt x="18853" y="9964"/>
                    </a:cubicBezTo>
                    <a:cubicBezTo>
                      <a:pt x="17981" y="9177"/>
                      <a:pt x="16961" y="8868"/>
                      <a:pt x="15908" y="8868"/>
                    </a:cubicBezTo>
                    <a:cubicBezTo>
                      <a:pt x="15135" y="8868"/>
                      <a:pt x="14343" y="9035"/>
                      <a:pt x="13578" y="9300"/>
                    </a:cubicBezTo>
                    <a:cubicBezTo>
                      <a:pt x="13578" y="9220"/>
                      <a:pt x="13502" y="9160"/>
                      <a:pt x="13431" y="9160"/>
                    </a:cubicBezTo>
                    <a:cubicBezTo>
                      <a:pt x="13404" y="9160"/>
                      <a:pt x="13378" y="9169"/>
                      <a:pt x="13357" y="9189"/>
                    </a:cubicBezTo>
                    <a:cubicBezTo>
                      <a:pt x="11070" y="10222"/>
                      <a:pt x="10074" y="11734"/>
                      <a:pt x="8451" y="13505"/>
                    </a:cubicBezTo>
                    <a:cubicBezTo>
                      <a:pt x="8046" y="14058"/>
                      <a:pt x="7492" y="14501"/>
                      <a:pt x="6865" y="14722"/>
                    </a:cubicBezTo>
                    <a:lnTo>
                      <a:pt x="4320" y="13800"/>
                    </a:lnTo>
                    <a:cubicBezTo>
                      <a:pt x="3693" y="13321"/>
                      <a:pt x="3214" y="12177"/>
                      <a:pt x="2992" y="11439"/>
                    </a:cubicBezTo>
                    <a:cubicBezTo>
                      <a:pt x="2697" y="10112"/>
                      <a:pt x="2734" y="8710"/>
                      <a:pt x="3177" y="7456"/>
                    </a:cubicBezTo>
                    <a:cubicBezTo>
                      <a:pt x="4693" y="2790"/>
                      <a:pt x="9898" y="822"/>
                      <a:pt x="14673" y="822"/>
                    </a:cubicBezTo>
                    <a:close/>
                    <a:moveTo>
                      <a:pt x="14768" y="0"/>
                    </a:moveTo>
                    <a:cubicBezTo>
                      <a:pt x="7731" y="0"/>
                      <a:pt x="1" y="4495"/>
                      <a:pt x="2291" y="11882"/>
                    </a:cubicBezTo>
                    <a:cubicBezTo>
                      <a:pt x="2843" y="13605"/>
                      <a:pt x="4360" y="15489"/>
                      <a:pt x="6271" y="15489"/>
                    </a:cubicBezTo>
                    <a:cubicBezTo>
                      <a:pt x="6406" y="15489"/>
                      <a:pt x="6542" y="15479"/>
                      <a:pt x="6681" y="15460"/>
                    </a:cubicBezTo>
                    <a:cubicBezTo>
                      <a:pt x="7714" y="15349"/>
                      <a:pt x="8414" y="14685"/>
                      <a:pt x="9041" y="13948"/>
                    </a:cubicBezTo>
                    <a:cubicBezTo>
                      <a:pt x="10148" y="12583"/>
                      <a:pt x="11107" y="11329"/>
                      <a:pt x="12398" y="10259"/>
                    </a:cubicBezTo>
                    <a:cubicBezTo>
                      <a:pt x="12468" y="10329"/>
                      <a:pt x="12538" y="10355"/>
                      <a:pt x="12618" y="10355"/>
                    </a:cubicBezTo>
                    <a:cubicBezTo>
                      <a:pt x="12664" y="10355"/>
                      <a:pt x="12713" y="10346"/>
                      <a:pt x="12767" y="10333"/>
                    </a:cubicBezTo>
                    <a:cubicBezTo>
                      <a:pt x="13636" y="9939"/>
                      <a:pt x="14730" y="9641"/>
                      <a:pt x="15779" y="9641"/>
                    </a:cubicBezTo>
                    <a:cubicBezTo>
                      <a:pt x="17090" y="9641"/>
                      <a:pt x="18328" y="10107"/>
                      <a:pt x="18964" y="11439"/>
                    </a:cubicBezTo>
                    <a:cubicBezTo>
                      <a:pt x="20181" y="13948"/>
                      <a:pt x="17562" y="16234"/>
                      <a:pt x="15828" y="17562"/>
                    </a:cubicBezTo>
                    <a:cubicBezTo>
                      <a:pt x="13357" y="19444"/>
                      <a:pt x="10443" y="20734"/>
                      <a:pt x="7972" y="22616"/>
                    </a:cubicBezTo>
                    <a:cubicBezTo>
                      <a:pt x="5058" y="24829"/>
                      <a:pt x="521" y="30325"/>
                      <a:pt x="3767" y="34050"/>
                    </a:cubicBezTo>
                    <a:cubicBezTo>
                      <a:pt x="5021" y="35489"/>
                      <a:pt x="7123" y="35673"/>
                      <a:pt x="8931" y="35784"/>
                    </a:cubicBezTo>
                    <a:cubicBezTo>
                      <a:pt x="12177" y="35931"/>
                      <a:pt x="15496" y="36042"/>
                      <a:pt x="18779" y="36079"/>
                    </a:cubicBezTo>
                    <a:cubicBezTo>
                      <a:pt x="18963" y="36082"/>
                      <a:pt x="19150" y="36084"/>
                      <a:pt x="19337" y="36084"/>
                    </a:cubicBezTo>
                    <a:cubicBezTo>
                      <a:pt x="21252" y="36084"/>
                      <a:pt x="23297" y="35863"/>
                      <a:pt x="24607" y="34419"/>
                    </a:cubicBezTo>
                    <a:cubicBezTo>
                      <a:pt x="26046" y="32833"/>
                      <a:pt x="26156" y="30435"/>
                      <a:pt x="26119" y="28407"/>
                    </a:cubicBezTo>
                    <a:cubicBezTo>
                      <a:pt x="26049" y="26460"/>
                      <a:pt x="25299" y="24820"/>
                      <a:pt x="23186" y="24820"/>
                    </a:cubicBezTo>
                    <a:cubicBezTo>
                      <a:pt x="23097" y="24820"/>
                      <a:pt x="23005" y="24823"/>
                      <a:pt x="22910" y="24829"/>
                    </a:cubicBezTo>
                    <a:cubicBezTo>
                      <a:pt x="21398" y="24903"/>
                      <a:pt x="19812" y="25530"/>
                      <a:pt x="18300" y="25935"/>
                    </a:cubicBezTo>
                    <a:cubicBezTo>
                      <a:pt x="16418" y="26452"/>
                      <a:pt x="14574" y="26968"/>
                      <a:pt x="12730" y="27521"/>
                    </a:cubicBezTo>
                    <a:cubicBezTo>
                      <a:pt x="17377" y="24755"/>
                      <a:pt x="21988" y="21472"/>
                      <a:pt x="24386" y="16493"/>
                    </a:cubicBezTo>
                    <a:cubicBezTo>
                      <a:pt x="26562" y="11993"/>
                      <a:pt x="26451" y="6275"/>
                      <a:pt x="22652" y="2661"/>
                    </a:cubicBezTo>
                    <a:cubicBezTo>
                      <a:pt x="20735" y="844"/>
                      <a:pt x="17816" y="0"/>
                      <a:pt x="1476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defTabSz="1219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defRPr/>
                </a:pPr>
                <a:endParaRPr kumimoji="0" sz="1500" b="0" i="0" u="none" strike="noStrike" kern="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黑体" panose="02010609060101010101" charset="-122"/>
                  <a:ea typeface="黑体" panose="02010609060101010101" charset="-122"/>
                  <a:cs typeface="Arial" panose="020B0604020202020204"/>
                  <a:sym typeface="Arial" panose="020B0604020202020204"/>
                </a:endParaRPr>
              </a:p>
            </p:txBody>
          </p:sp>
        </p:grpSp>
      </p:grpSp>
      <p:sp>
        <p:nvSpPr>
          <p:cNvPr id="64" name="Google Shape;1551;p28"/>
          <p:cNvSpPr/>
          <p:nvPr/>
        </p:nvSpPr>
        <p:spPr>
          <a:xfrm>
            <a:off x="8223905" y="3748028"/>
            <a:ext cx="2555841" cy="174357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00">
              <a:buClr>
                <a:srgbClr val="000000"/>
              </a:buClr>
            </a:pPr>
            <a:endParaRPr sz="1500" ker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68" name="Google Shape;1555;p28"/>
          <p:cNvGrpSpPr/>
          <p:nvPr/>
        </p:nvGrpSpPr>
        <p:grpSpPr>
          <a:xfrm>
            <a:off x="7756588" y="4255149"/>
            <a:ext cx="838894" cy="729330"/>
            <a:chOff x="1240825" y="240075"/>
            <a:chExt cx="5918800" cy="5145775"/>
          </a:xfrm>
        </p:grpSpPr>
        <p:sp>
          <p:nvSpPr>
            <p:cNvPr id="69" name="Google Shape;1556;p28"/>
            <p:cNvSpPr/>
            <p:nvPr/>
          </p:nvSpPr>
          <p:spPr>
            <a:xfrm>
              <a:off x="1410000" y="323650"/>
              <a:ext cx="5749625" cy="4943150"/>
            </a:xfrm>
            <a:custGeom>
              <a:avLst/>
              <a:gdLst/>
              <a:ahLst/>
              <a:cxnLst/>
              <a:rect l="l" t="t" r="r" b="b"/>
              <a:pathLst>
                <a:path w="229985" h="197726" extrusionOk="0">
                  <a:moveTo>
                    <a:pt x="90693" y="0"/>
                  </a:moveTo>
                  <a:cubicBezTo>
                    <a:pt x="87728" y="0"/>
                    <a:pt x="84703" y="126"/>
                    <a:pt x="81621" y="385"/>
                  </a:cubicBezTo>
                  <a:cubicBezTo>
                    <a:pt x="82044" y="1654"/>
                    <a:pt x="81198" y="3134"/>
                    <a:pt x="79295" y="3134"/>
                  </a:cubicBezTo>
                  <a:cubicBezTo>
                    <a:pt x="78882" y="3128"/>
                    <a:pt x="78471" y="3125"/>
                    <a:pt x="78060" y="3125"/>
                  </a:cubicBezTo>
                  <a:cubicBezTo>
                    <a:pt x="49848" y="3125"/>
                    <a:pt x="26253" y="17393"/>
                    <a:pt x="13956" y="38235"/>
                  </a:cubicBezTo>
                  <a:cubicBezTo>
                    <a:pt x="0" y="61284"/>
                    <a:pt x="1480" y="88561"/>
                    <a:pt x="4652" y="113513"/>
                  </a:cubicBezTo>
                  <a:cubicBezTo>
                    <a:pt x="7612" y="136349"/>
                    <a:pt x="13110" y="161724"/>
                    <a:pt x="33410" y="178852"/>
                  </a:cubicBezTo>
                  <a:cubicBezTo>
                    <a:pt x="48634" y="191399"/>
                    <a:pt x="70213" y="197726"/>
                    <a:pt x="91652" y="197726"/>
                  </a:cubicBezTo>
                  <a:cubicBezTo>
                    <a:pt x="97309" y="197726"/>
                    <a:pt x="102957" y="197285"/>
                    <a:pt x="108475" y="196402"/>
                  </a:cubicBezTo>
                  <a:cubicBezTo>
                    <a:pt x="229985" y="176631"/>
                    <a:pt x="201655" y="0"/>
                    <a:pt x="906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" name="Google Shape;1557;p28"/>
            <p:cNvSpPr/>
            <p:nvPr/>
          </p:nvSpPr>
          <p:spPr>
            <a:xfrm>
              <a:off x="1240825" y="240075"/>
              <a:ext cx="5918800" cy="5145775"/>
            </a:xfrm>
            <a:custGeom>
              <a:avLst/>
              <a:gdLst/>
              <a:ahLst/>
              <a:cxnLst/>
              <a:rect l="l" t="t" r="r" b="b"/>
              <a:pathLst>
                <a:path w="236752" h="205831" extrusionOk="0">
                  <a:moveTo>
                    <a:pt x="97460" y="3343"/>
                  </a:moveTo>
                  <a:cubicBezTo>
                    <a:pt x="208422" y="3343"/>
                    <a:pt x="236752" y="179974"/>
                    <a:pt x="115242" y="199745"/>
                  </a:cubicBezTo>
                  <a:cubicBezTo>
                    <a:pt x="109644" y="200641"/>
                    <a:pt x="103912" y="201091"/>
                    <a:pt x="98173" y="201091"/>
                  </a:cubicBezTo>
                  <a:cubicBezTo>
                    <a:pt x="76815" y="201091"/>
                    <a:pt x="55343" y="194861"/>
                    <a:pt x="40177" y="182195"/>
                  </a:cubicBezTo>
                  <a:cubicBezTo>
                    <a:pt x="19877" y="165067"/>
                    <a:pt x="14379" y="139692"/>
                    <a:pt x="11419" y="116856"/>
                  </a:cubicBezTo>
                  <a:cubicBezTo>
                    <a:pt x="8247" y="91904"/>
                    <a:pt x="6767" y="64627"/>
                    <a:pt x="20723" y="41578"/>
                  </a:cubicBezTo>
                  <a:cubicBezTo>
                    <a:pt x="33020" y="20736"/>
                    <a:pt x="56615" y="6468"/>
                    <a:pt x="84827" y="6468"/>
                  </a:cubicBezTo>
                  <a:cubicBezTo>
                    <a:pt x="85238" y="6468"/>
                    <a:pt x="85649" y="6471"/>
                    <a:pt x="86062" y="6477"/>
                  </a:cubicBezTo>
                  <a:cubicBezTo>
                    <a:pt x="87965" y="6477"/>
                    <a:pt x="88811" y="4997"/>
                    <a:pt x="88388" y="3728"/>
                  </a:cubicBezTo>
                  <a:cubicBezTo>
                    <a:pt x="91470" y="3469"/>
                    <a:pt x="94495" y="3343"/>
                    <a:pt x="97460" y="3343"/>
                  </a:cubicBezTo>
                  <a:close/>
                  <a:moveTo>
                    <a:pt x="98040" y="1"/>
                  </a:moveTo>
                  <a:cubicBezTo>
                    <a:pt x="91791" y="1"/>
                    <a:pt x="85324" y="586"/>
                    <a:pt x="78661" y="1825"/>
                  </a:cubicBezTo>
                  <a:cubicBezTo>
                    <a:pt x="33833" y="2248"/>
                    <a:pt x="7824" y="42001"/>
                    <a:pt x="4230" y="75199"/>
                  </a:cubicBezTo>
                  <a:cubicBezTo>
                    <a:pt x="1" y="111992"/>
                    <a:pt x="4864" y="165913"/>
                    <a:pt x="43137" y="190864"/>
                  </a:cubicBezTo>
                  <a:cubicBezTo>
                    <a:pt x="58926" y="201081"/>
                    <a:pt x="77776" y="205831"/>
                    <a:pt x="96710" y="205831"/>
                  </a:cubicBezTo>
                  <a:cubicBezTo>
                    <a:pt x="120882" y="205831"/>
                    <a:pt x="145193" y="198089"/>
                    <a:pt x="163453" y="184098"/>
                  </a:cubicBezTo>
                  <a:cubicBezTo>
                    <a:pt x="201303" y="155340"/>
                    <a:pt x="208916" y="110301"/>
                    <a:pt x="194114" y="70970"/>
                  </a:cubicBezTo>
                  <a:cubicBezTo>
                    <a:pt x="179926" y="33261"/>
                    <a:pt x="145137" y="1"/>
                    <a:pt x="980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defRPr/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71" name="Google Shape;1559;p28"/>
          <p:cNvSpPr/>
          <p:nvPr/>
        </p:nvSpPr>
        <p:spPr>
          <a:xfrm>
            <a:off x="7995488" y="4460197"/>
            <a:ext cx="249540" cy="316626"/>
          </a:xfrm>
          <a:custGeom>
            <a:avLst/>
            <a:gdLst/>
            <a:ahLst/>
            <a:cxnLst/>
            <a:rect l="l" t="t" r="r" b="b"/>
            <a:pathLst>
              <a:path w="28255" h="35649" extrusionOk="0">
                <a:moveTo>
                  <a:pt x="15285" y="1"/>
                </a:moveTo>
                <a:cubicBezTo>
                  <a:pt x="12303" y="1"/>
                  <a:pt x="9447" y="1102"/>
                  <a:pt x="7230" y="3143"/>
                </a:cubicBezTo>
                <a:cubicBezTo>
                  <a:pt x="4574" y="5615"/>
                  <a:pt x="3836" y="9119"/>
                  <a:pt x="7414" y="11258"/>
                </a:cubicBezTo>
                <a:cubicBezTo>
                  <a:pt x="7488" y="11332"/>
                  <a:pt x="7562" y="11406"/>
                  <a:pt x="7562" y="11516"/>
                </a:cubicBezTo>
                <a:cubicBezTo>
                  <a:pt x="10712" y="11516"/>
                  <a:pt x="12194" y="7521"/>
                  <a:pt x="15279" y="7521"/>
                </a:cubicBezTo>
                <a:cubicBezTo>
                  <a:pt x="15373" y="7521"/>
                  <a:pt x="15469" y="7525"/>
                  <a:pt x="15566" y="7533"/>
                </a:cubicBezTo>
                <a:cubicBezTo>
                  <a:pt x="17115" y="7680"/>
                  <a:pt x="18369" y="8787"/>
                  <a:pt x="18148" y="10373"/>
                </a:cubicBezTo>
                <a:cubicBezTo>
                  <a:pt x="18116" y="10501"/>
                  <a:pt x="18000" y="10601"/>
                  <a:pt x="17874" y="10601"/>
                </a:cubicBezTo>
                <a:cubicBezTo>
                  <a:pt x="17854" y="10601"/>
                  <a:pt x="17835" y="10599"/>
                  <a:pt x="17816" y="10594"/>
                </a:cubicBezTo>
                <a:cubicBezTo>
                  <a:pt x="17668" y="12143"/>
                  <a:pt x="15750" y="13029"/>
                  <a:pt x="14312" y="13250"/>
                </a:cubicBezTo>
                <a:cubicBezTo>
                  <a:pt x="12652" y="13471"/>
                  <a:pt x="10660" y="13066"/>
                  <a:pt x="9295" y="14246"/>
                </a:cubicBezTo>
                <a:cubicBezTo>
                  <a:pt x="8078" y="15242"/>
                  <a:pt x="8004" y="16828"/>
                  <a:pt x="8594" y="18156"/>
                </a:cubicBezTo>
                <a:cubicBezTo>
                  <a:pt x="8631" y="18156"/>
                  <a:pt x="8668" y="18156"/>
                  <a:pt x="8705" y="18193"/>
                </a:cubicBezTo>
                <a:cubicBezTo>
                  <a:pt x="9496" y="19140"/>
                  <a:pt x="10502" y="19444"/>
                  <a:pt x="11616" y="19444"/>
                </a:cubicBezTo>
                <a:cubicBezTo>
                  <a:pt x="13619" y="19444"/>
                  <a:pt x="15970" y="18460"/>
                  <a:pt x="18043" y="18460"/>
                </a:cubicBezTo>
                <a:cubicBezTo>
                  <a:pt x="18634" y="18460"/>
                  <a:pt x="19202" y="18540"/>
                  <a:pt x="19734" y="18746"/>
                </a:cubicBezTo>
                <a:cubicBezTo>
                  <a:pt x="21910" y="19594"/>
                  <a:pt x="22758" y="21770"/>
                  <a:pt x="21578" y="23799"/>
                </a:cubicBezTo>
                <a:cubicBezTo>
                  <a:pt x="20204" y="26230"/>
                  <a:pt x="16945" y="27719"/>
                  <a:pt x="14181" y="27719"/>
                </a:cubicBezTo>
                <a:cubicBezTo>
                  <a:pt x="14051" y="27719"/>
                  <a:pt x="13922" y="27716"/>
                  <a:pt x="13795" y="27709"/>
                </a:cubicBezTo>
                <a:cubicBezTo>
                  <a:pt x="10512" y="27561"/>
                  <a:pt x="8373" y="24906"/>
                  <a:pt x="6086" y="22914"/>
                </a:cubicBezTo>
                <a:cubicBezTo>
                  <a:pt x="6012" y="22877"/>
                  <a:pt x="5975" y="22803"/>
                  <a:pt x="5975" y="22729"/>
                </a:cubicBezTo>
                <a:lnTo>
                  <a:pt x="5902" y="22729"/>
                </a:lnTo>
                <a:cubicBezTo>
                  <a:pt x="5902" y="22840"/>
                  <a:pt x="5828" y="22914"/>
                  <a:pt x="5717" y="22951"/>
                </a:cubicBezTo>
                <a:cubicBezTo>
                  <a:pt x="3652" y="23725"/>
                  <a:pt x="1697" y="26344"/>
                  <a:pt x="1033" y="28484"/>
                </a:cubicBezTo>
                <a:cubicBezTo>
                  <a:pt x="0" y="31693"/>
                  <a:pt x="2951" y="33647"/>
                  <a:pt x="5607" y="34643"/>
                </a:cubicBezTo>
                <a:cubicBezTo>
                  <a:pt x="7570" y="35315"/>
                  <a:pt x="9630" y="35649"/>
                  <a:pt x="11692" y="35649"/>
                </a:cubicBezTo>
                <a:cubicBezTo>
                  <a:pt x="14047" y="35649"/>
                  <a:pt x="16405" y="35213"/>
                  <a:pt x="18627" y="34348"/>
                </a:cubicBezTo>
                <a:cubicBezTo>
                  <a:pt x="23090" y="32652"/>
                  <a:pt x="26853" y="29074"/>
                  <a:pt x="27590" y="24168"/>
                </a:cubicBezTo>
                <a:cubicBezTo>
                  <a:pt x="28254" y="19705"/>
                  <a:pt x="25709" y="15279"/>
                  <a:pt x="21246" y="14098"/>
                </a:cubicBezTo>
                <a:cubicBezTo>
                  <a:pt x="20800" y="13961"/>
                  <a:pt x="20897" y="13312"/>
                  <a:pt x="21328" y="13312"/>
                </a:cubicBezTo>
                <a:cubicBezTo>
                  <a:pt x="21361" y="13312"/>
                  <a:pt x="21395" y="13316"/>
                  <a:pt x="21430" y="13324"/>
                </a:cubicBezTo>
                <a:cubicBezTo>
                  <a:pt x="23754" y="11479"/>
                  <a:pt x="25008" y="7828"/>
                  <a:pt x="24123" y="4951"/>
                </a:cubicBezTo>
                <a:cubicBezTo>
                  <a:pt x="23127" y="1631"/>
                  <a:pt x="18848" y="156"/>
                  <a:pt x="15713" y="8"/>
                </a:cubicBezTo>
                <a:cubicBezTo>
                  <a:pt x="15570" y="3"/>
                  <a:pt x="15427" y="1"/>
                  <a:pt x="15285" y="1"/>
                </a:cubicBezTo>
                <a:close/>
              </a:path>
            </a:pathLst>
          </a:custGeom>
          <a:solidFill>
            <a:srgbClr val="EBC05A"/>
          </a:solidFill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72" name="Google Shape;1560;p28"/>
          <p:cNvSpPr/>
          <p:nvPr/>
        </p:nvSpPr>
        <p:spPr>
          <a:xfrm>
            <a:off x="7978866" y="4452656"/>
            <a:ext cx="273651" cy="331431"/>
          </a:xfrm>
          <a:custGeom>
            <a:avLst/>
            <a:gdLst/>
            <a:ahLst/>
            <a:cxnLst/>
            <a:rect l="l" t="t" r="r" b="b"/>
            <a:pathLst>
              <a:path w="30985" h="37316" extrusionOk="0">
                <a:moveTo>
                  <a:pt x="17134" y="0"/>
                </a:moveTo>
                <a:cubicBezTo>
                  <a:pt x="13246" y="0"/>
                  <a:pt x="9571" y="1790"/>
                  <a:pt x="7194" y="4878"/>
                </a:cubicBezTo>
                <a:cubicBezTo>
                  <a:pt x="5165" y="7533"/>
                  <a:pt x="5792" y="10742"/>
                  <a:pt x="8558" y="12476"/>
                </a:cubicBezTo>
                <a:cubicBezTo>
                  <a:pt x="8558" y="12550"/>
                  <a:pt x="8632" y="12660"/>
                  <a:pt x="8706" y="12697"/>
                </a:cubicBezTo>
                <a:cubicBezTo>
                  <a:pt x="9104" y="12834"/>
                  <a:pt x="9491" y="12895"/>
                  <a:pt x="9868" y="12895"/>
                </a:cubicBezTo>
                <a:cubicBezTo>
                  <a:pt x="10817" y="12895"/>
                  <a:pt x="11708" y="12504"/>
                  <a:pt x="12579" y="11923"/>
                </a:cubicBezTo>
                <a:cubicBezTo>
                  <a:pt x="13169" y="11554"/>
                  <a:pt x="13648" y="11074"/>
                  <a:pt x="14202" y="10632"/>
                </a:cubicBezTo>
                <a:cubicBezTo>
                  <a:pt x="14893" y="10070"/>
                  <a:pt x="16533" y="9167"/>
                  <a:pt x="17789" y="9167"/>
                </a:cubicBezTo>
                <a:cubicBezTo>
                  <a:pt x="18677" y="9167"/>
                  <a:pt x="19372" y="9619"/>
                  <a:pt x="19403" y="10964"/>
                </a:cubicBezTo>
                <a:cubicBezTo>
                  <a:pt x="18148" y="14910"/>
                  <a:pt x="13021" y="12255"/>
                  <a:pt x="10513" y="14652"/>
                </a:cubicBezTo>
                <a:cubicBezTo>
                  <a:pt x="9001" y="16128"/>
                  <a:pt x="8964" y="18783"/>
                  <a:pt x="10550" y="20185"/>
                </a:cubicBezTo>
                <a:cubicBezTo>
                  <a:pt x="10612" y="20231"/>
                  <a:pt x="10680" y="20252"/>
                  <a:pt x="10744" y="20252"/>
                </a:cubicBezTo>
                <a:cubicBezTo>
                  <a:pt x="10833" y="20252"/>
                  <a:pt x="10913" y="20212"/>
                  <a:pt x="10956" y="20148"/>
                </a:cubicBezTo>
                <a:cubicBezTo>
                  <a:pt x="11604" y="20772"/>
                  <a:pt x="12408" y="20988"/>
                  <a:pt x="13296" y="20988"/>
                </a:cubicBezTo>
                <a:cubicBezTo>
                  <a:pt x="15329" y="20988"/>
                  <a:pt x="17802" y="19851"/>
                  <a:pt x="19861" y="19851"/>
                </a:cubicBezTo>
                <a:cubicBezTo>
                  <a:pt x="20894" y="19851"/>
                  <a:pt x="21822" y="20137"/>
                  <a:pt x="22538" y="20996"/>
                </a:cubicBezTo>
                <a:cubicBezTo>
                  <a:pt x="25515" y="24619"/>
                  <a:pt x="18899" y="27754"/>
                  <a:pt x="15887" y="27754"/>
                </a:cubicBezTo>
                <a:cubicBezTo>
                  <a:pt x="15802" y="27754"/>
                  <a:pt x="15719" y="27752"/>
                  <a:pt x="15640" y="27746"/>
                </a:cubicBezTo>
                <a:cubicBezTo>
                  <a:pt x="12579" y="27525"/>
                  <a:pt x="10735" y="24833"/>
                  <a:pt x="8411" y="23136"/>
                </a:cubicBezTo>
                <a:cubicBezTo>
                  <a:pt x="8344" y="23085"/>
                  <a:pt x="8275" y="23064"/>
                  <a:pt x="8209" y="23064"/>
                </a:cubicBezTo>
                <a:cubicBezTo>
                  <a:pt x="7986" y="23064"/>
                  <a:pt x="7801" y="23314"/>
                  <a:pt x="7857" y="23542"/>
                </a:cubicBezTo>
                <a:cubicBezTo>
                  <a:pt x="7857" y="23615"/>
                  <a:pt x="7894" y="23689"/>
                  <a:pt x="7968" y="23726"/>
                </a:cubicBezTo>
                <a:cubicBezTo>
                  <a:pt x="10292" y="25718"/>
                  <a:pt x="12394" y="28374"/>
                  <a:pt x="15677" y="28558"/>
                </a:cubicBezTo>
                <a:cubicBezTo>
                  <a:pt x="15802" y="28564"/>
                  <a:pt x="15928" y="28568"/>
                  <a:pt x="16055" y="28568"/>
                </a:cubicBezTo>
                <a:cubicBezTo>
                  <a:pt x="18821" y="28568"/>
                  <a:pt x="22085" y="27045"/>
                  <a:pt x="23460" y="24611"/>
                </a:cubicBezTo>
                <a:cubicBezTo>
                  <a:pt x="24603" y="22583"/>
                  <a:pt x="23792" y="20406"/>
                  <a:pt x="21616" y="19558"/>
                </a:cubicBezTo>
                <a:cubicBezTo>
                  <a:pt x="21085" y="19352"/>
                  <a:pt x="20517" y="19272"/>
                  <a:pt x="19926" y="19272"/>
                </a:cubicBezTo>
                <a:cubicBezTo>
                  <a:pt x="17843" y="19272"/>
                  <a:pt x="15478" y="20269"/>
                  <a:pt x="13468" y="20269"/>
                </a:cubicBezTo>
                <a:cubicBezTo>
                  <a:pt x="12366" y="20269"/>
                  <a:pt x="11371" y="19969"/>
                  <a:pt x="10587" y="19042"/>
                </a:cubicBezTo>
                <a:cubicBezTo>
                  <a:pt x="10550" y="19005"/>
                  <a:pt x="10513" y="18968"/>
                  <a:pt x="10476" y="18968"/>
                </a:cubicBezTo>
                <a:cubicBezTo>
                  <a:pt x="9886" y="17677"/>
                  <a:pt x="9960" y="16054"/>
                  <a:pt x="11177" y="15058"/>
                </a:cubicBezTo>
                <a:cubicBezTo>
                  <a:pt x="12579" y="13878"/>
                  <a:pt x="14534" y="14283"/>
                  <a:pt x="16194" y="14062"/>
                </a:cubicBezTo>
                <a:cubicBezTo>
                  <a:pt x="17632" y="13878"/>
                  <a:pt x="19550" y="12992"/>
                  <a:pt x="19698" y="11443"/>
                </a:cubicBezTo>
                <a:cubicBezTo>
                  <a:pt x="19717" y="11448"/>
                  <a:pt x="19736" y="11450"/>
                  <a:pt x="19756" y="11450"/>
                </a:cubicBezTo>
                <a:cubicBezTo>
                  <a:pt x="19882" y="11450"/>
                  <a:pt x="19998" y="11350"/>
                  <a:pt x="20030" y="11222"/>
                </a:cubicBezTo>
                <a:cubicBezTo>
                  <a:pt x="20288" y="9636"/>
                  <a:pt x="19034" y="8529"/>
                  <a:pt x="17485" y="8382"/>
                </a:cubicBezTo>
                <a:cubicBezTo>
                  <a:pt x="17386" y="8374"/>
                  <a:pt x="17288" y="8370"/>
                  <a:pt x="17193" y="8370"/>
                </a:cubicBezTo>
                <a:cubicBezTo>
                  <a:pt x="14075" y="8370"/>
                  <a:pt x="12593" y="12328"/>
                  <a:pt x="9444" y="12328"/>
                </a:cubicBezTo>
                <a:cubicBezTo>
                  <a:pt x="9444" y="12255"/>
                  <a:pt x="9370" y="12181"/>
                  <a:pt x="9296" y="12107"/>
                </a:cubicBezTo>
                <a:cubicBezTo>
                  <a:pt x="5681" y="9968"/>
                  <a:pt x="6456" y="6464"/>
                  <a:pt x="9112" y="3992"/>
                </a:cubicBezTo>
                <a:cubicBezTo>
                  <a:pt x="11329" y="1951"/>
                  <a:pt x="14185" y="850"/>
                  <a:pt x="17167" y="850"/>
                </a:cubicBezTo>
                <a:cubicBezTo>
                  <a:pt x="17309" y="850"/>
                  <a:pt x="17452" y="852"/>
                  <a:pt x="17595" y="857"/>
                </a:cubicBezTo>
                <a:cubicBezTo>
                  <a:pt x="20694" y="1005"/>
                  <a:pt x="25009" y="2480"/>
                  <a:pt x="26005" y="5800"/>
                </a:cubicBezTo>
                <a:cubicBezTo>
                  <a:pt x="26890" y="8677"/>
                  <a:pt x="25636" y="12328"/>
                  <a:pt x="23312" y="14173"/>
                </a:cubicBezTo>
                <a:cubicBezTo>
                  <a:pt x="23277" y="14165"/>
                  <a:pt x="23243" y="14161"/>
                  <a:pt x="23210" y="14161"/>
                </a:cubicBezTo>
                <a:cubicBezTo>
                  <a:pt x="22779" y="14161"/>
                  <a:pt x="22682" y="14810"/>
                  <a:pt x="23128" y="14947"/>
                </a:cubicBezTo>
                <a:cubicBezTo>
                  <a:pt x="27591" y="16091"/>
                  <a:pt x="30136" y="20554"/>
                  <a:pt x="29472" y="25017"/>
                </a:cubicBezTo>
                <a:cubicBezTo>
                  <a:pt x="28735" y="29923"/>
                  <a:pt x="24935" y="33501"/>
                  <a:pt x="20509" y="35197"/>
                </a:cubicBezTo>
                <a:cubicBezTo>
                  <a:pt x="18267" y="36062"/>
                  <a:pt x="15910" y="36498"/>
                  <a:pt x="13555" y="36498"/>
                </a:cubicBezTo>
                <a:cubicBezTo>
                  <a:pt x="11493" y="36498"/>
                  <a:pt x="9432" y="36164"/>
                  <a:pt x="7452" y="35492"/>
                </a:cubicBezTo>
                <a:cubicBezTo>
                  <a:pt x="4833" y="34496"/>
                  <a:pt x="1882" y="32542"/>
                  <a:pt x="2878" y="29333"/>
                </a:cubicBezTo>
                <a:cubicBezTo>
                  <a:pt x="3579" y="27193"/>
                  <a:pt x="5534" y="24574"/>
                  <a:pt x="7599" y="23800"/>
                </a:cubicBezTo>
                <a:cubicBezTo>
                  <a:pt x="7710" y="23763"/>
                  <a:pt x="7784" y="23689"/>
                  <a:pt x="7784" y="23578"/>
                </a:cubicBezTo>
                <a:cubicBezTo>
                  <a:pt x="7784" y="23418"/>
                  <a:pt x="7672" y="23313"/>
                  <a:pt x="7521" y="23313"/>
                </a:cubicBezTo>
                <a:cubicBezTo>
                  <a:pt x="7499" y="23313"/>
                  <a:pt x="7476" y="23315"/>
                  <a:pt x="7452" y="23320"/>
                </a:cubicBezTo>
                <a:cubicBezTo>
                  <a:pt x="3505" y="24464"/>
                  <a:pt x="1" y="30439"/>
                  <a:pt x="3247" y="33833"/>
                </a:cubicBezTo>
                <a:cubicBezTo>
                  <a:pt x="5686" y="36364"/>
                  <a:pt x="9460" y="37316"/>
                  <a:pt x="13163" y="37316"/>
                </a:cubicBezTo>
                <a:cubicBezTo>
                  <a:pt x="15396" y="37316"/>
                  <a:pt x="17603" y="36970"/>
                  <a:pt x="19476" y="36414"/>
                </a:cubicBezTo>
                <a:cubicBezTo>
                  <a:pt x="24714" y="34828"/>
                  <a:pt x="29435" y="30845"/>
                  <a:pt x="30284" y="25201"/>
                </a:cubicBezTo>
                <a:cubicBezTo>
                  <a:pt x="30985" y="20517"/>
                  <a:pt x="28439" y="15869"/>
                  <a:pt x="23976" y="14357"/>
                </a:cubicBezTo>
                <a:cubicBezTo>
                  <a:pt x="26485" y="12476"/>
                  <a:pt x="27554" y="8898"/>
                  <a:pt x="26890" y="5874"/>
                </a:cubicBezTo>
                <a:cubicBezTo>
                  <a:pt x="26042" y="2001"/>
                  <a:pt x="21136" y="193"/>
                  <a:pt x="17595" y="9"/>
                </a:cubicBezTo>
                <a:cubicBezTo>
                  <a:pt x="17441" y="3"/>
                  <a:pt x="17288" y="0"/>
                  <a:pt x="1713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5156835" y="2183765"/>
            <a:ext cx="23964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地理：周文轩</a:t>
            </a:r>
            <a:endParaRPr lang="zh-CN" sz="24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79" name="图片 7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065" y="1754899"/>
            <a:ext cx="1340109" cy="1608131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8383270" y="2127885"/>
            <a:ext cx="23964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生物：黄成发</a:t>
            </a:r>
            <a:endParaRPr lang="zh-CN" sz="24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383270" y="4255135"/>
            <a:ext cx="23964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音乐：简梓晴</a:t>
            </a:r>
            <a:endParaRPr lang="zh-CN" sz="24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100955" y="3925570"/>
            <a:ext cx="239649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美术：</a:t>
            </a:r>
            <a:endParaRPr lang="zh-CN" sz="24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任慧馨</a:t>
            </a:r>
            <a:r>
              <a:rPr lang="en-US" alt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 </a:t>
            </a:r>
            <a:r>
              <a:rPr lang="zh-CN" altLang="en-US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贵俊翔</a:t>
            </a:r>
            <a:endParaRPr lang="zh-CN" altLang="en-US" sz="24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908810" y="3738245"/>
            <a:ext cx="239649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体育、电脑课代表由体委和电教员兼任</a:t>
            </a:r>
            <a:endParaRPr lang="zh-CN" sz="24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52" r="342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Google Shape;663;p27"/>
          <p:cNvSpPr/>
          <p:nvPr/>
        </p:nvSpPr>
        <p:spPr>
          <a:xfrm rot="5400000">
            <a:off x="3113686" y="-2083284"/>
            <a:ext cx="5964628" cy="11024567"/>
          </a:xfrm>
          <a:custGeom>
            <a:avLst/>
            <a:gdLst/>
            <a:ahLst/>
            <a:cxnLst/>
            <a:rect l="l" t="t" r="r" b="b"/>
            <a:pathLst>
              <a:path w="21302" h="36785" extrusionOk="0">
                <a:moveTo>
                  <a:pt x="586" y="425"/>
                </a:moveTo>
                <a:lnTo>
                  <a:pt x="586" y="425"/>
                </a:lnTo>
                <a:cubicBezTo>
                  <a:pt x="587" y="425"/>
                  <a:pt x="587" y="426"/>
                  <a:pt x="587" y="426"/>
                </a:cubicBezTo>
                <a:cubicBezTo>
                  <a:pt x="587" y="426"/>
                  <a:pt x="587" y="425"/>
                  <a:pt x="586" y="425"/>
                </a:cubicBezTo>
                <a:close/>
                <a:moveTo>
                  <a:pt x="15484" y="1"/>
                </a:moveTo>
                <a:cubicBezTo>
                  <a:pt x="13133" y="1"/>
                  <a:pt x="10785" y="30"/>
                  <a:pt x="8433" y="86"/>
                </a:cubicBezTo>
                <a:cubicBezTo>
                  <a:pt x="7098" y="116"/>
                  <a:pt x="5762" y="155"/>
                  <a:pt x="4427" y="204"/>
                </a:cubicBezTo>
                <a:cubicBezTo>
                  <a:pt x="3761" y="229"/>
                  <a:pt x="3091" y="259"/>
                  <a:pt x="2426" y="283"/>
                </a:cubicBezTo>
                <a:cubicBezTo>
                  <a:pt x="2090" y="298"/>
                  <a:pt x="1760" y="313"/>
                  <a:pt x="1425" y="328"/>
                </a:cubicBezTo>
                <a:cubicBezTo>
                  <a:pt x="1248" y="338"/>
                  <a:pt x="1070" y="342"/>
                  <a:pt x="893" y="342"/>
                </a:cubicBezTo>
                <a:cubicBezTo>
                  <a:pt x="874" y="342"/>
                  <a:pt x="809" y="336"/>
                  <a:pt x="742" y="336"/>
                </a:cubicBezTo>
                <a:cubicBezTo>
                  <a:pt x="639" y="336"/>
                  <a:pt x="532" y="351"/>
                  <a:pt x="586" y="425"/>
                </a:cubicBezTo>
                <a:lnTo>
                  <a:pt x="586" y="425"/>
                </a:lnTo>
                <a:cubicBezTo>
                  <a:pt x="573" y="406"/>
                  <a:pt x="593" y="385"/>
                  <a:pt x="613" y="385"/>
                </a:cubicBezTo>
                <a:cubicBezTo>
                  <a:pt x="620" y="385"/>
                  <a:pt x="626" y="387"/>
                  <a:pt x="632" y="392"/>
                </a:cubicBezTo>
                <a:cubicBezTo>
                  <a:pt x="706" y="461"/>
                  <a:pt x="627" y="530"/>
                  <a:pt x="543" y="540"/>
                </a:cubicBezTo>
                <a:cubicBezTo>
                  <a:pt x="592" y="3167"/>
                  <a:pt x="577" y="5793"/>
                  <a:pt x="523" y="8415"/>
                </a:cubicBezTo>
                <a:cubicBezTo>
                  <a:pt x="435" y="13093"/>
                  <a:pt x="232" y="17760"/>
                  <a:pt x="104" y="22437"/>
                </a:cubicBezTo>
                <a:cubicBezTo>
                  <a:pt x="45" y="24773"/>
                  <a:pt x="1" y="27104"/>
                  <a:pt x="1" y="29440"/>
                </a:cubicBezTo>
                <a:cubicBezTo>
                  <a:pt x="1" y="31772"/>
                  <a:pt x="80" y="34103"/>
                  <a:pt x="129" y="36429"/>
                </a:cubicBezTo>
                <a:cubicBezTo>
                  <a:pt x="641" y="36751"/>
                  <a:pt x="1251" y="36785"/>
                  <a:pt x="1844" y="36785"/>
                </a:cubicBezTo>
                <a:cubicBezTo>
                  <a:pt x="1913" y="36785"/>
                  <a:pt x="1982" y="36784"/>
                  <a:pt x="2051" y="36784"/>
                </a:cubicBezTo>
                <a:cubicBezTo>
                  <a:pt x="2840" y="36779"/>
                  <a:pt x="3628" y="36769"/>
                  <a:pt x="4417" y="36764"/>
                </a:cubicBezTo>
                <a:cubicBezTo>
                  <a:pt x="9971" y="36725"/>
                  <a:pt x="15525" y="36690"/>
                  <a:pt x="21085" y="36656"/>
                </a:cubicBezTo>
                <a:cubicBezTo>
                  <a:pt x="21277" y="36508"/>
                  <a:pt x="21302" y="36202"/>
                  <a:pt x="21297" y="35976"/>
                </a:cubicBezTo>
                <a:cubicBezTo>
                  <a:pt x="21297" y="35655"/>
                  <a:pt x="21282" y="35335"/>
                  <a:pt x="21282" y="35014"/>
                </a:cubicBezTo>
                <a:cubicBezTo>
                  <a:pt x="21272" y="34325"/>
                  <a:pt x="21267" y="33635"/>
                  <a:pt x="21262" y="32940"/>
                </a:cubicBezTo>
                <a:cubicBezTo>
                  <a:pt x="21247" y="31599"/>
                  <a:pt x="21238" y="30254"/>
                  <a:pt x="21228" y="28913"/>
                </a:cubicBezTo>
                <a:cubicBezTo>
                  <a:pt x="21183" y="24058"/>
                  <a:pt x="21144" y="19199"/>
                  <a:pt x="21104" y="14339"/>
                </a:cubicBezTo>
                <a:cubicBezTo>
                  <a:pt x="21065" y="9578"/>
                  <a:pt x="21021" y="4813"/>
                  <a:pt x="20981" y="47"/>
                </a:cubicBezTo>
                <a:cubicBezTo>
                  <a:pt x="19488" y="22"/>
                  <a:pt x="17995" y="7"/>
                  <a:pt x="16501" y="2"/>
                </a:cubicBezTo>
                <a:cubicBezTo>
                  <a:pt x="16162" y="1"/>
                  <a:pt x="15823" y="1"/>
                  <a:pt x="15484" y="1"/>
                </a:cubicBezTo>
                <a:close/>
              </a:path>
            </a:pathLst>
          </a:custGeom>
          <a:solidFill>
            <a:schemeClr val="bg1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383" y="565268"/>
            <a:ext cx="4792176" cy="5750611"/>
          </a:xfrm>
          <a:prstGeom prst="rect">
            <a:avLst/>
          </a:prstGeom>
        </p:spPr>
      </p:pic>
      <p:cxnSp>
        <p:nvCxnSpPr>
          <p:cNvPr id="5" name="Google Shape;555;p21"/>
          <p:cNvCxnSpPr/>
          <p:nvPr/>
        </p:nvCxnSpPr>
        <p:spPr>
          <a:xfrm>
            <a:off x="2532361" y="1245840"/>
            <a:ext cx="4318000" cy="0"/>
          </a:xfrm>
          <a:prstGeom prst="straightConnector1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" name="文本框 5"/>
          <p:cNvSpPr txBox="1"/>
          <p:nvPr/>
        </p:nvSpPr>
        <p:spPr>
          <a:xfrm>
            <a:off x="3291416" y="565211"/>
            <a:ext cx="2656771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字魂152号-机甲超级黑" panose="00000500000000000000" pitchFamily="2" charset="-122"/>
                <a:ea typeface="字魂152号-机甲超级黑" panose="00000500000000000000" pitchFamily="2" charset="-122"/>
              </a:rPr>
              <a:t>竞选须知</a:t>
            </a:r>
            <a:endParaRPr lang="zh-CN" altLang="en-US" sz="3200" dirty="0">
              <a:latin typeface="字魂152号-机甲超级黑" panose="00000500000000000000" pitchFamily="2" charset="-122"/>
              <a:ea typeface="字魂152号-机甲超级黑" panose="00000500000000000000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394075" y="1343025"/>
            <a:ext cx="4354830" cy="42462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1</a:t>
            </a:r>
            <a:r>
              <a:rPr lang="zh-CN" altLang="en-US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、每人最多只能竞选两个职位，兼任选手只发言一次。</a:t>
            </a:r>
            <a:endParaRPr lang="zh-CN" altLang="en-US" sz="2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思源黑体 CN Light" panose="020B0300000000000000" pitchFamily="34" charset="-122"/>
              <a:ea typeface="思源黑体 CN Light" panose="020B0300000000000000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2</a:t>
            </a:r>
            <a:r>
              <a:rPr lang="zh-CN" altLang="en-US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、空缺职位可以现场竞选，如无人竞选则由班主任调整。</a:t>
            </a:r>
            <a:endParaRPr lang="zh-CN" altLang="en-US" sz="2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思源黑体 CN Light" panose="020B0300000000000000" pitchFamily="34" charset="-122"/>
              <a:ea typeface="思源黑体 CN Light" panose="020B0300000000000000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3</a:t>
            </a:r>
            <a:r>
              <a:rPr lang="zh-CN" altLang="en-US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、超额岗位、空缺岗位会在自愿的前提下进行适当岗位调整；</a:t>
            </a:r>
            <a:endParaRPr lang="zh-CN" altLang="en-US" sz="2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思源黑体 CN Light" panose="020B0300000000000000" pitchFamily="34" charset="-122"/>
              <a:ea typeface="思源黑体 CN Light" panose="020B0300000000000000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4</a:t>
            </a:r>
            <a:r>
              <a:rPr lang="zh-CN" altLang="en-US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、多次违反纪律者将会取消职务。</a:t>
            </a:r>
            <a:endParaRPr lang="zh-CN" altLang="en-US" sz="2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思源黑体 CN Light" panose="020B0300000000000000" pitchFamily="34" charset="-122"/>
              <a:ea typeface="思源黑体 CN Light" panose="020B0300000000000000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5</a:t>
            </a:r>
            <a:r>
              <a:rPr lang="zh-CN" altLang="en-US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Light" panose="020B0300000000000000" pitchFamily="34" charset="-122"/>
                <a:ea typeface="思源黑体 CN Light" panose="020B0300000000000000" pitchFamily="34" charset="-122"/>
              </a:rPr>
              <a:t>、每人发言不超过一分半，超时喊停，上一个人发言则下一人准备。</a:t>
            </a:r>
            <a:endParaRPr lang="zh-CN" altLang="en-US" sz="2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思源黑体 CN Light" panose="020B0300000000000000" pitchFamily="34" charset="-122"/>
              <a:ea typeface="思源黑体 CN Light" panose="020B0300000000000000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847652" y="1732348"/>
            <a:ext cx="284480" cy="609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2847652" y="2894003"/>
            <a:ext cx="284480" cy="609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>
          <a:xfrm>
            <a:off x="1217232" y="1776310"/>
            <a:ext cx="1420983" cy="1420983"/>
          </a:xfrm>
          <a:prstGeom prst="ellipse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2847652" y="4774873"/>
            <a:ext cx="284480" cy="609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aphicFrame>
        <p:nvGraphicFramePr>
          <p:cNvPr id="13" name="表格 12"/>
          <p:cNvGraphicFramePr/>
          <p:nvPr/>
        </p:nvGraphicFramePr>
        <p:xfrm>
          <a:off x="1829435" y="5532755"/>
          <a:ext cx="8532495" cy="4222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4165"/>
                <a:gridCol w="2844165"/>
                <a:gridCol w="2844165"/>
              </a:tblGrid>
              <a:tr h="422275"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计时员：陈可馨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催场员：钟启恒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统计员：陈炫垠</a:t>
                      </a:r>
                      <a:r>
                        <a:rPr lang="en-US" altLang="zh-CN"/>
                        <a:t>  </a:t>
                      </a:r>
                      <a:r>
                        <a:rPr lang="zh-CN" altLang="en-US"/>
                        <a:t>郑雅丹</a:t>
                      </a:r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COMMONDATA" val="eyJoZGlkIjoiOTAxZDEyN2UyYjc4ZTU3Zjk3M2JmYWU2YTU4ZTQ0ZmU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1626</Words>
  <Application>WPS 演示</Application>
  <PresentationFormat>宽屏</PresentationFormat>
  <Paragraphs>181</Paragraphs>
  <Slides>18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18</vt:i4>
      </vt:variant>
    </vt:vector>
  </HeadingPairs>
  <TitlesOfParts>
    <vt:vector size="35" baseType="lpstr">
      <vt:lpstr>Arial</vt:lpstr>
      <vt:lpstr>宋体</vt:lpstr>
      <vt:lpstr>Wingdings</vt:lpstr>
      <vt:lpstr>字魂131号-酷乐潮玩体</vt:lpstr>
      <vt:lpstr>字魂152号-机甲超级黑</vt:lpstr>
      <vt:lpstr>Arial</vt:lpstr>
      <vt:lpstr>思源黑体 CN Heavy</vt:lpstr>
      <vt:lpstr>黑体</vt:lpstr>
      <vt:lpstr>思源黑体 CN Light</vt:lpstr>
      <vt:lpstr>汉仪太极体简</vt:lpstr>
      <vt:lpstr>等线</vt:lpstr>
      <vt:lpstr>微软雅黑</vt:lpstr>
      <vt:lpstr>Arial Unicode MS</vt:lpstr>
      <vt:lpstr>等线 Light</vt:lpstr>
      <vt:lpstr>Calibri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邱 琼慧</dc:creator>
  <cp:lastModifiedBy>C30</cp:lastModifiedBy>
  <cp:revision>118</cp:revision>
  <dcterms:created xsi:type="dcterms:W3CDTF">2021-05-06T02:24:00Z</dcterms:created>
  <dcterms:modified xsi:type="dcterms:W3CDTF">2022-09-18T14:48:23Z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E6A1DC2417AD4F1CA0DAD29CF9064E44</vt:lpwstr>
  </property>
  <property fmtid="{D5CDD505-2E9C-101B-9397-08002B2CF9AE}" pid="3" name="KSOProductBuildVer">
    <vt:lpwstr>2052-11.1.0.12358</vt:lpwstr>
  </property>
</Properties>
</file>