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92" r:id="rId3"/>
    <p:sldId id="318" r:id="rId4"/>
    <p:sldId id="332" r:id="rId5"/>
    <p:sldId id="301" r:id="rId6"/>
    <p:sldId id="320" r:id="rId7"/>
    <p:sldId id="333" r:id="rId8"/>
    <p:sldId id="321" r:id="rId9"/>
    <p:sldId id="302" r:id="rId10"/>
    <p:sldId id="327" r:id="rId11"/>
    <p:sldId id="325" r:id="rId12"/>
    <p:sldId id="303" r:id="rId13"/>
    <p:sldId id="330" r:id="rId14"/>
    <p:sldId id="329" r:id="rId15"/>
    <p:sldId id="312" r:id="rId16"/>
    <p:sldId id="334" r:id="rId17"/>
  </p:sldIdLst>
  <p:sldSz cx="12192000" cy="6858000"/>
  <p:notesSz cx="6858000" cy="9144000"/>
  <p:embeddedFontLst>
    <p:embeddedFont>
      <p:font typeface="汉仪尚巍手书简" panose="00020600040101010101" pitchFamily="18" charset="-122"/>
      <p:regular r:id="rId21"/>
    </p:embeddedFont>
    <p:embeddedFont>
      <p:font typeface="思源宋体 CN Heavy" panose="02020900000000000000" charset="-122"/>
      <p:bold r:id="rId22"/>
    </p:embeddedFont>
    <p:embeddedFont>
      <p:font typeface="思源黑体 CN Regular" panose="020B0500000000000000" charset="-122"/>
      <p:regular r:id="rId23"/>
    </p:embeddedFont>
    <p:embeddedFont>
      <p:font typeface="Ebrima" panose="02000000000000000000" pitchFamily="2" charset="0"/>
      <p:regular r:id="rId24"/>
      <p:bold r:id="rId25"/>
    </p:embeddedFont>
    <p:embeddedFont>
      <p:font typeface="黑体" panose="02010609060101010101" charset="-122"/>
      <p:regular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001" userDrawn="1">
          <p15:clr>
            <a:srgbClr val="A4A3A4"/>
          </p15:clr>
        </p15:guide>
        <p15:guide id="3" pos="7242" userDrawn="1">
          <p15:clr>
            <a:srgbClr val="A4A3A4"/>
          </p15:clr>
        </p15:guide>
        <p15:guide id="4" pos="445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3950" userDrawn="1">
          <p15:clr>
            <a:srgbClr val="A4A3A4"/>
          </p15:clr>
        </p15:guide>
        <p15:guide id="7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6D9F"/>
    <a:srgbClr val="B5AA83"/>
    <a:srgbClr val="D8D2B9"/>
    <a:srgbClr val="9AB1C9"/>
    <a:srgbClr val="BEC6D3"/>
    <a:srgbClr val="395C92"/>
    <a:srgbClr val="1D3B6F"/>
    <a:srgbClr val="767171"/>
    <a:srgbClr val="E28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50" y="43"/>
      </p:cViewPr>
      <p:guideLst>
        <p:guide orient="horz" pos="1001"/>
        <p:guide pos="7242"/>
        <p:guide pos="445"/>
        <p:guide pos="3840"/>
        <p:guide orient="horz" pos="3950"/>
        <p:guide orient="horz" pos="22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151087595532"/>
          <c:y val="0.06440509865245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860" b="0" i="0" u="none" strike="noStrike" kern="1200" spc="0" baseline="0">
              <a:solidFill>
                <a:schemeClr val="accent1"/>
              </a:solidFill>
              <a:latin typeface="+mj-ea"/>
              <a:ea typeface="+mj-ea"/>
              <a:cs typeface="+mn-cs"/>
            </a:defRPr>
          </a:pPr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类别 1</c:v>
                </c:pt>
                <c:pt idx="1">
                  <c:v>类别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10878783"/>
        <c:axId val="1710878367"/>
      </c:barChart>
      <c:catAx>
        <c:axId val="17108787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10878367"/>
        <c:crosses val="autoZero"/>
        <c:auto val="1"/>
        <c:lblAlgn val="ctr"/>
        <c:lblOffset val="100"/>
        <c:noMultiLvlLbl val="0"/>
      </c:catAx>
      <c:valAx>
        <c:axId val="1710878367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10878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a3de0e2-95fc-4c0d-bc09-2752cf2de0a8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ce3dbd19-dee9-4881-8d2f-0d3fe07d4bcd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6.2</c:v>
                </c:pt>
                <c:pt idx="1">
                  <c:v>3.2</c:v>
                </c:pt>
                <c:pt idx="2">
                  <c:v>3.4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e0406cdb-7bb9-46f9-bf42-71a9b91ecb86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r="14622" b="7813"/>
          <a:stretch>
            <a:fillRect/>
          </a:stretch>
        </p:blipFill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21259" y="1354114"/>
            <a:ext cx="8899134" cy="6047495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342900" y="292100"/>
            <a:ext cx="11506200" cy="6261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DCAE0-AA30-4F54-AA21-63D0F90A42C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590CA-6D71-4283-8B2B-F1FD077B363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2.png"/><Relationship Id="rId3" Type="http://schemas.openxmlformats.org/officeDocument/2006/relationships/image" Target="../media/image11.jpeg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9.jpeg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r="14622" b="7813"/>
          <a:stretch>
            <a:fillRect/>
          </a:stretch>
        </p:blipFill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-76000"/>
                    </a14:imgEffect>
                  </a14:imgLayer>
                </a14:imgProps>
              </a:ext>
            </a:extLst>
          </a:blip>
          <a:srcRect l="22596"/>
          <a:stretch>
            <a:fillRect/>
          </a:stretch>
        </p:blipFill>
        <p:spPr>
          <a:xfrm rot="16200000" flipH="1" flipV="1">
            <a:off x="4900282" y="84843"/>
            <a:ext cx="2391428" cy="1219200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517438" y="2450848"/>
            <a:ext cx="7712161" cy="1472513"/>
            <a:chOff x="544734" y="2669213"/>
            <a:chExt cx="7712161" cy="1472513"/>
          </a:xfrm>
        </p:grpSpPr>
        <p:sp>
          <p:nvSpPr>
            <p:cNvPr id="2" name="文本框 1"/>
            <p:cNvSpPr txBox="1"/>
            <p:nvPr/>
          </p:nvSpPr>
          <p:spPr>
            <a:xfrm>
              <a:off x="544734" y="2669213"/>
              <a:ext cx="771216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800" b="0" i="0" u="none" strike="noStrike" kern="1200" cap="none" spc="0" normalizeH="0" baseline="0" noProof="0" dirty="0">
                  <a:ln>
                    <a:noFill/>
                  </a:ln>
                  <a:solidFill>
                    <a:srgbClr val="395C92"/>
                  </a:solidFill>
                  <a:effectLst/>
                  <a:uLnTx/>
                  <a:uFillTx/>
                  <a:latin typeface="汉仪尚巍手书简" panose="00020600040101010101" pitchFamily="18" charset="-122"/>
                  <a:ea typeface="汉仪尚巍手书简" panose="00020600040101010101" pitchFamily="18" charset="-122"/>
                  <a:cs typeface="+mn-cs"/>
                </a:rPr>
                <a:t>新学期 新篇章</a:t>
              </a:r>
              <a:endParaRPr kumimoji="0" lang="zh-CN" alt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395C92"/>
                </a:solidFill>
                <a:effectLst/>
                <a:uLnTx/>
                <a:uFillTx/>
                <a:latin typeface="汉仪尚巍手书简" panose="00020600040101010101" pitchFamily="18" charset="-122"/>
                <a:ea typeface="汉仪尚巍手书简" panose="00020600040101010101" pitchFamily="18" charset="-122"/>
                <a:cs typeface="+mn-cs"/>
              </a:endParaRPr>
            </a:p>
          </p:txBody>
        </p:sp>
        <p:sp>
          <p:nvSpPr>
            <p:cNvPr id="4" name="佳佳PPT"/>
            <p:cNvSpPr txBox="1"/>
            <p:nvPr/>
          </p:nvSpPr>
          <p:spPr>
            <a:xfrm>
              <a:off x="641445" y="3835021"/>
              <a:ext cx="7438030" cy="30670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Arial" panose="020B0604020202020204" pitchFamily="34" charset="0"/>
                </a:rPr>
                <a:t>初一</a:t>
              </a: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Arial" panose="020B0604020202020204" pitchFamily="34" charset="0"/>
                </a:rPr>
                <a:t>5</a:t>
              </a: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Arial" panose="020B0604020202020204" pitchFamily="34" charset="0"/>
                </a:rPr>
                <a:t>班开学主题班会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230805" y="3187771"/>
              <a:ext cx="409434" cy="409434"/>
            </a:xfrm>
            <a:prstGeom prst="ellipse">
              <a:avLst/>
            </a:prstGeom>
            <a:solidFill>
              <a:srgbClr val="395C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  <p:sp>
        <p:nvSpPr>
          <p:cNvPr id="11" name="图形 5"/>
          <p:cNvSpPr/>
          <p:nvPr/>
        </p:nvSpPr>
        <p:spPr>
          <a:xfrm>
            <a:off x="705958" y="4424925"/>
            <a:ext cx="432127" cy="432127"/>
          </a:xfrm>
          <a:custGeom>
            <a:avLst/>
            <a:gdLst>
              <a:gd name="connsiteX0" fmla="*/ 83448 w 350097"/>
              <a:gd name="connsiteY0" fmla="*/ 304268 h 350097"/>
              <a:gd name="connsiteX1" fmla="*/ 175049 w 350097"/>
              <a:gd name="connsiteY1" fmla="*/ 333426 h 350097"/>
              <a:gd name="connsiteX2" fmla="*/ 266649 w 350097"/>
              <a:gd name="connsiteY2" fmla="*/ 304268 h 350097"/>
              <a:gd name="connsiteX3" fmla="*/ 175049 w 350097"/>
              <a:gd name="connsiteY3" fmla="*/ 216727 h 350097"/>
              <a:gd name="connsiteX4" fmla="*/ 83448 w 350097"/>
              <a:gd name="connsiteY4" fmla="*/ 304268 h 350097"/>
              <a:gd name="connsiteX5" fmla="*/ 67961 w 350097"/>
              <a:gd name="connsiteY5" fmla="*/ 291739 h 350097"/>
              <a:gd name="connsiteX6" fmla="*/ 136296 w 350097"/>
              <a:gd name="connsiteY6" fmla="*/ 207191 h 350097"/>
              <a:gd name="connsiteX7" fmla="*/ 91692 w 350097"/>
              <a:gd name="connsiteY7" fmla="*/ 133370 h 350097"/>
              <a:gd name="connsiteX8" fmla="*/ 175049 w 350097"/>
              <a:gd name="connsiteY8" fmla="*/ 50014 h 350097"/>
              <a:gd name="connsiteX9" fmla="*/ 258405 w 350097"/>
              <a:gd name="connsiteY9" fmla="*/ 133370 h 350097"/>
              <a:gd name="connsiteX10" fmla="*/ 213801 w 350097"/>
              <a:gd name="connsiteY10" fmla="*/ 207191 h 350097"/>
              <a:gd name="connsiteX11" fmla="*/ 282137 w 350097"/>
              <a:gd name="connsiteY11" fmla="*/ 291739 h 350097"/>
              <a:gd name="connsiteX12" fmla="*/ 333426 w 350097"/>
              <a:gd name="connsiteY12" fmla="*/ 175049 h 350097"/>
              <a:gd name="connsiteX13" fmla="*/ 175049 w 350097"/>
              <a:gd name="connsiteY13" fmla="*/ 16671 h 350097"/>
              <a:gd name="connsiteX14" fmla="*/ 16671 w 350097"/>
              <a:gd name="connsiteY14" fmla="*/ 175049 h 350097"/>
              <a:gd name="connsiteX15" fmla="*/ 67961 w 350097"/>
              <a:gd name="connsiteY15" fmla="*/ 291739 h 350097"/>
              <a:gd name="connsiteX16" fmla="*/ 175049 w 350097"/>
              <a:gd name="connsiteY16" fmla="*/ 350097 h 350097"/>
              <a:gd name="connsiteX17" fmla="*/ 0 w 350097"/>
              <a:gd name="connsiteY17" fmla="*/ 175049 h 350097"/>
              <a:gd name="connsiteX18" fmla="*/ 175049 w 350097"/>
              <a:gd name="connsiteY18" fmla="*/ 0 h 350097"/>
              <a:gd name="connsiteX19" fmla="*/ 350097 w 350097"/>
              <a:gd name="connsiteY19" fmla="*/ 175049 h 350097"/>
              <a:gd name="connsiteX20" fmla="*/ 175049 w 350097"/>
              <a:gd name="connsiteY20" fmla="*/ 350097 h 350097"/>
              <a:gd name="connsiteX21" fmla="*/ 175049 w 350097"/>
              <a:gd name="connsiteY21" fmla="*/ 200056 h 350097"/>
              <a:gd name="connsiteX22" fmla="*/ 241739 w 350097"/>
              <a:gd name="connsiteY22" fmla="*/ 133375 h 350097"/>
              <a:gd name="connsiteX23" fmla="*/ 175059 w 350097"/>
              <a:gd name="connsiteY23" fmla="*/ 66685 h 350097"/>
              <a:gd name="connsiteX24" fmla="*/ 175049 w 350097"/>
              <a:gd name="connsiteY24" fmla="*/ 66685 h 350097"/>
              <a:gd name="connsiteX25" fmla="*/ 108369 w 350097"/>
              <a:gd name="connsiteY25" fmla="*/ 133375 h 350097"/>
              <a:gd name="connsiteX26" fmla="*/ 175049 w 350097"/>
              <a:gd name="connsiteY26" fmla="*/ 200056 h 35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50097" h="350097">
                <a:moveTo>
                  <a:pt x="83448" y="304268"/>
                </a:moveTo>
                <a:cubicBezTo>
                  <a:pt x="110202" y="323286"/>
                  <a:pt x="142224" y="333479"/>
                  <a:pt x="175049" y="333426"/>
                </a:cubicBezTo>
                <a:cubicBezTo>
                  <a:pt x="209183" y="333426"/>
                  <a:pt x="240792" y="322631"/>
                  <a:pt x="266649" y="304268"/>
                </a:cubicBezTo>
                <a:cubicBezTo>
                  <a:pt x="264482" y="255554"/>
                  <a:pt x="224304" y="216727"/>
                  <a:pt x="175049" y="216727"/>
                </a:cubicBezTo>
                <a:cubicBezTo>
                  <a:pt x="125802" y="216727"/>
                  <a:pt x="85624" y="255554"/>
                  <a:pt x="83448" y="304268"/>
                </a:cubicBezTo>
                <a:close/>
                <a:moveTo>
                  <a:pt x="67961" y="291739"/>
                </a:moveTo>
                <a:cubicBezTo>
                  <a:pt x="73962" y="252895"/>
                  <a:pt x="100586" y="220870"/>
                  <a:pt x="136296" y="207191"/>
                </a:cubicBezTo>
                <a:cubicBezTo>
                  <a:pt x="108862" y="192788"/>
                  <a:pt x="91683" y="164355"/>
                  <a:pt x="91692" y="133370"/>
                </a:cubicBezTo>
                <a:cubicBezTo>
                  <a:pt x="91692" y="87333"/>
                  <a:pt x="129011" y="50014"/>
                  <a:pt x="175049" y="50014"/>
                </a:cubicBezTo>
                <a:cubicBezTo>
                  <a:pt x="221086" y="50014"/>
                  <a:pt x="258405" y="87333"/>
                  <a:pt x="258405" y="133370"/>
                </a:cubicBezTo>
                <a:cubicBezTo>
                  <a:pt x="258414" y="164355"/>
                  <a:pt x="241235" y="192788"/>
                  <a:pt x="213801" y="207191"/>
                </a:cubicBezTo>
                <a:cubicBezTo>
                  <a:pt x="249511" y="220861"/>
                  <a:pt x="276135" y="252895"/>
                  <a:pt x="282137" y="291739"/>
                </a:cubicBezTo>
                <a:cubicBezTo>
                  <a:pt x="314865" y="261773"/>
                  <a:pt x="333479" y="219423"/>
                  <a:pt x="333426" y="175049"/>
                </a:cubicBezTo>
                <a:cubicBezTo>
                  <a:pt x="333426" y="87583"/>
                  <a:pt x="262515" y="16671"/>
                  <a:pt x="175049" y="16671"/>
                </a:cubicBezTo>
                <a:cubicBezTo>
                  <a:pt x="87583" y="16671"/>
                  <a:pt x="16671" y="87583"/>
                  <a:pt x="16671" y="175049"/>
                </a:cubicBezTo>
                <a:cubicBezTo>
                  <a:pt x="16618" y="219423"/>
                  <a:pt x="35233" y="261773"/>
                  <a:pt x="67961" y="291739"/>
                </a:cubicBezTo>
                <a:close/>
                <a:moveTo>
                  <a:pt x="175049" y="350097"/>
                </a:moveTo>
                <a:cubicBezTo>
                  <a:pt x="78372" y="350097"/>
                  <a:pt x="0" y="271725"/>
                  <a:pt x="0" y="175049"/>
                </a:cubicBezTo>
                <a:cubicBezTo>
                  <a:pt x="0" y="78372"/>
                  <a:pt x="78372" y="0"/>
                  <a:pt x="175049" y="0"/>
                </a:cubicBezTo>
                <a:cubicBezTo>
                  <a:pt x="271725" y="0"/>
                  <a:pt x="350097" y="78372"/>
                  <a:pt x="350097" y="175049"/>
                </a:cubicBezTo>
                <a:cubicBezTo>
                  <a:pt x="350097" y="271725"/>
                  <a:pt x="271725" y="350097"/>
                  <a:pt x="175049" y="350097"/>
                </a:cubicBezTo>
                <a:close/>
                <a:moveTo>
                  <a:pt x="175049" y="200056"/>
                </a:moveTo>
                <a:cubicBezTo>
                  <a:pt x="211878" y="200058"/>
                  <a:pt x="241736" y="170205"/>
                  <a:pt x="241739" y="133375"/>
                </a:cubicBezTo>
                <a:cubicBezTo>
                  <a:pt x="241742" y="96546"/>
                  <a:pt x="211888" y="66688"/>
                  <a:pt x="175059" y="66685"/>
                </a:cubicBezTo>
                <a:cubicBezTo>
                  <a:pt x="175055" y="66685"/>
                  <a:pt x="175052" y="66685"/>
                  <a:pt x="175049" y="66685"/>
                </a:cubicBezTo>
                <a:cubicBezTo>
                  <a:pt x="138219" y="66688"/>
                  <a:pt x="108366" y="96546"/>
                  <a:pt x="108369" y="133375"/>
                </a:cubicBezTo>
                <a:cubicBezTo>
                  <a:pt x="108371" y="170201"/>
                  <a:pt x="138223" y="200053"/>
                  <a:pt x="175049" y="200056"/>
                </a:cubicBezTo>
                <a:close/>
              </a:path>
            </a:pathLst>
          </a:custGeom>
          <a:solidFill>
            <a:srgbClr val="395C92"/>
          </a:solidFill>
          <a:ln w="39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E48312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705958" y="4991859"/>
            <a:ext cx="1084815" cy="0"/>
          </a:xfrm>
          <a:prstGeom prst="line">
            <a:avLst/>
          </a:prstGeom>
          <a:ln w="19050">
            <a:solidFill>
              <a:srgbClr val="395C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0" y="6348246"/>
            <a:ext cx="12192000" cy="524520"/>
          </a:xfrm>
          <a:prstGeom prst="rect">
            <a:avLst/>
          </a:prstGeom>
          <a:solidFill>
            <a:srgbClr val="496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单圆角 1"/>
          <p:cNvSpPr/>
          <p:nvPr/>
        </p:nvSpPr>
        <p:spPr>
          <a:xfrm>
            <a:off x="344129" y="4161550"/>
            <a:ext cx="11152546" cy="2389960"/>
          </a:xfrm>
          <a:prstGeom prst="round1Rect">
            <a:avLst>
              <a:gd name="adj" fmla="val 4394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t="12376" r="37003" b="317"/>
          <a:stretch>
            <a:fillRect/>
          </a:stretch>
        </p:blipFill>
        <p:spPr>
          <a:xfrm>
            <a:off x="790419" y="1184371"/>
            <a:ext cx="2613518" cy="5040817"/>
          </a:xfrm>
          <a:custGeom>
            <a:avLst/>
            <a:gdLst>
              <a:gd name="connsiteX0" fmla="*/ 394040 w 2613518"/>
              <a:gd name="connsiteY0" fmla="*/ 0 h 5040817"/>
              <a:gd name="connsiteX1" fmla="*/ 2219478 w 2613518"/>
              <a:gd name="connsiteY1" fmla="*/ 0 h 5040817"/>
              <a:gd name="connsiteX2" fmla="*/ 2613518 w 2613518"/>
              <a:gd name="connsiteY2" fmla="*/ 394040 h 5040817"/>
              <a:gd name="connsiteX3" fmla="*/ 2613518 w 2613518"/>
              <a:gd name="connsiteY3" fmla="*/ 4646777 h 5040817"/>
              <a:gd name="connsiteX4" fmla="*/ 2219478 w 2613518"/>
              <a:gd name="connsiteY4" fmla="*/ 5040817 h 5040817"/>
              <a:gd name="connsiteX5" fmla="*/ 394040 w 2613518"/>
              <a:gd name="connsiteY5" fmla="*/ 5040817 h 5040817"/>
              <a:gd name="connsiteX6" fmla="*/ 0 w 2613518"/>
              <a:gd name="connsiteY6" fmla="*/ 4646777 h 5040817"/>
              <a:gd name="connsiteX7" fmla="*/ 0 w 2613518"/>
              <a:gd name="connsiteY7" fmla="*/ 394040 h 5040817"/>
              <a:gd name="connsiteX8" fmla="*/ 394040 w 2613518"/>
              <a:gd name="connsiteY8" fmla="*/ 0 h 5040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3518" h="5040817">
                <a:moveTo>
                  <a:pt x="394040" y="0"/>
                </a:moveTo>
                <a:lnTo>
                  <a:pt x="2219478" y="0"/>
                </a:lnTo>
                <a:cubicBezTo>
                  <a:pt x="2437100" y="0"/>
                  <a:pt x="2613518" y="176418"/>
                  <a:pt x="2613518" y="394040"/>
                </a:cubicBezTo>
                <a:lnTo>
                  <a:pt x="2613518" y="4646777"/>
                </a:lnTo>
                <a:cubicBezTo>
                  <a:pt x="2613518" y="4864399"/>
                  <a:pt x="2437100" y="5040817"/>
                  <a:pt x="2219478" y="5040817"/>
                </a:cubicBezTo>
                <a:lnTo>
                  <a:pt x="394040" y="5040817"/>
                </a:lnTo>
                <a:cubicBezTo>
                  <a:pt x="176418" y="5040817"/>
                  <a:pt x="0" y="4864399"/>
                  <a:pt x="0" y="4646777"/>
                </a:cubicBezTo>
                <a:lnTo>
                  <a:pt x="0" y="394040"/>
                </a:lnTo>
                <a:cubicBezTo>
                  <a:pt x="0" y="176418"/>
                  <a:pt x="176418" y="0"/>
                  <a:pt x="394040" y="0"/>
                </a:cubicBez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1166050"/>
            <a:ext cx="2804403" cy="51355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3594822" y="1448738"/>
            <a:ext cx="4101941" cy="4776449"/>
            <a:chOff x="3594822" y="1143938"/>
            <a:chExt cx="4101941" cy="4776449"/>
          </a:xfrm>
        </p:grpSpPr>
        <p:grpSp>
          <p:nvGrpSpPr>
            <p:cNvPr id="7" name="组合 6"/>
            <p:cNvGrpSpPr/>
            <p:nvPr/>
          </p:nvGrpSpPr>
          <p:grpSpPr>
            <a:xfrm>
              <a:off x="4072824" y="4168422"/>
              <a:ext cx="3145936" cy="1751965"/>
              <a:chOff x="4146897" y="4413803"/>
              <a:chExt cx="3145936" cy="1751965"/>
            </a:xfrm>
          </p:grpSpPr>
          <p:sp>
            <p:nvSpPr>
              <p:cNvPr id="8" name="佳佳PPT"/>
              <p:cNvSpPr/>
              <p:nvPr/>
            </p:nvSpPr>
            <p:spPr>
              <a:xfrm>
                <a:off x="4146897" y="4819117"/>
                <a:ext cx="3145936" cy="13466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charset="-122"/>
                    <a:ea typeface="思源黑体 CN Regular" panose="020B0500000000000000" charset="-122"/>
                    <a:cs typeface="+mn-cs"/>
                  </a:rPr>
                  <a:t>单击此处输入你的正文内容，文字是您思想的提炼，为了最终演示发布的良好效果，请尽量言简意赅的阐述观点；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>
                <a:off x="5076714" y="4413803"/>
                <a:ext cx="1286301" cy="405314"/>
                <a:chOff x="1158502" y="4202517"/>
                <a:chExt cx="1286301" cy="405314"/>
              </a:xfrm>
            </p:grpSpPr>
            <p:sp>
              <p:nvSpPr>
                <p:cNvPr id="10" name="佳佳PPT"/>
                <p:cNvSpPr/>
                <p:nvPr/>
              </p:nvSpPr>
              <p:spPr>
                <a:xfrm>
                  <a:off x="1158502" y="4202517"/>
                  <a:ext cx="1286301" cy="38581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482600" sx="103000" sy="103000" algn="ctr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汉仪中黑S" panose="00020600040101010101" pitchFamily="18" charset="-122"/>
                    <a:ea typeface="汉仪中黑S" panose="00020600040101010101" pitchFamily="18" charset="-122"/>
                    <a:cs typeface="+mn-cs"/>
                  </a:endParaRPr>
                </a:p>
              </p:txBody>
            </p:sp>
            <p:sp>
              <p:nvSpPr>
                <p:cNvPr id="11" name="佳佳PPT"/>
                <p:cNvSpPr txBox="1"/>
                <p:nvPr/>
              </p:nvSpPr>
              <p:spPr>
                <a:xfrm>
                  <a:off x="1191964" y="4207721"/>
                  <a:ext cx="121444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96D9F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rPr>
                    <a:t>添加标题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96D9F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  <p:graphicFrame>
          <p:nvGraphicFramePr>
            <p:cNvPr id="40" name="图表 39"/>
            <p:cNvGraphicFramePr/>
            <p:nvPr/>
          </p:nvGraphicFramePr>
          <p:xfrm>
            <a:off x="3594822" y="1143938"/>
            <a:ext cx="4101941" cy="26659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</p:grpSp>
      <p:grpSp>
        <p:nvGrpSpPr>
          <p:cNvPr id="12" name="组合 11"/>
          <p:cNvGrpSpPr/>
          <p:nvPr/>
        </p:nvGrpSpPr>
        <p:grpSpPr>
          <a:xfrm>
            <a:off x="7306747" y="1448738"/>
            <a:ext cx="4101941" cy="4776449"/>
            <a:chOff x="3594822" y="1143938"/>
            <a:chExt cx="4101941" cy="4776449"/>
          </a:xfrm>
        </p:grpSpPr>
        <p:grpSp>
          <p:nvGrpSpPr>
            <p:cNvPr id="13" name="组合 12"/>
            <p:cNvGrpSpPr/>
            <p:nvPr/>
          </p:nvGrpSpPr>
          <p:grpSpPr>
            <a:xfrm>
              <a:off x="4072824" y="4168422"/>
              <a:ext cx="3145936" cy="1751965"/>
              <a:chOff x="4146897" y="4413803"/>
              <a:chExt cx="3145936" cy="1751965"/>
            </a:xfrm>
          </p:grpSpPr>
          <p:sp>
            <p:nvSpPr>
              <p:cNvPr id="15" name="佳佳PPT"/>
              <p:cNvSpPr/>
              <p:nvPr/>
            </p:nvSpPr>
            <p:spPr>
              <a:xfrm>
                <a:off x="4146897" y="4819117"/>
                <a:ext cx="3145936" cy="13466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charset="-122"/>
                    <a:ea typeface="思源黑体 CN Regular" panose="020B0500000000000000" charset="-122"/>
                    <a:cs typeface="+mn-cs"/>
                  </a:rPr>
                  <a:t>单击此处输入你的正文内容，文字是您思想的提炼，为了最终演示发布的良好效果，请尽量言简意赅的阐述观点；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5076714" y="4413803"/>
                <a:ext cx="1286301" cy="405314"/>
                <a:chOff x="1158502" y="4202517"/>
                <a:chExt cx="1286301" cy="405314"/>
              </a:xfrm>
            </p:grpSpPr>
            <p:sp>
              <p:nvSpPr>
                <p:cNvPr id="24" name="佳佳PPT"/>
                <p:cNvSpPr/>
                <p:nvPr/>
              </p:nvSpPr>
              <p:spPr>
                <a:xfrm>
                  <a:off x="1158502" y="4202517"/>
                  <a:ext cx="1286301" cy="38581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482600" sx="103000" sy="103000" algn="ctr" rotWithShape="0">
                    <a:prstClr val="black">
                      <a:alpha val="14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汉仪中黑S" panose="00020600040101010101" pitchFamily="18" charset="-122"/>
                    <a:ea typeface="汉仪中黑S" panose="00020600040101010101" pitchFamily="18" charset="-122"/>
                    <a:cs typeface="+mn-cs"/>
                  </a:endParaRPr>
                </a:p>
              </p:txBody>
            </p:sp>
            <p:sp>
              <p:nvSpPr>
                <p:cNvPr id="25" name="佳佳PPT"/>
                <p:cNvSpPr txBox="1"/>
                <p:nvPr/>
              </p:nvSpPr>
              <p:spPr>
                <a:xfrm>
                  <a:off x="1191964" y="4207721"/>
                  <a:ext cx="121444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96D9F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rPr>
                    <a:t>添加标题</a:t>
                  </a:r>
                  <a:endPara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96D9F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  <p:graphicFrame>
          <p:nvGraphicFramePr>
            <p:cNvPr id="14" name="图表 13"/>
            <p:cNvGraphicFramePr/>
            <p:nvPr/>
          </p:nvGraphicFramePr>
          <p:xfrm>
            <a:off x="3594822" y="1143938"/>
            <a:ext cx="4101941" cy="266599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17" name="文本框 16"/>
          <p:cNvSpPr txBox="1"/>
          <p:nvPr/>
        </p:nvSpPr>
        <p:spPr>
          <a:xfrm>
            <a:off x="4180835" y="329921"/>
            <a:ext cx="383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</a:rPr>
              <a:t>单击添加大标题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96D9F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Arial" panose="020B0604020202020204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5604852" y="1118863"/>
            <a:ext cx="94268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r="14622" b="7813"/>
          <a:stretch>
            <a:fillRect/>
          </a:stretch>
        </p:blipFill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-76000"/>
                    </a14:imgEffect>
                  </a14:imgLayer>
                </a14:imgProps>
              </a:ext>
            </a:extLst>
          </a:blip>
          <a:srcRect l="22596"/>
          <a:stretch>
            <a:fillRect/>
          </a:stretch>
        </p:blipFill>
        <p:spPr>
          <a:xfrm rot="16200000" flipH="1" flipV="1">
            <a:off x="4900282" y="84843"/>
            <a:ext cx="2391428" cy="1219200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6348246"/>
            <a:ext cx="12192000" cy="524520"/>
          </a:xfrm>
          <a:prstGeom prst="rect">
            <a:avLst/>
          </a:prstGeom>
          <a:solidFill>
            <a:srgbClr val="496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36995" y="2793887"/>
            <a:ext cx="6122342" cy="1084833"/>
            <a:chOff x="5875639" y="1227643"/>
            <a:chExt cx="4817181" cy="807780"/>
          </a:xfrm>
        </p:grpSpPr>
        <p:sp>
          <p:nvSpPr>
            <p:cNvPr id="4" name="矩形 3"/>
            <p:cNvSpPr/>
            <p:nvPr/>
          </p:nvSpPr>
          <p:spPr>
            <a:xfrm>
              <a:off x="5875639" y="1227644"/>
              <a:ext cx="4817181" cy="79856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8" name="佳佳PPT"/>
            <p:cNvSpPr/>
            <p:nvPr/>
          </p:nvSpPr>
          <p:spPr>
            <a:xfrm>
              <a:off x="5875640" y="1227643"/>
              <a:ext cx="154723" cy="8077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9" name="佳佳PPT"/>
            <p:cNvSpPr txBox="1"/>
            <p:nvPr/>
          </p:nvSpPr>
          <p:spPr>
            <a:xfrm>
              <a:off x="6157501" y="1316942"/>
              <a:ext cx="887777" cy="687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04.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10" name="佳佳PPT"/>
            <p:cNvSpPr txBox="1"/>
            <p:nvPr/>
          </p:nvSpPr>
          <p:spPr>
            <a:xfrm>
              <a:off x="7062874" y="1316942"/>
              <a:ext cx="3398700" cy="618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给家长的建议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10814" y="1399131"/>
            <a:ext cx="10785861" cy="2139605"/>
            <a:chOff x="703069" y="1125538"/>
            <a:chExt cx="10785861" cy="2139605"/>
          </a:xfrm>
        </p:grpSpPr>
        <p:grpSp>
          <p:nvGrpSpPr>
            <p:cNvPr id="3" name="组合 2"/>
            <p:cNvGrpSpPr/>
            <p:nvPr/>
          </p:nvGrpSpPr>
          <p:grpSpPr>
            <a:xfrm>
              <a:off x="703069" y="1125538"/>
              <a:ext cx="5039730" cy="2133601"/>
              <a:chOff x="703069" y="1125538"/>
              <a:chExt cx="5039730" cy="2133601"/>
            </a:xfrm>
          </p:grpSpPr>
          <p:sp>
            <p:nvSpPr>
              <p:cNvPr id="12" name="四边形"/>
              <p:cNvSpPr/>
              <p:nvPr/>
            </p:nvSpPr>
            <p:spPr>
              <a:xfrm>
                <a:off x="703069" y="1125538"/>
                <a:ext cx="5035826" cy="2133600"/>
              </a:xfrm>
              <a:prstGeom prst="rect">
                <a:avLst/>
              </a:prstGeom>
              <a:noFill/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1440000" anchor="t" anchorCtr="1">
                <a:normAutofit/>
              </a:bodyPr>
              <a:lstStyle/>
              <a:p>
                <a:pPr marL="0" marR="0" lvl="0" indent="0" algn="ctr" defTabSz="12192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100000"/>
                    </a:srgb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三角形1"/>
              <p:cNvSpPr/>
              <p:nvPr/>
            </p:nvSpPr>
            <p:spPr>
              <a:xfrm rot="5400000">
                <a:off x="703070" y="1125539"/>
                <a:ext cx="1041635" cy="1041635"/>
              </a:xfrm>
              <a:prstGeom prst="rtTriangle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14" name="三角形1"/>
              <p:cNvSpPr/>
              <p:nvPr/>
            </p:nvSpPr>
            <p:spPr>
              <a:xfrm rot="16200000">
                <a:off x="4619259" y="2135599"/>
                <a:ext cx="1123540" cy="1123540"/>
              </a:xfrm>
              <a:prstGeom prst="rtTriangle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文本框1"/>
              <p:cNvSpPr txBox="1"/>
              <p:nvPr/>
            </p:nvSpPr>
            <p:spPr>
              <a:xfrm rot="18900000">
                <a:off x="5200886" y="2724625"/>
                <a:ext cx="441145" cy="369332"/>
              </a:xfrm>
              <a:prstGeom prst="rect">
                <a:avLst/>
              </a:prstGeom>
              <a:noFill/>
            </p:spPr>
            <p:txBody>
              <a:bodyPr wrap="none">
                <a:normAutofit fontScale="92500" lnSpcReduction="20000"/>
              </a:bodyPr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ea"/>
                    <a:sym typeface="+mn-lt"/>
                  </a:rPr>
                  <a:t>01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文本框3"/>
              <p:cNvSpPr txBox="1"/>
              <p:nvPr/>
            </p:nvSpPr>
            <p:spPr>
              <a:xfrm>
                <a:off x="1139549" y="2047274"/>
                <a:ext cx="3729901" cy="934230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思源黑体 CN Regular" panose="020B0500000000000000" charset="-122"/>
                    <a:ea typeface="思源黑体 CN Regular" panose="020B0500000000000000" charset="-122"/>
                    <a:cs typeface="+mn-cs"/>
                  </a:rPr>
                  <a:t>单击此处输入你的正文，文字是您思想的提炼，为了最终演示发布的良好效果，请尽量言简意赅的阐述观点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grpSp>
            <p:nvGrpSpPr>
              <p:cNvPr id="17" name="组合 16"/>
              <p:cNvGrpSpPr/>
              <p:nvPr/>
            </p:nvGrpSpPr>
            <p:grpSpPr>
              <a:xfrm>
                <a:off x="2493804" y="1472753"/>
                <a:ext cx="2398617" cy="461666"/>
                <a:chOff x="8085377" y="1278527"/>
                <a:chExt cx="2398617" cy="461666"/>
              </a:xfrm>
            </p:grpSpPr>
            <p:sp>
              <p:nvSpPr>
                <p:cNvPr id="18" name="佳佳PPT"/>
                <p:cNvSpPr/>
                <p:nvPr/>
              </p:nvSpPr>
              <p:spPr>
                <a:xfrm>
                  <a:off x="8108349" y="1278528"/>
                  <a:ext cx="2352674" cy="46166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Regular" panose="020B0500000000000000" charset="-122"/>
                    <a:ea typeface="思源黑体 CN Regular" panose="020B0500000000000000" charset="-122"/>
                    <a:cs typeface="+mn-cs"/>
                  </a:endParaRP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8085377" y="1278527"/>
                  <a:ext cx="23986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思源宋体 CN Heavy" panose="02020900000000000000" charset="-122"/>
                      <a:ea typeface="思源宋体 CN Heavy" panose="02020900000000000000" charset="-122"/>
                      <a:cs typeface="+mn-cs"/>
                    </a:rPr>
                    <a:t>单击添加标题</a:t>
                  </a:r>
                  <a:endPara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endParaRPr>
                </a:p>
              </p:txBody>
            </p:sp>
          </p:grpSp>
        </p:grpSp>
        <p:sp>
          <p:nvSpPr>
            <p:cNvPr id="4" name="四边形"/>
            <p:cNvSpPr/>
            <p:nvPr/>
          </p:nvSpPr>
          <p:spPr>
            <a:xfrm flipH="1">
              <a:off x="6453104" y="1131542"/>
              <a:ext cx="5035826" cy="213360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1440000" anchor="t" anchorCtr="1">
              <a:norm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5" name="三角形1"/>
            <p:cNvSpPr/>
            <p:nvPr/>
          </p:nvSpPr>
          <p:spPr>
            <a:xfrm rot="16200000" flipH="1">
              <a:off x="10447294" y="1131543"/>
              <a:ext cx="1041635" cy="1041635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6" name="三角形1"/>
            <p:cNvSpPr/>
            <p:nvPr/>
          </p:nvSpPr>
          <p:spPr>
            <a:xfrm rot="5400000" flipH="1">
              <a:off x="6449200" y="2141603"/>
              <a:ext cx="1123540" cy="1123540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7" name="文本框1"/>
            <p:cNvSpPr txBox="1"/>
            <p:nvPr/>
          </p:nvSpPr>
          <p:spPr>
            <a:xfrm rot="2700000" flipH="1">
              <a:off x="6549968" y="2730629"/>
              <a:ext cx="441145" cy="369332"/>
            </a:xfrm>
            <a:prstGeom prst="rect">
              <a:avLst/>
            </a:prstGeom>
            <a:noFill/>
          </p:spPr>
          <p:txBody>
            <a:bodyPr wrap="none">
              <a:normAutofit fontScale="92500" lnSpcReduction="20000"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ea"/>
                  <a:sym typeface="+mn-lt"/>
                </a:rPr>
                <a:t>02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endParaRPr>
            </a:p>
          </p:txBody>
        </p:sp>
        <p:sp>
          <p:nvSpPr>
            <p:cNvPr id="8" name="文本框3"/>
            <p:cNvSpPr txBox="1"/>
            <p:nvPr/>
          </p:nvSpPr>
          <p:spPr>
            <a:xfrm>
              <a:off x="7322549" y="2053278"/>
              <a:ext cx="3729901" cy="934230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单击此处输入你的正文，文字是您思想的提炼，为了最终演示发布的良好效果，请尽量言简意赅的阐述观点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7299578" y="1478757"/>
              <a:ext cx="2398617" cy="461666"/>
              <a:chOff x="8085377" y="1278527"/>
              <a:chExt cx="2398617" cy="461666"/>
            </a:xfrm>
          </p:grpSpPr>
          <p:sp>
            <p:nvSpPr>
              <p:cNvPr id="10" name="佳佳PPT"/>
              <p:cNvSpPr/>
              <p:nvPr/>
            </p:nvSpPr>
            <p:spPr>
              <a:xfrm>
                <a:off x="8108349" y="1278528"/>
                <a:ext cx="2352674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8085377" y="1278527"/>
                <a:ext cx="23986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单击添加标题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38" name="组合 37"/>
          <p:cNvGrpSpPr/>
          <p:nvPr/>
        </p:nvGrpSpPr>
        <p:grpSpPr>
          <a:xfrm>
            <a:off x="710814" y="3931912"/>
            <a:ext cx="10785861" cy="2139605"/>
            <a:chOff x="710814" y="3997226"/>
            <a:chExt cx="10785861" cy="2139605"/>
          </a:xfrm>
        </p:grpSpPr>
        <p:sp>
          <p:nvSpPr>
            <p:cNvPr id="20" name="四边形"/>
            <p:cNvSpPr/>
            <p:nvPr/>
          </p:nvSpPr>
          <p:spPr>
            <a:xfrm flipV="1">
              <a:off x="710814" y="4003231"/>
              <a:ext cx="5035826" cy="213360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1440000" anchor="t" anchorCtr="1">
              <a:norm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21" name="三角形1"/>
            <p:cNvSpPr/>
            <p:nvPr/>
          </p:nvSpPr>
          <p:spPr>
            <a:xfrm rot="16200000" flipV="1">
              <a:off x="710815" y="5095195"/>
              <a:ext cx="1041635" cy="1041635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22" name="三角形1"/>
            <p:cNvSpPr/>
            <p:nvPr/>
          </p:nvSpPr>
          <p:spPr>
            <a:xfrm rot="5400000" flipV="1">
              <a:off x="4627004" y="4003230"/>
              <a:ext cx="1123540" cy="1123540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23" name="文本框1"/>
            <p:cNvSpPr txBox="1"/>
            <p:nvPr/>
          </p:nvSpPr>
          <p:spPr>
            <a:xfrm rot="18900000">
              <a:off x="5208631" y="4168412"/>
              <a:ext cx="441145" cy="369332"/>
            </a:xfrm>
            <a:prstGeom prst="rect">
              <a:avLst/>
            </a:prstGeom>
            <a:noFill/>
          </p:spPr>
          <p:txBody>
            <a:bodyPr wrap="none">
              <a:normAutofit fontScale="92500" lnSpcReduction="20000"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ea"/>
                  <a:sym typeface="+mn-lt"/>
                </a:rPr>
                <a:t>03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endParaRPr>
            </a:p>
          </p:txBody>
        </p:sp>
        <p:sp>
          <p:nvSpPr>
            <p:cNvPr id="24" name="文本框3"/>
            <p:cNvSpPr txBox="1"/>
            <p:nvPr/>
          </p:nvSpPr>
          <p:spPr>
            <a:xfrm>
              <a:off x="1147294" y="4280865"/>
              <a:ext cx="3729901" cy="934230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单击此处输入你的正文，文字是您思想的提炼，为了最终演示发布的良好效果，请尽量言简意赅的阐述观点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501549" y="5327950"/>
              <a:ext cx="2398617" cy="461666"/>
              <a:chOff x="8085377" y="1278527"/>
              <a:chExt cx="2398617" cy="461666"/>
            </a:xfrm>
          </p:grpSpPr>
          <p:sp>
            <p:nvSpPr>
              <p:cNvPr id="26" name="佳佳PPT"/>
              <p:cNvSpPr/>
              <p:nvPr/>
            </p:nvSpPr>
            <p:spPr>
              <a:xfrm>
                <a:off x="8108349" y="1278528"/>
                <a:ext cx="2352674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8085377" y="1278527"/>
                <a:ext cx="23986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单击添加标题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sp>
          <p:nvSpPr>
            <p:cNvPr id="28" name="四边形"/>
            <p:cNvSpPr/>
            <p:nvPr/>
          </p:nvSpPr>
          <p:spPr>
            <a:xfrm flipH="1" flipV="1">
              <a:off x="6460849" y="3997227"/>
              <a:ext cx="5035826" cy="213360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1440000" anchor="t" anchorCtr="1">
              <a:norm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29" name="三角形1"/>
            <p:cNvSpPr/>
            <p:nvPr/>
          </p:nvSpPr>
          <p:spPr>
            <a:xfrm rot="5400000" flipH="1" flipV="1">
              <a:off x="10455039" y="5089191"/>
              <a:ext cx="1041635" cy="1041635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30" name="三角形1"/>
            <p:cNvSpPr/>
            <p:nvPr/>
          </p:nvSpPr>
          <p:spPr>
            <a:xfrm rot="16200000" flipH="1" flipV="1">
              <a:off x="6456945" y="3997226"/>
              <a:ext cx="1123540" cy="1123540"/>
            </a:xfrm>
            <a:prstGeom prst="rtTriangl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ea"/>
                <a:sym typeface="+mn-lt"/>
              </a:endParaRPr>
            </a:p>
          </p:txBody>
        </p:sp>
        <p:sp>
          <p:nvSpPr>
            <p:cNvPr id="31" name="文本框1"/>
            <p:cNvSpPr txBox="1"/>
            <p:nvPr/>
          </p:nvSpPr>
          <p:spPr>
            <a:xfrm rot="2700000" flipH="1">
              <a:off x="6557713" y="4162408"/>
              <a:ext cx="441145" cy="369332"/>
            </a:xfrm>
            <a:prstGeom prst="rect">
              <a:avLst/>
            </a:prstGeom>
            <a:noFill/>
          </p:spPr>
          <p:txBody>
            <a:bodyPr wrap="none">
              <a:normAutofit fontScale="92500" lnSpcReduction="20000"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ea"/>
                  <a:sym typeface="+mn-lt"/>
                </a:rPr>
                <a:t>04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ea"/>
                <a:sym typeface="+mn-lt"/>
              </a:endParaRPr>
            </a:p>
          </p:txBody>
        </p:sp>
        <p:sp>
          <p:nvSpPr>
            <p:cNvPr id="32" name="文本框3"/>
            <p:cNvSpPr txBox="1"/>
            <p:nvPr/>
          </p:nvSpPr>
          <p:spPr>
            <a:xfrm>
              <a:off x="7330294" y="4274861"/>
              <a:ext cx="3729901" cy="934230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单击此处输入你的正文，文字是您思想的提炼，为了最终演示发布的良好效果，请尽量言简意赅的阐述观点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7307323" y="5321946"/>
              <a:ext cx="2398617" cy="461666"/>
              <a:chOff x="8085377" y="1278527"/>
              <a:chExt cx="2398617" cy="461666"/>
            </a:xfrm>
          </p:grpSpPr>
          <p:sp>
            <p:nvSpPr>
              <p:cNvPr id="34" name="佳佳PPT"/>
              <p:cNvSpPr/>
              <p:nvPr/>
            </p:nvSpPr>
            <p:spPr>
              <a:xfrm>
                <a:off x="8108349" y="1278528"/>
                <a:ext cx="2352674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8085377" y="1278527"/>
                <a:ext cx="23986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单击添加标题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sp>
        <p:nvSpPr>
          <p:cNvPr id="36" name="文本框 35"/>
          <p:cNvSpPr txBox="1"/>
          <p:nvPr/>
        </p:nvSpPr>
        <p:spPr>
          <a:xfrm>
            <a:off x="4180835" y="329921"/>
            <a:ext cx="383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</a:rPr>
              <a:t>单击添加大标题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96D9F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Arial" panose="020B0604020202020204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5604852" y="1118863"/>
            <a:ext cx="94268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2609940" y="1265539"/>
            <a:ext cx="0" cy="52767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695325" y="987911"/>
            <a:ext cx="6088932" cy="1315624"/>
            <a:chOff x="695325" y="1303597"/>
            <a:chExt cx="6088932" cy="1315624"/>
          </a:xfrm>
        </p:grpSpPr>
        <p:sp>
          <p:nvSpPr>
            <p:cNvPr id="4" name="椭圆 3"/>
            <p:cNvSpPr/>
            <p:nvPr/>
          </p:nvSpPr>
          <p:spPr>
            <a:xfrm>
              <a:off x="2465670" y="1530828"/>
              <a:ext cx="288097" cy="2880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695325" y="1393058"/>
              <a:ext cx="1244249" cy="519688"/>
            </a:xfrm>
            <a:prstGeom prst="roundRect">
              <a:avLst>
                <a:gd name="adj" fmla="val 48919"/>
              </a:avLst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95325" y="1421526"/>
              <a:ext cx="12442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20XX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095482" y="1303597"/>
              <a:ext cx="1807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添加标题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095482" y="1912746"/>
              <a:ext cx="3688775" cy="706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3186696" y="1863134"/>
              <a:ext cx="186038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/>
          </p:nvSpPr>
          <p:spPr>
            <a:xfrm>
              <a:off x="3186696" y="1839005"/>
              <a:ext cx="798390" cy="4825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95325" y="2725443"/>
            <a:ext cx="6088932" cy="1315624"/>
            <a:chOff x="695325" y="1303597"/>
            <a:chExt cx="6088932" cy="1315624"/>
          </a:xfrm>
        </p:grpSpPr>
        <p:sp>
          <p:nvSpPr>
            <p:cNvPr id="12" name="椭圆 11"/>
            <p:cNvSpPr/>
            <p:nvPr/>
          </p:nvSpPr>
          <p:spPr>
            <a:xfrm>
              <a:off x="2465670" y="1530828"/>
              <a:ext cx="288097" cy="2880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3" name="矩形: 圆角 12"/>
            <p:cNvSpPr/>
            <p:nvPr/>
          </p:nvSpPr>
          <p:spPr>
            <a:xfrm>
              <a:off x="695325" y="1393058"/>
              <a:ext cx="1244249" cy="519688"/>
            </a:xfrm>
            <a:prstGeom prst="roundRect">
              <a:avLst>
                <a:gd name="adj" fmla="val 48919"/>
              </a:avLst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95325" y="1421526"/>
              <a:ext cx="12442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20XX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095482" y="1303597"/>
              <a:ext cx="1807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添加标题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095482" y="1912746"/>
              <a:ext cx="3688775" cy="706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3186696" y="1863134"/>
              <a:ext cx="186038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/>
            <p:cNvSpPr/>
            <p:nvPr/>
          </p:nvSpPr>
          <p:spPr>
            <a:xfrm>
              <a:off x="3186696" y="1839005"/>
              <a:ext cx="798390" cy="4825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95325" y="4462976"/>
            <a:ext cx="6088932" cy="1315624"/>
            <a:chOff x="695325" y="1303597"/>
            <a:chExt cx="6088932" cy="1315624"/>
          </a:xfrm>
        </p:grpSpPr>
        <p:sp>
          <p:nvSpPr>
            <p:cNvPr id="20" name="椭圆 19"/>
            <p:cNvSpPr/>
            <p:nvPr/>
          </p:nvSpPr>
          <p:spPr>
            <a:xfrm>
              <a:off x="2465670" y="1530828"/>
              <a:ext cx="288097" cy="2880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695325" y="1393058"/>
              <a:ext cx="1244249" cy="519688"/>
            </a:xfrm>
            <a:prstGeom prst="roundRect">
              <a:avLst>
                <a:gd name="adj" fmla="val 48919"/>
              </a:avLst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95325" y="1421526"/>
              <a:ext cx="12442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20XX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23" name="佳佳PPT"/>
            <p:cNvSpPr txBox="1"/>
            <p:nvPr/>
          </p:nvSpPr>
          <p:spPr>
            <a:xfrm>
              <a:off x="3095482" y="1303597"/>
              <a:ext cx="1807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添加标题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3095482" y="1912746"/>
              <a:ext cx="3688775" cy="706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>
              <a:off x="3186696" y="1863134"/>
              <a:ext cx="186038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/>
            <p:cNvSpPr/>
            <p:nvPr/>
          </p:nvSpPr>
          <p:spPr>
            <a:xfrm>
              <a:off x="3186696" y="1839005"/>
              <a:ext cx="798390" cy="4825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7125972" y="731925"/>
            <a:ext cx="4889574" cy="4441498"/>
            <a:chOff x="6836370" y="1183157"/>
            <a:chExt cx="4288843" cy="3895818"/>
          </a:xfrm>
        </p:grpSpPr>
        <p:sp>
          <p:nvSpPr>
            <p:cNvPr id="30" name="佳佳PPT"/>
            <p:cNvSpPr/>
            <p:nvPr/>
          </p:nvSpPr>
          <p:spPr>
            <a:xfrm rot="2700000">
              <a:off x="7448987" y="1402749"/>
              <a:ext cx="3895818" cy="3456634"/>
            </a:xfrm>
            <a:custGeom>
              <a:avLst/>
              <a:gdLst>
                <a:gd name="connsiteX0" fmla="*/ 49143 w 3895818"/>
                <a:gd name="connsiteY0" fmla="*/ 2916016 h 3456634"/>
                <a:gd name="connsiteX1" fmla="*/ 1636499 w 3895818"/>
                <a:gd name="connsiteY1" fmla="*/ 179196 h 3456634"/>
                <a:gd name="connsiteX2" fmla="*/ 2259321 w 3895818"/>
                <a:gd name="connsiteY2" fmla="*/ 179196 h 3456634"/>
                <a:gd name="connsiteX3" fmla="*/ 3846676 w 3895818"/>
                <a:gd name="connsiteY3" fmla="*/ 2916016 h 3456634"/>
                <a:gd name="connsiteX4" fmla="*/ 3535265 w 3895818"/>
                <a:gd name="connsiteY4" fmla="*/ 3456634 h 3456634"/>
                <a:gd name="connsiteX5" fmla="*/ 360554 w 3895818"/>
                <a:gd name="connsiteY5" fmla="*/ 3456634 h 3456634"/>
                <a:gd name="connsiteX6" fmla="*/ 49143 w 3895818"/>
                <a:gd name="connsiteY6" fmla="*/ 2916016 h 345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5818" h="3456634">
                  <a:moveTo>
                    <a:pt x="49143" y="2916016"/>
                  </a:moveTo>
                  <a:lnTo>
                    <a:pt x="1636499" y="179196"/>
                  </a:lnTo>
                  <a:cubicBezTo>
                    <a:pt x="1775077" y="-59732"/>
                    <a:pt x="2120743" y="-59732"/>
                    <a:pt x="2259321" y="179196"/>
                  </a:cubicBezTo>
                  <a:lnTo>
                    <a:pt x="3846676" y="2916016"/>
                  </a:lnTo>
                  <a:cubicBezTo>
                    <a:pt x="3985896" y="3156050"/>
                    <a:pt x="3812751" y="3456634"/>
                    <a:pt x="3535265" y="3456634"/>
                  </a:cubicBezTo>
                  <a:lnTo>
                    <a:pt x="360554" y="3456634"/>
                  </a:lnTo>
                  <a:cubicBezTo>
                    <a:pt x="83067" y="3456634"/>
                    <a:pt x="-90077" y="3156050"/>
                    <a:pt x="49143" y="2916016"/>
                  </a:cubicBezTo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pic>
          <p:nvPicPr>
            <p:cNvPr id="31" name="佳佳PPT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778" b="18778"/>
            <a:stretch>
              <a:fillRect/>
            </a:stretch>
          </p:blipFill>
          <p:spPr>
            <a:xfrm>
              <a:off x="6836370" y="1348097"/>
              <a:ext cx="3874830" cy="3620578"/>
            </a:xfrm>
            <a:custGeom>
              <a:avLst/>
              <a:gdLst>
                <a:gd name="connsiteX0" fmla="*/ 2291978 w 3874830"/>
                <a:gd name="connsiteY0" fmla="*/ 2420 h 3620578"/>
                <a:gd name="connsiteX1" fmla="*/ 2580820 w 3874830"/>
                <a:gd name="connsiteY1" fmla="*/ 216099 h 3620578"/>
                <a:gd name="connsiteX2" fmla="*/ 3844320 w 3874830"/>
                <a:gd name="connsiteY2" fmla="*/ 3116693 h 3620578"/>
                <a:gd name="connsiteX3" fmla="*/ 3473048 w 3874830"/>
                <a:gd name="connsiteY3" fmla="*/ 3618093 h 3620578"/>
                <a:gd name="connsiteX4" fmla="*/ 319223 w 3874830"/>
                <a:gd name="connsiteY4" fmla="*/ 3254536 h 3620578"/>
                <a:gd name="connsiteX5" fmla="*/ 71770 w 3874830"/>
                <a:gd name="connsiteY5" fmla="*/ 2681812 h 3620578"/>
                <a:gd name="connsiteX6" fmla="*/ 1962095 w 3874830"/>
                <a:gd name="connsiteY6" fmla="*/ 144776 h 3620578"/>
                <a:gd name="connsiteX7" fmla="*/ 2291978 w 3874830"/>
                <a:gd name="connsiteY7" fmla="*/ 2420 h 3620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74830" h="3620578">
                  <a:moveTo>
                    <a:pt x="2291978" y="2420"/>
                  </a:moveTo>
                  <a:cubicBezTo>
                    <a:pt x="2412243" y="16284"/>
                    <a:pt x="2525667" y="89486"/>
                    <a:pt x="2580820" y="216099"/>
                  </a:cubicBezTo>
                  <a:lnTo>
                    <a:pt x="3844320" y="3116693"/>
                  </a:lnTo>
                  <a:cubicBezTo>
                    <a:pt x="3955136" y="3371091"/>
                    <a:pt x="3748709" y="3649870"/>
                    <a:pt x="3473048" y="3618093"/>
                  </a:cubicBezTo>
                  <a:lnTo>
                    <a:pt x="319223" y="3254536"/>
                  </a:lnTo>
                  <a:cubicBezTo>
                    <a:pt x="43561" y="3222759"/>
                    <a:pt x="-94022" y="2904324"/>
                    <a:pt x="71770" y="2681812"/>
                  </a:cubicBezTo>
                  <a:lnTo>
                    <a:pt x="1962095" y="144776"/>
                  </a:lnTo>
                  <a:cubicBezTo>
                    <a:pt x="2044609" y="34032"/>
                    <a:pt x="2171713" y="-11443"/>
                    <a:pt x="2291978" y="2420"/>
                  </a:cubicBezTo>
                  <a:close/>
                </a:path>
              </a:pathLst>
            </a:custGeom>
          </p:spPr>
        </p:pic>
      </p:grp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r="14622" b="7813"/>
          <a:stretch>
            <a:fillRect/>
          </a:stretch>
        </p:blipFill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-76000"/>
                    </a14:imgEffect>
                  </a14:imgLayer>
                </a14:imgProps>
              </a:ext>
            </a:extLst>
          </a:blip>
          <a:srcRect l="22596"/>
          <a:stretch>
            <a:fillRect/>
          </a:stretch>
        </p:blipFill>
        <p:spPr>
          <a:xfrm rot="16200000" flipH="1" flipV="1">
            <a:off x="4900282" y="84843"/>
            <a:ext cx="2391428" cy="1219200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517438" y="2450848"/>
            <a:ext cx="7712161" cy="1473585"/>
            <a:chOff x="544734" y="2669213"/>
            <a:chExt cx="7712161" cy="1473585"/>
          </a:xfrm>
        </p:grpSpPr>
        <p:sp>
          <p:nvSpPr>
            <p:cNvPr id="2" name="文本框 1"/>
            <p:cNvSpPr txBox="1"/>
            <p:nvPr/>
          </p:nvSpPr>
          <p:spPr>
            <a:xfrm>
              <a:off x="544734" y="2669213"/>
              <a:ext cx="771216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8000" dirty="0">
                  <a:solidFill>
                    <a:srgbClr val="395C92"/>
                  </a:solidFill>
                  <a:latin typeface="汉仪尚巍手书简" panose="00020600040101010101" pitchFamily="18" charset="-122"/>
                  <a:ea typeface="汉仪尚巍手书简" panose="00020600040101010101" pitchFamily="18" charset="-122"/>
                </a:rPr>
                <a:t>感谢大家的观看</a:t>
              </a:r>
              <a:endParaRPr kumimoji="0" lang="zh-CN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395C92"/>
                </a:solidFill>
                <a:effectLst/>
                <a:uLnTx/>
                <a:uFillTx/>
                <a:latin typeface="汉仪尚巍手书简" panose="00020600040101010101" pitchFamily="18" charset="-122"/>
                <a:ea typeface="汉仪尚巍手书简" panose="00020600040101010101" pitchFamily="18" charset="-122"/>
                <a:cs typeface="+mn-cs"/>
              </a:endParaRPr>
            </a:p>
          </p:txBody>
        </p:sp>
        <p:sp>
          <p:nvSpPr>
            <p:cNvPr id="4" name="佳佳PPT"/>
            <p:cNvSpPr txBox="1"/>
            <p:nvPr/>
          </p:nvSpPr>
          <p:spPr>
            <a:xfrm>
              <a:off x="641445" y="3835021"/>
              <a:ext cx="7438030" cy="3077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Arial" panose="020B0604020202020204" pitchFamily="34" charset="0"/>
                </a:rPr>
                <a:t>Yesterday has passed, tomorrow is a mystery, facing the present, do your best!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</a:endParaRPr>
            </a:p>
          </p:txBody>
        </p:sp>
      </p:grpSp>
      <p:sp>
        <p:nvSpPr>
          <p:cNvPr id="10" name="佳佳PPT"/>
          <p:cNvSpPr txBox="1"/>
          <p:nvPr/>
        </p:nvSpPr>
        <p:spPr>
          <a:xfrm>
            <a:off x="1138085" y="4410155"/>
            <a:ext cx="2288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汇报人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: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稻小壳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496D9F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sp>
        <p:nvSpPr>
          <p:cNvPr id="11" name="图形 5"/>
          <p:cNvSpPr/>
          <p:nvPr/>
        </p:nvSpPr>
        <p:spPr>
          <a:xfrm>
            <a:off x="705958" y="4424925"/>
            <a:ext cx="432127" cy="432127"/>
          </a:xfrm>
          <a:custGeom>
            <a:avLst/>
            <a:gdLst>
              <a:gd name="connsiteX0" fmla="*/ 83448 w 350097"/>
              <a:gd name="connsiteY0" fmla="*/ 304268 h 350097"/>
              <a:gd name="connsiteX1" fmla="*/ 175049 w 350097"/>
              <a:gd name="connsiteY1" fmla="*/ 333426 h 350097"/>
              <a:gd name="connsiteX2" fmla="*/ 266649 w 350097"/>
              <a:gd name="connsiteY2" fmla="*/ 304268 h 350097"/>
              <a:gd name="connsiteX3" fmla="*/ 175049 w 350097"/>
              <a:gd name="connsiteY3" fmla="*/ 216727 h 350097"/>
              <a:gd name="connsiteX4" fmla="*/ 83448 w 350097"/>
              <a:gd name="connsiteY4" fmla="*/ 304268 h 350097"/>
              <a:gd name="connsiteX5" fmla="*/ 67961 w 350097"/>
              <a:gd name="connsiteY5" fmla="*/ 291739 h 350097"/>
              <a:gd name="connsiteX6" fmla="*/ 136296 w 350097"/>
              <a:gd name="connsiteY6" fmla="*/ 207191 h 350097"/>
              <a:gd name="connsiteX7" fmla="*/ 91692 w 350097"/>
              <a:gd name="connsiteY7" fmla="*/ 133370 h 350097"/>
              <a:gd name="connsiteX8" fmla="*/ 175049 w 350097"/>
              <a:gd name="connsiteY8" fmla="*/ 50014 h 350097"/>
              <a:gd name="connsiteX9" fmla="*/ 258405 w 350097"/>
              <a:gd name="connsiteY9" fmla="*/ 133370 h 350097"/>
              <a:gd name="connsiteX10" fmla="*/ 213801 w 350097"/>
              <a:gd name="connsiteY10" fmla="*/ 207191 h 350097"/>
              <a:gd name="connsiteX11" fmla="*/ 282137 w 350097"/>
              <a:gd name="connsiteY11" fmla="*/ 291739 h 350097"/>
              <a:gd name="connsiteX12" fmla="*/ 333426 w 350097"/>
              <a:gd name="connsiteY12" fmla="*/ 175049 h 350097"/>
              <a:gd name="connsiteX13" fmla="*/ 175049 w 350097"/>
              <a:gd name="connsiteY13" fmla="*/ 16671 h 350097"/>
              <a:gd name="connsiteX14" fmla="*/ 16671 w 350097"/>
              <a:gd name="connsiteY14" fmla="*/ 175049 h 350097"/>
              <a:gd name="connsiteX15" fmla="*/ 67961 w 350097"/>
              <a:gd name="connsiteY15" fmla="*/ 291739 h 350097"/>
              <a:gd name="connsiteX16" fmla="*/ 175049 w 350097"/>
              <a:gd name="connsiteY16" fmla="*/ 350097 h 350097"/>
              <a:gd name="connsiteX17" fmla="*/ 0 w 350097"/>
              <a:gd name="connsiteY17" fmla="*/ 175049 h 350097"/>
              <a:gd name="connsiteX18" fmla="*/ 175049 w 350097"/>
              <a:gd name="connsiteY18" fmla="*/ 0 h 350097"/>
              <a:gd name="connsiteX19" fmla="*/ 350097 w 350097"/>
              <a:gd name="connsiteY19" fmla="*/ 175049 h 350097"/>
              <a:gd name="connsiteX20" fmla="*/ 175049 w 350097"/>
              <a:gd name="connsiteY20" fmla="*/ 350097 h 350097"/>
              <a:gd name="connsiteX21" fmla="*/ 175049 w 350097"/>
              <a:gd name="connsiteY21" fmla="*/ 200056 h 350097"/>
              <a:gd name="connsiteX22" fmla="*/ 241739 w 350097"/>
              <a:gd name="connsiteY22" fmla="*/ 133375 h 350097"/>
              <a:gd name="connsiteX23" fmla="*/ 175059 w 350097"/>
              <a:gd name="connsiteY23" fmla="*/ 66685 h 350097"/>
              <a:gd name="connsiteX24" fmla="*/ 175049 w 350097"/>
              <a:gd name="connsiteY24" fmla="*/ 66685 h 350097"/>
              <a:gd name="connsiteX25" fmla="*/ 108369 w 350097"/>
              <a:gd name="connsiteY25" fmla="*/ 133375 h 350097"/>
              <a:gd name="connsiteX26" fmla="*/ 175049 w 350097"/>
              <a:gd name="connsiteY26" fmla="*/ 200056 h 35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50097" h="350097">
                <a:moveTo>
                  <a:pt x="83448" y="304268"/>
                </a:moveTo>
                <a:cubicBezTo>
                  <a:pt x="110202" y="323286"/>
                  <a:pt x="142224" y="333479"/>
                  <a:pt x="175049" y="333426"/>
                </a:cubicBezTo>
                <a:cubicBezTo>
                  <a:pt x="209183" y="333426"/>
                  <a:pt x="240792" y="322631"/>
                  <a:pt x="266649" y="304268"/>
                </a:cubicBezTo>
                <a:cubicBezTo>
                  <a:pt x="264482" y="255554"/>
                  <a:pt x="224304" y="216727"/>
                  <a:pt x="175049" y="216727"/>
                </a:cubicBezTo>
                <a:cubicBezTo>
                  <a:pt x="125802" y="216727"/>
                  <a:pt x="85624" y="255554"/>
                  <a:pt x="83448" y="304268"/>
                </a:cubicBezTo>
                <a:close/>
                <a:moveTo>
                  <a:pt x="67961" y="291739"/>
                </a:moveTo>
                <a:cubicBezTo>
                  <a:pt x="73962" y="252895"/>
                  <a:pt x="100586" y="220870"/>
                  <a:pt x="136296" y="207191"/>
                </a:cubicBezTo>
                <a:cubicBezTo>
                  <a:pt x="108862" y="192788"/>
                  <a:pt x="91683" y="164355"/>
                  <a:pt x="91692" y="133370"/>
                </a:cubicBezTo>
                <a:cubicBezTo>
                  <a:pt x="91692" y="87333"/>
                  <a:pt x="129011" y="50014"/>
                  <a:pt x="175049" y="50014"/>
                </a:cubicBezTo>
                <a:cubicBezTo>
                  <a:pt x="221086" y="50014"/>
                  <a:pt x="258405" y="87333"/>
                  <a:pt x="258405" y="133370"/>
                </a:cubicBezTo>
                <a:cubicBezTo>
                  <a:pt x="258414" y="164355"/>
                  <a:pt x="241235" y="192788"/>
                  <a:pt x="213801" y="207191"/>
                </a:cubicBezTo>
                <a:cubicBezTo>
                  <a:pt x="249511" y="220861"/>
                  <a:pt x="276135" y="252895"/>
                  <a:pt x="282137" y="291739"/>
                </a:cubicBezTo>
                <a:cubicBezTo>
                  <a:pt x="314865" y="261773"/>
                  <a:pt x="333479" y="219423"/>
                  <a:pt x="333426" y="175049"/>
                </a:cubicBezTo>
                <a:cubicBezTo>
                  <a:pt x="333426" y="87583"/>
                  <a:pt x="262515" y="16671"/>
                  <a:pt x="175049" y="16671"/>
                </a:cubicBezTo>
                <a:cubicBezTo>
                  <a:pt x="87583" y="16671"/>
                  <a:pt x="16671" y="87583"/>
                  <a:pt x="16671" y="175049"/>
                </a:cubicBezTo>
                <a:cubicBezTo>
                  <a:pt x="16618" y="219423"/>
                  <a:pt x="35233" y="261773"/>
                  <a:pt x="67961" y="291739"/>
                </a:cubicBezTo>
                <a:close/>
                <a:moveTo>
                  <a:pt x="175049" y="350097"/>
                </a:moveTo>
                <a:cubicBezTo>
                  <a:pt x="78372" y="350097"/>
                  <a:pt x="0" y="271725"/>
                  <a:pt x="0" y="175049"/>
                </a:cubicBezTo>
                <a:cubicBezTo>
                  <a:pt x="0" y="78372"/>
                  <a:pt x="78372" y="0"/>
                  <a:pt x="175049" y="0"/>
                </a:cubicBezTo>
                <a:cubicBezTo>
                  <a:pt x="271725" y="0"/>
                  <a:pt x="350097" y="78372"/>
                  <a:pt x="350097" y="175049"/>
                </a:cubicBezTo>
                <a:cubicBezTo>
                  <a:pt x="350097" y="271725"/>
                  <a:pt x="271725" y="350097"/>
                  <a:pt x="175049" y="350097"/>
                </a:cubicBezTo>
                <a:close/>
                <a:moveTo>
                  <a:pt x="175049" y="200056"/>
                </a:moveTo>
                <a:cubicBezTo>
                  <a:pt x="211878" y="200058"/>
                  <a:pt x="241736" y="170205"/>
                  <a:pt x="241739" y="133375"/>
                </a:cubicBezTo>
                <a:cubicBezTo>
                  <a:pt x="241742" y="96546"/>
                  <a:pt x="211888" y="66688"/>
                  <a:pt x="175059" y="66685"/>
                </a:cubicBezTo>
                <a:cubicBezTo>
                  <a:pt x="175055" y="66685"/>
                  <a:pt x="175052" y="66685"/>
                  <a:pt x="175049" y="66685"/>
                </a:cubicBezTo>
                <a:cubicBezTo>
                  <a:pt x="138219" y="66688"/>
                  <a:pt x="108366" y="96546"/>
                  <a:pt x="108369" y="133375"/>
                </a:cubicBezTo>
                <a:cubicBezTo>
                  <a:pt x="108371" y="170201"/>
                  <a:pt x="138223" y="200053"/>
                  <a:pt x="175049" y="200056"/>
                </a:cubicBezTo>
                <a:close/>
              </a:path>
            </a:pathLst>
          </a:custGeom>
          <a:solidFill>
            <a:srgbClr val="395C92"/>
          </a:solidFill>
          <a:ln w="39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E48312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705958" y="4991859"/>
            <a:ext cx="1084815" cy="0"/>
          </a:xfrm>
          <a:prstGeom prst="line">
            <a:avLst/>
          </a:prstGeom>
          <a:ln w="19050">
            <a:solidFill>
              <a:srgbClr val="395C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0" y="6348246"/>
            <a:ext cx="12192000" cy="524520"/>
          </a:xfrm>
          <a:prstGeom prst="rect">
            <a:avLst/>
          </a:prstGeom>
          <a:solidFill>
            <a:srgbClr val="496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44525" y="3139652"/>
            <a:ext cx="3161665" cy="638810"/>
            <a:chOff x="1163" y="3615"/>
            <a:chExt cx="4979" cy="1006"/>
          </a:xfrm>
        </p:grpSpPr>
        <p:sp>
          <p:nvSpPr>
            <p:cNvPr id="3" name="文本框 2"/>
            <p:cNvSpPr txBox="1"/>
            <p:nvPr/>
          </p:nvSpPr>
          <p:spPr>
            <a:xfrm>
              <a:off x="1193" y="3615"/>
              <a:ext cx="2288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中文｜字体名称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163" y="3992"/>
              <a:ext cx="497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思源宋体 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CN Heavy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1323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组合 5"/>
          <p:cNvGrpSpPr/>
          <p:nvPr/>
        </p:nvGrpSpPr>
        <p:grpSpPr>
          <a:xfrm>
            <a:off x="662940" y="2292985"/>
            <a:ext cx="3143250" cy="640080"/>
            <a:chOff x="1051" y="3613"/>
            <a:chExt cx="4950" cy="1008"/>
          </a:xfrm>
        </p:grpSpPr>
        <p:sp>
          <p:nvSpPr>
            <p:cNvPr id="7" name="文本框 6"/>
            <p:cNvSpPr txBox="1"/>
            <p:nvPr/>
          </p:nvSpPr>
          <p:spPr>
            <a:xfrm>
              <a:off x="1051" y="3613"/>
              <a:ext cx="1702" cy="34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中文｜字体名称</a:t>
              </a:r>
              <a:endParaRPr kumimoji="0" lang="zh-CN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182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0" y="546735"/>
            <a:ext cx="7230745" cy="467995"/>
            <a:chOff x="0" y="861"/>
            <a:chExt cx="11387" cy="737"/>
          </a:xfrm>
        </p:grpSpPr>
        <p:sp>
          <p:nvSpPr>
            <p:cNvPr id="10" name="矩形 9"/>
            <p:cNvSpPr/>
            <p:nvPr/>
          </p:nvSpPr>
          <p:spPr>
            <a:xfrm>
              <a:off x="0" y="861"/>
              <a:ext cx="170" cy="737"/>
            </a:xfrm>
            <a:prstGeom prst="rect">
              <a:avLst/>
            </a:prstGeom>
            <a:solidFill>
              <a:srgbClr val="FF28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66" y="869"/>
              <a:ext cx="6631" cy="7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稻壳儿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PPT</a:t>
              </a: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模板使用说明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474" y="1013"/>
              <a:ext cx="5913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（本页为说明页，用户使用模板时可删除本页内容）</a:t>
              </a: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50875" y="1403350"/>
            <a:ext cx="2066925" cy="645160"/>
            <a:chOff x="1166" y="2210"/>
            <a:chExt cx="3255" cy="1016"/>
          </a:xfrm>
        </p:grpSpPr>
        <p:sp>
          <p:nvSpPr>
            <p:cNvPr id="14" name="文本框 13"/>
            <p:cNvSpPr txBox="1"/>
            <p:nvPr/>
          </p:nvSpPr>
          <p:spPr>
            <a:xfrm>
              <a:off x="1166" y="2210"/>
              <a:ext cx="15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283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01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283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2135" y="2404"/>
              <a:ext cx="228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字体说明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44525" y="3985049"/>
            <a:ext cx="3161665" cy="638810"/>
            <a:chOff x="1163" y="3615"/>
            <a:chExt cx="4979" cy="1006"/>
          </a:xfrm>
        </p:grpSpPr>
        <p:sp>
          <p:nvSpPr>
            <p:cNvPr id="17" name="文本框 16"/>
            <p:cNvSpPr txBox="1"/>
            <p:nvPr/>
          </p:nvSpPr>
          <p:spPr>
            <a:xfrm>
              <a:off x="1193" y="3615"/>
              <a:ext cx="2288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英文｜字体名称</a:t>
              </a:r>
              <a:endParaRPr kumimoji="0" lang="zh-CN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163" y="3992"/>
              <a:ext cx="497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思源宋体 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CN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1323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直接连接符 19"/>
          <p:cNvCxnSpPr/>
          <p:nvPr/>
        </p:nvCxnSpPr>
        <p:spPr>
          <a:xfrm>
            <a:off x="4179570" y="2048510"/>
            <a:ext cx="0" cy="4319905"/>
          </a:xfrm>
          <a:prstGeom prst="line">
            <a:avLst/>
          </a:prstGeom>
          <a:ln w="9525">
            <a:solidFill>
              <a:srgbClr val="222222">
                <a:alpha val="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4480560" y="1403350"/>
            <a:ext cx="2101215" cy="645160"/>
            <a:chOff x="1213" y="2210"/>
            <a:chExt cx="3309" cy="1016"/>
          </a:xfrm>
        </p:grpSpPr>
        <p:sp>
          <p:nvSpPr>
            <p:cNvPr id="22" name="文本框 21"/>
            <p:cNvSpPr txBox="1"/>
            <p:nvPr/>
          </p:nvSpPr>
          <p:spPr>
            <a:xfrm>
              <a:off x="1213" y="2210"/>
              <a:ext cx="15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283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02</a:t>
              </a:r>
              <a:endPara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283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2236" y="2404"/>
              <a:ext cx="228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素材说明</a:t>
              </a:r>
              <a:endPara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480560" y="2251075"/>
            <a:ext cx="3230880" cy="898525"/>
            <a:chOff x="7197" y="3533"/>
            <a:chExt cx="5088" cy="1415"/>
          </a:xfrm>
        </p:grpSpPr>
        <p:sp>
          <p:nvSpPr>
            <p:cNvPr id="25" name="文本框 24"/>
            <p:cNvSpPr txBox="1"/>
            <p:nvPr/>
          </p:nvSpPr>
          <p:spPr>
            <a:xfrm>
              <a:off x="7197" y="3533"/>
              <a:ext cx="1287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图片：</a:t>
              </a:r>
              <a:endParaRPr kumimoji="0" lang="zh-CN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7197" y="3977"/>
              <a:ext cx="5088" cy="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【CC0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共享协议素材说明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】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模板中使用的图片来源于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【</a:t>
              </a:r>
              <a:r>
                <a:rPr kumimoji="0" lang="en-US" altLang="zh-CN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Pixabay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】【</a:t>
              </a:r>
              <a:r>
                <a:rPr kumimoji="0" lang="en-US" altLang="zh-CN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Pexels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】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，该图片具有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CC0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共享协议，您可在遵循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CC0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共享协议的情况下使用。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</p:grpSp>
      <p:cxnSp>
        <p:nvCxnSpPr>
          <p:cNvPr id="27" name="直接连接符 26"/>
          <p:cNvCxnSpPr/>
          <p:nvPr/>
        </p:nvCxnSpPr>
        <p:spPr>
          <a:xfrm>
            <a:off x="8001635" y="2048510"/>
            <a:ext cx="0" cy="4319905"/>
          </a:xfrm>
          <a:prstGeom prst="line">
            <a:avLst/>
          </a:prstGeom>
          <a:ln w="9525">
            <a:solidFill>
              <a:srgbClr val="222222">
                <a:alpha val="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>
            <a:off x="8291195" y="1403350"/>
            <a:ext cx="3253105" cy="4365625"/>
            <a:chOff x="13198" y="2210"/>
            <a:chExt cx="5123" cy="6875"/>
          </a:xfrm>
        </p:grpSpPr>
        <p:grpSp>
          <p:nvGrpSpPr>
            <p:cNvPr id="29" name="组合 28"/>
            <p:cNvGrpSpPr/>
            <p:nvPr/>
          </p:nvGrpSpPr>
          <p:grpSpPr>
            <a:xfrm>
              <a:off x="13198" y="2210"/>
              <a:ext cx="3309" cy="1016"/>
              <a:chOff x="1213" y="2210"/>
              <a:chExt cx="3309" cy="1016"/>
            </a:xfrm>
          </p:grpSpPr>
          <p:sp>
            <p:nvSpPr>
              <p:cNvPr id="33" name="文本框 32"/>
              <p:cNvSpPr txBox="1"/>
              <p:nvPr/>
            </p:nvSpPr>
            <p:spPr>
              <a:xfrm>
                <a:off x="1213" y="2210"/>
                <a:ext cx="1555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2832"/>
                    </a:solidFill>
                    <a:effectLst/>
                    <a:uLnTx/>
                    <a:uFillTx/>
                    <a:latin typeface="+mn-ea"/>
                    <a:cs typeface="Ebrima" panose="02000000000000000000" pitchFamily="2" charset="0"/>
                  </a:rPr>
                  <a:t>03</a:t>
                </a:r>
                <a:endPara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283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2236" y="2404"/>
                <a:ext cx="228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222222"/>
                    </a:solidFill>
                    <a:effectLst/>
                    <a:uLnTx/>
                    <a:uFillTx/>
                    <a:latin typeface="+mn-ea"/>
                    <a:cs typeface="Ebrima" panose="02000000000000000000" pitchFamily="2" charset="0"/>
                  </a:rPr>
                  <a:t>母版说明</a:t>
                </a:r>
                <a:endPara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endParaRPr>
              </a:p>
            </p:txBody>
          </p:sp>
        </p:grpSp>
        <p:sp>
          <p:nvSpPr>
            <p:cNvPr id="30" name="文本框 29"/>
            <p:cNvSpPr txBox="1"/>
            <p:nvPr/>
          </p:nvSpPr>
          <p:spPr>
            <a:xfrm>
              <a:off x="13233" y="3478"/>
              <a:ext cx="5088" cy="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0" i="0" u="none" strike="noStrike" kern="1200" cap="none" spc="0" normalizeH="0" baseline="0" noProof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使用本套PPT模板时，若在操作界面鼠标不可选取的内容，可以在幻灯片母版中进行查看和编辑，具体操作如下：</a:t>
              </a:r>
              <a:endParaRPr kumimoji="0" lang="zh-CN" alt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3199" y="4314"/>
              <a:ext cx="5088" cy="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1" i="0" u="none" strike="noStrike" kern="1200" cap="none" spc="0" normalizeH="0" baseline="0" noProof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1、点击【视图】</a:t>
              </a:r>
              <a:endParaRPr kumimoji="0" lang="zh-CN" altLang="en-US" sz="8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1" i="0" u="none" strike="noStrike" kern="1200" cap="none" spc="0" normalizeH="0" baseline="0" noProof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2、选择【幻灯片母版】，即可查看/编辑母版内容</a:t>
              </a:r>
              <a:endParaRPr kumimoji="0" lang="zh-CN" altLang="en-US" sz="8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00" b="1" i="0" u="none" strike="noStrike" kern="1200" cap="none" spc="0" normalizeH="0" baseline="0" noProof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  <a:sym typeface="+mn-ea"/>
                </a:rPr>
                <a:t>3、查看/编辑完成后，点击【关闭】即可</a:t>
              </a:r>
              <a:endParaRPr kumimoji="0" lang="zh-CN" altLang="en-US" sz="8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endParaRPr>
            </a:p>
          </p:txBody>
        </p:sp>
        <p:pic>
          <p:nvPicPr>
            <p:cNvPr id="32" name="图片 31" descr="母版说明配图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347" y="5578"/>
              <a:ext cx="4825" cy="3507"/>
            </a:xfrm>
            <a:prstGeom prst="rect">
              <a:avLst/>
            </a:prstGeom>
          </p:spPr>
        </p:pic>
      </p:grpSp>
      <p:grpSp>
        <p:nvGrpSpPr>
          <p:cNvPr id="35" name="组合 34"/>
          <p:cNvGrpSpPr/>
          <p:nvPr/>
        </p:nvGrpSpPr>
        <p:grpSpPr>
          <a:xfrm>
            <a:off x="4480560" y="3411404"/>
            <a:ext cx="3230880" cy="898525"/>
            <a:chOff x="7197" y="3533"/>
            <a:chExt cx="5088" cy="1415"/>
          </a:xfrm>
        </p:grpSpPr>
        <p:sp>
          <p:nvSpPr>
            <p:cNvPr id="36" name="文本框 35"/>
            <p:cNvSpPr txBox="1"/>
            <p:nvPr/>
          </p:nvSpPr>
          <p:spPr>
            <a:xfrm>
              <a:off x="7197" y="3533"/>
              <a:ext cx="1287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素材：</a:t>
              </a:r>
              <a:endParaRPr kumimoji="0" lang="zh-CN" alt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197" y="3977"/>
              <a:ext cx="5088" cy="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【CC0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共享协议素材说明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】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模板中使用的图片来源于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【</a:t>
              </a:r>
              <a:r>
                <a:rPr kumimoji="0" lang="en-US" altLang="zh-CN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Pixabay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】【</a:t>
              </a:r>
              <a:r>
                <a:rPr kumimoji="0" lang="en-US" altLang="zh-CN" sz="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Freepik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】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，该图片具有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CC0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共享协议，您可在遵循</a:t>
              </a: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CC0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>
                      <a:alpha val="60000"/>
                    </a:srgbClr>
                  </a:solidFill>
                  <a:effectLst/>
                  <a:uLnTx/>
                  <a:uFillTx/>
                  <a:latin typeface="+mn-ea"/>
                  <a:cs typeface="Ebrima" panose="02000000000000000000" pitchFamily="2" charset="0"/>
                </a:rPr>
                <a:t>共享协议的情况下使用。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endParaRPr>
            </a:p>
          </p:txBody>
        </p:sp>
      </p:grpSp>
      <p:sp>
        <p:nvSpPr>
          <p:cNvPr id="38" name="文本框 37"/>
          <p:cNvSpPr txBox="1"/>
          <p:nvPr/>
        </p:nvSpPr>
        <p:spPr>
          <a:xfrm>
            <a:off x="638176" y="2486448"/>
            <a:ext cx="31572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  <a:sym typeface="+mn-ea"/>
              </a:rPr>
              <a:t>汉仪尚巍手书简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+mn-ea"/>
              <a:cs typeface="Ebrima" panose="02000000000000000000" pitchFamily="2" charset="0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38176" y="5096563"/>
            <a:ext cx="3684899" cy="72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【说明】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  <a:alpha val="60000"/>
                </a:srgbClr>
              </a:solidFill>
              <a:effectLst/>
              <a:uLnTx/>
              <a:uFillTx/>
              <a:latin typeface="+mn-ea"/>
              <a:cs typeface="Ebrima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25000"/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模板中使用的字体为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</a:rPr>
              <a:t>【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汉仪尚巍手书简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</a:rPr>
              <a:t>】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，</a:t>
            </a:r>
            <a:r>
              <a:rPr kumimoji="0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仅限于个人学习、研究或欣赏目的使用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，  </a:t>
            </a:r>
            <a:r>
              <a:rPr kumimoji="0" sz="7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如需商用请您自行向版权方购买、获取商用版权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。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222222">
                  <a:alpha val="60000"/>
                </a:srgbClr>
              </a:solidFill>
              <a:effectLst/>
              <a:uLnTx/>
              <a:uFillTx/>
              <a:latin typeface="+mn-ea"/>
              <a:cs typeface="Ebrima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srgbClr val="222222">
                  <a:alpha val="60000"/>
                </a:srgbClr>
              </a:solidFill>
              <a:effectLst/>
              <a:uLnTx/>
              <a:uFillTx/>
              <a:latin typeface="+mn-ea"/>
              <a:cs typeface="Ebrima" panose="02000000000000000000" pitchFamily="2" charset="0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638176" y="5734119"/>
            <a:ext cx="3684899" cy="560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黑体" panose="02010609060101010101" charset="-122"/>
              </a:rPr>
              <a:t>模板中使用的字体为【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思源宋体 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CN Heavy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黑体" panose="02010609060101010101" charset="-122"/>
              </a:rPr>
              <a:t>】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黑体" panose="02010609060101010101" charset="-122"/>
              </a:rPr>
              <a:t>【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思源宋体 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+mn-ea"/>
                <a:cs typeface="Ebrima" panose="02000000000000000000" pitchFamily="2" charset="0"/>
              </a:rPr>
              <a:t>CN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</a:rPr>
              <a:t>】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222222">
                    <a:alpha val="60000"/>
                  </a:srgbClr>
                </a:solidFill>
                <a:effectLst/>
                <a:uLnTx/>
                <a:uFillTx/>
                <a:latin typeface="+mn-ea"/>
                <a:cs typeface="黑体" panose="02010609060101010101" charset="-122"/>
              </a:rPr>
              <a:t>开源字体，请用户按照该款开源字体的开源协议要求来使用该字体。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srgbClr val="222222">
                  <a:alpha val="60000"/>
                </a:srgbClr>
              </a:solidFill>
              <a:effectLst/>
              <a:uLnTx/>
              <a:uFillTx/>
              <a:latin typeface="+mn-ea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srgbClr val="222222">
                  <a:alpha val="60000"/>
                </a:srgbClr>
              </a:solidFill>
              <a:effectLst/>
              <a:uLnTx/>
              <a:uFillTx/>
              <a:latin typeface="+mn-ea"/>
              <a:cs typeface="Ebrima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/>
          <p:nvPr/>
        </p:nvPicPr>
        <p:blipFill>
          <a:blip r:embed="rId1"/>
          <a:stretch>
            <a:fillRect/>
          </a:stretch>
        </p:blipFill>
        <p:spPr>
          <a:xfrm>
            <a:off x="2389505" y="61595"/>
            <a:ext cx="7605395" cy="673417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23" t="3563" r="14072" b="3563"/>
          <a:stretch>
            <a:fillRect/>
          </a:stretch>
        </p:blipFill>
        <p:spPr>
          <a:xfrm>
            <a:off x="4856780" y="3928482"/>
            <a:ext cx="2080727" cy="2333857"/>
          </a:xfrm>
          <a:custGeom>
            <a:avLst/>
            <a:gdLst>
              <a:gd name="connsiteX0" fmla="*/ 0 w 2080727"/>
              <a:gd name="connsiteY0" fmla="*/ 0 h 2333857"/>
              <a:gd name="connsiteX1" fmla="*/ 2080727 w 2080727"/>
              <a:gd name="connsiteY1" fmla="*/ 0 h 2333857"/>
              <a:gd name="connsiteX2" fmla="*/ 2080727 w 2080727"/>
              <a:gd name="connsiteY2" fmla="*/ 2333857 h 2333857"/>
              <a:gd name="connsiteX3" fmla="*/ 0 w 2080727"/>
              <a:gd name="connsiteY3" fmla="*/ 2333857 h 233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0727" h="2333857">
                <a:moveTo>
                  <a:pt x="0" y="0"/>
                </a:moveTo>
                <a:lnTo>
                  <a:pt x="2080727" y="0"/>
                </a:lnTo>
                <a:lnTo>
                  <a:pt x="2080727" y="2333857"/>
                </a:lnTo>
                <a:lnTo>
                  <a:pt x="0" y="2333857"/>
                </a:lnTo>
                <a:close/>
              </a:path>
            </a:pathLst>
          </a:cu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 t="2424" r="25980" b="5057"/>
          <a:stretch>
            <a:fillRect/>
          </a:stretch>
        </p:blipFill>
        <p:spPr>
          <a:xfrm>
            <a:off x="695325" y="3928481"/>
            <a:ext cx="2080727" cy="2333857"/>
          </a:xfrm>
          <a:custGeom>
            <a:avLst/>
            <a:gdLst>
              <a:gd name="connsiteX0" fmla="*/ 0 w 2080727"/>
              <a:gd name="connsiteY0" fmla="*/ 0 h 2333857"/>
              <a:gd name="connsiteX1" fmla="*/ 2080727 w 2080727"/>
              <a:gd name="connsiteY1" fmla="*/ 0 h 2333857"/>
              <a:gd name="connsiteX2" fmla="*/ 2080727 w 2080727"/>
              <a:gd name="connsiteY2" fmla="*/ 2333857 h 2333857"/>
              <a:gd name="connsiteX3" fmla="*/ 0 w 2080727"/>
              <a:gd name="connsiteY3" fmla="*/ 2333857 h 233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0727" h="2333857">
                <a:moveTo>
                  <a:pt x="0" y="0"/>
                </a:moveTo>
                <a:lnTo>
                  <a:pt x="2080727" y="0"/>
                </a:lnTo>
                <a:lnTo>
                  <a:pt x="2080727" y="2333857"/>
                </a:lnTo>
                <a:lnTo>
                  <a:pt x="0" y="2333857"/>
                </a:lnTo>
                <a:close/>
              </a:path>
            </a:pathLst>
          </a:cu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1" t="6011" r="31265" b="3818"/>
          <a:stretch>
            <a:fillRect/>
          </a:stretch>
        </p:blipFill>
        <p:spPr>
          <a:xfrm>
            <a:off x="2776053" y="1594624"/>
            <a:ext cx="2080727" cy="2333857"/>
          </a:xfrm>
          <a:custGeom>
            <a:avLst/>
            <a:gdLst>
              <a:gd name="connsiteX0" fmla="*/ 0 w 2080727"/>
              <a:gd name="connsiteY0" fmla="*/ 0 h 2333857"/>
              <a:gd name="connsiteX1" fmla="*/ 2080727 w 2080727"/>
              <a:gd name="connsiteY1" fmla="*/ 0 h 2333857"/>
              <a:gd name="connsiteX2" fmla="*/ 2080727 w 2080727"/>
              <a:gd name="connsiteY2" fmla="*/ 2333857 h 2333857"/>
              <a:gd name="connsiteX3" fmla="*/ 0 w 2080727"/>
              <a:gd name="connsiteY3" fmla="*/ 2333857 h 2333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0727" h="2333857">
                <a:moveTo>
                  <a:pt x="0" y="0"/>
                </a:moveTo>
                <a:lnTo>
                  <a:pt x="2080727" y="0"/>
                </a:lnTo>
                <a:lnTo>
                  <a:pt x="2080727" y="2333857"/>
                </a:lnTo>
                <a:lnTo>
                  <a:pt x="0" y="2333857"/>
                </a:lnTo>
                <a:close/>
              </a:path>
            </a:pathLst>
          </a:custGeom>
        </p:spPr>
      </p:pic>
      <p:grpSp>
        <p:nvGrpSpPr>
          <p:cNvPr id="4" name="组合 3"/>
          <p:cNvGrpSpPr/>
          <p:nvPr/>
        </p:nvGrpSpPr>
        <p:grpSpPr>
          <a:xfrm>
            <a:off x="695325" y="1594624"/>
            <a:ext cx="2080727" cy="2333857"/>
            <a:chOff x="695325" y="1147115"/>
            <a:chExt cx="2080727" cy="2351314"/>
          </a:xfrm>
        </p:grpSpPr>
        <p:sp>
          <p:nvSpPr>
            <p:cNvPr id="13" name="矩形 12"/>
            <p:cNvSpPr/>
            <p:nvPr/>
          </p:nvSpPr>
          <p:spPr>
            <a:xfrm>
              <a:off x="695325" y="1147115"/>
              <a:ext cx="2080727" cy="23513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831834" y="2091939"/>
              <a:ext cx="1807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请添加标题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4856779" y="1594624"/>
            <a:ext cx="2080727" cy="2333857"/>
            <a:chOff x="695325" y="1147115"/>
            <a:chExt cx="2080727" cy="2351314"/>
          </a:xfrm>
        </p:grpSpPr>
        <p:sp>
          <p:nvSpPr>
            <p:cNvPr id="11" name="矩形 10"/>
            <p:cNvSpPr/>
            <p:nvPr/>
          </p:nvSpPr>
          <p:spPr>
            <a:xfrm>
              <a:off x="695325" y="1147115"/>
              <a:ext cx="2080727" cy="23513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31834" y="2091939"/>
              <a:ext cx="1807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请添加标题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776052" y="3928481"/>
            <a:ext cx="2080727" cy="2333857"/>
            <a:chOff x="695325" y="1147115"/>
            <a:chExt cx="2080727" cy="2351314"/>
          </a:xfrm>
        </p:grpSpPr>
        <p:sp>
          <p:nvSpPr>
            <p:cNvPr id="9" name="矩形 8"/>
            <p:cNvSpPr/>
            <p:nvPr/>
          </p:nvSpPr>
          <p:spPr>
            <a:xfrm>
              <a:off x="695325" y="1147115"/>
              <a:ext cx="2080727" cy="23513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831834" y="2091939"/>
              <a:ext cx="18077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请添加标题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550809" y="477723"/>
            <a:ext cx="3054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单击添加大标题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96D9F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5673524" y="1145894"/>
            <a:ext cx="8449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/>
          <p:cNvGrpSpPr/>
          <p:nvPr/>
        </p:nvGrpSpPr>
        <p:grpSpPr>
          <a:xfrm>
            <a:off x="7584870" y="1545916"/>
            <a:ext cx="3890993" cy="1490471"/>
            <a:chOff x="7605681" y="1594624"/>
            <a:chExt cx="3890993" cy="1490471"/>
          </a:xfrm>
        </p:grpSpPr>
        <p:sp>
          <p:nvSpPr>
            <p:cNvPr id="6" name="文本框 5"/>
            <p:cNvSpPr txBox="1"/>
            <p:nvPr/>
          </p:nvSpPr>
          <p:spPr>
            <a:xfrm>
              <a:off x="8218167" y="1594624"/>
              <a:ext cx="3278507" cy="1346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</a:t>
              </a:r>
              <a:r>
                <a:rPr lang="zh-CN" altLang="en-US" sz="1600" dirty="0">
                  <a:solidFill>
                    <a:srgbClr val="3F3F3F"/>
                  </a:solidFill>
                  <a:latin typeface="思源黑体 CN Regular" panose="020B0500000000000000" charset="-122"/>
                  <a:ea typeface="思源黑体 CN Regular" panose="020B0500000000000000" charset="-122"/>
                </a:rPr>
                <a:t>内容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，文字是您思想的提炼，为了最终演示发布的良好效果，请尽量言简意赅的阐述观点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7605681" y="1706389"/>
              <a:ext cx="542193" cy="54219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7633940" y="1778180"/>
              <a:ext cx="5139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01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cxnSp>
          <p:nvCxnSpPr>
            <p:cNvPr id="5" name="佳佳PPT"/>
            <p:cNvCxnSpPr/>
            <p:nvPr/>
          </p:nvCxnSpPr>
          <p:spPr>
            <a:xfrm>
              <a:off x="7605681" y="3085095"/>
              <a:ext cx="3890993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7584870" y="3262069"/>
            <a:ext cx="3890993" cy="1490471"/>
            <a:chOff x="7605681" y="1594624"/>
            <a:chExt cx="3890993" cy="1490471"/>
          </a:xfrm>
        </p:grpSpPr>
        <p:sp>
          <p:nvSpPr>
            <p:cNvPr id="3" name="文本框 2"/>
            <p:cNvSpPr txBox="1"/>
            <p:nvPr/>
          </p:nvSpPr>
          <p:spPr>
            <a:xfrm>
              <a:off x="8218167" y="1594624"/>
              <a:ext cx="3278507" cy="1346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</a:t>
              </a:r>
              <a:r>
                <a:rPr lang="zh-CN" altLang="en-US" sz="1600" dirty="0">
                  <a:solidFill>
                    <a:srgbClr val="3F3F3F"/>
                  </a:solidFill>
                  <a:latin typeface="思源黑体 CN Regular" panose="020B0500000000000000" charset="-122"/>
                  <a:ea typeface="思源黑体 CN Regular" panose="020B0500000000000000" charset="-122"/>
                </a:rPr>
                <a:t>内容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，文字是您思想的提炼，为了最终演示发布的良好效果，请尽量言简意赅的阐述观点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7605681" y="1706389"/>
              <a:ext cx="542193" cy="54219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8" name="佳佳PPT"/>
            <p:cNvSpPr txBox="1"/>
            <p:nvPr/>
          </p:nvSpPr>
          <p:spPr>
            <a:xfrm>
              <a:off x="7633940" y="1778180"/>
              <a:ext cx="5139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02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7605681" y="3085095"/>
              <a:ext cx="3890993" cy="0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7584870" y="4978222"/>
            <a:ext cx="3890993" cy="1346651"/>
            <a:chOff x="7605681" y="1594624"/>
            <a:chExt cx="3890993" cy="1346651"/>
          </a:xfrm>
        </p:grpSpPr>
        <p:sp>
          <p:nvSpPr>
            <p:cNvPr id="21" name="文本框 20"/>
            <p:cNvSpPr txBox="1"/>
            <p:nvPr/>
          </p:nvSpPr>
          <p:spPr>
            <a:xfrm>
              <a:off x="8218167" y="1594624"/>
              <a:ext cx="3278507" cy="1346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</a:t>
              </a:r>
              <a:r>
                <a:rPr lang="zh-CN" altLang="en-US" sz="1600" dirty="0">
                  <a:solidFill>
                    <a:srgbClr val="3F3F3F"/>
                  </a:solidFill>
                  <a:latin typeface="思源黑体 CN Regular" panose="020B0500000000000000" charset="-122"/>
                  <a:ea typeface="思源黑体 CN Regular" panose="020B0500000000000000" charset="-122"/>
                </a:rPr>
                <a:t>内容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，文字是您思想的提炼，为了最终演示发布的良好效果，请尽量言简意赅的阐述观点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>
              <a:off x="7605681" y="1706389"/>
              <a:ext cx="542193" cy="54219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7633940" y="1778180"/>
              <a:ext cx="5139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03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r="14622" b="7813"/>
          <a:stretch>
            <a:fillRect/>
          </a:stretch>
        </p:blipFill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-76000"/>
                    </a14:imgEffect>
                  </a14:imgLayer>
                </a14:imgProps>
              </a:ext>
            </a:extLst>
          </a:blip>
          <a:srcRect l="22596"/>
          <a:stretch>
            <a:fillRect/>
          </a:stretch>
        </p:blipFill>
        <p:spPr>
          <a:xfrm rot="16200000" flipH="1" flipV="1">
            <a:off x="4900282" y="84843"/>
            <a:ext cx="2391428" cy="1219200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6348246"/>
            <a:ext cx="12192000" cy="524520"/>
          </a:xfrm>
          <a:prstGeom prst="rect">
            <a:avLst/>
          </a:prstGeom>
          <a:solidFill>
            <a:srgbClr val="496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36995" y="2793887"/>
            <a:ext cx="6122342" cy="1084833"/>
            <a:chOff x="5875639" y="1227643"/>
            <a:chExt cx="4817181" cy="807780"/>
          </a:xfrm>
        </p:grpSpPr>
        <p:sp>
          <p:nvSpPr>
            <p:cNvPr id="4" name="矩形 3"/>
            <p:cNvSpPr/>
            <p:nvPr/>
          </p:nvSpPr>
          <p:spPr>
            <a:xfrm>
              <a:off x="5875639" y="1227644"/>
              <a:ext cx="4817181" cy="79856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8" name="佳佳PPT"/>
            <p:cNvSpPr/>
            <p:nvPr/>
          </p:nvSpPr>
          <p:spPr>
            <a:xfrm>
              <a:off x="5875640" y="1227643"/>
              <a:ext cx="154723" cy="8077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9" name="佳佳PPT"/>
            <p:cNvSpPr txBox="1"/>
            <p:nvPr/>
          </p:nvSpPr>
          <p:spPr>
            <a:xfrm>
              <a:off x="6157501" y="1316942"/>
              <a:ext cx="887777" cy="687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02.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10" name="佳佳PPT"/>
            <p:cNvSpPr txBox="1"/>
            <p:nvPr/>
          </p:nvSpPr>
          <p:spPr>
            <a:xfrm>
              <a:off x="7062874" y="1316942"/>
              <a:ext cx="3398700" cy="618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课表安排计划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6" r="14316"/>
          <a:stretch>
            <a:fillRect/>
          </a:stretch>
        </p:blipFill>
        <p:spPr>
          <a:xfrm>
            <a:off x="4787600" y="1042611"/>
            <a:ext cx="2616800" cy="2616800"/>
          </a:xfrm>
          <a:custGeom>
            <a:avLst/>
            <a:gdLst>
              <a:gd name="connsiteX0" fmla="*/ 1530998 w 3061996"/>
              <a:gd name="connsiteY0" fmla="*/ 0 h 3061996"/>
              <a:gd name="connsiteX1" fmla="*/ 3061996 w 3061996"/>
              <a:gd name="connsiteY1" fmla="*/ 1530998 h 3061996"/>
              <a:gd name="connsiteX2" fmla="*/ 1530998 w 3061996"/>
              <a:gd name="connsiteY2" fmla="*/ 3061996 h 3061996"/>
              <a:gd name="connsiteX3" fmla="*/ 0 w 3061996"/>
              <a:gd name="connsiteY3" fmla="*/ 1530998 h 3061996"/>
              <a:gd name="connsiteX4" fmla="*/ 1530998 w 3061996"/>
              <a:gd name="connsiteY4" fmla="*/ 0 h 306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1996" h="3061996">
                <a:moveTo>
                  <a:pt x="1530998" y="0"/>
                </a:moveTo>
                <a:cubicBezTo>
                  <a:pt x="2376545" y="0"/>
                  <a:pt x="3061996" y="685451"/>
                  <a:pt x="3061996" y="1530998"/>
                </a:cubicBezTo>
                <a:cubicBezTo>
                  <a:pt x="3061996" y="2376545"/>
                  <a:pt x="2376545" y="3061996"/>
                  <a:pt x="1530998" y="3061996"/>
                </a:cubicBezTo>
                <a:cubicBezTo>
                  <a:pt x="685451" y="3061996"/>
                  <a:pt x="0" y="2376545"/>
                  <a:pt x="0" y="1530998"/>
                </a:cubicBezTo>
                <a:cubicBezTo>
                  <a:pt x="0" y="685451"/>
                  <a:pt x="685451" y="0"/>
                  <a:pt x="1530998" y="0"/>
                </a:cubicBezTo>
                <a:close/>
              </a:path>
            </a:pathLst>
          </a:custGeom>
          <a:ln w="7620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639341" y="1042611"/>
            <a:ext cx="3054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单击</a:t>
            </a:r>
            <a:r>
              <a:rPr lang="zh-CN" altLang="en-US" sz="3200" dirty="0">
                <a:solidFill>
                  <a:schemeClr val="accent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添加大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标题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9341" y="1991187"/>
            <a:ext cx="3667188" cy="1666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rPr>
              <a:t>单击此处输入你的正文，文字是您思想的提炼，为了最终演示发布的良好效果，请尽量言简意赅的阐述观点；根据需要可酌情增减文字，以便观者可以准确理解您所传达的信息。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805370" y="1824230"/>
            <a:ext cx="34167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697216" y="1800101"/>
            <a:ext cx="946663" cy="482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7969854" y="1326388"/>
            <a:ext cx="3545720" cy="1019456"/>
            <a:chOff x="7805112" y="1281873"/>
            <a:chExt cx="3710462" cy="1019456"/>
          </a:xfrm>
        </p:grpSpPr>
        <p:grpSp>
          <p:nvGrpSpPr>
            <p:cNvPr id="8" name="组合 7"/>
            <p:cNvGrpSpPr/>
            <p:nvPr/>
          </p:nvGrpSpPr>
          <p:grpSpPr>
            <a:xfrm>
              <a:off x="7805112" y="1281873"/>
              <a:ext cx="1760953" cy="1019456"/>
              <a:chOff x="681322" y="4441970"/>
              <a:chExt cx="1760953" cy="1019456"/>
            </a:xfrm>
          </p:grpSpPr>
          <p:sp>
            <p:nvSpPr>
              <p:cNvPr id="12" name="佳佳PPT"/>
              <p:cNvSpPr/>
              <p:nvPr/>
            </p:nvSpPr>
            <p:spPr>
              <a:xfrm>
                <a:off x="695325" y="4441970"/>
                <a:ext cx="1732948" cy="1019456"/>
              </a:xfrm>
              <a:prstGeom prst="roundRect">
                <a:avLst>
                  <a:gd name="adj" fmla="val 697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7E6E6">
                      <a:lumMod val="25000"/>
                    </a:srgbClr>
                  </a:solidFill>
                  <a:latin typeface="汉仪中黑S" panose="00020600040101010101" pitchFamily="18" charset="-122"/>
                  <a:ea typeface="汉仪中黑S" panose="00020600040101010101" pitchFamily="18" charset="-122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681322" y="4690088"/>
                <a:ext cx="17609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关键字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9754621" y="1281873"/>
              <a:ext cx="1760953" cy="1019456"/>
              <a:chOff x="681322" y="4441970"/>
              <a:chExt cx="1760953" cy="1019456"/>
            </a:xfrm>
          </p:grpSpPr>
          <p:sp>
            <p:nvSpPr>
              <p:cNvPr id="10" name="佳佳PPT"/>
              <p:cNvSpPr/>
              <p:nvPr/>
            </p:nvSpPr>
            <p:spPr>
              <a:xfrm>
                <a:off x="695325" y="4441970"/>
                <a:ext cx="1732948" cy="1019456"/>
              </a:xfrm>
              <a:prstGeom prst="roundRect">
                <a:avLst>
                  <a:gd name="adj" fmla="val 697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7E6E6">
                      <a:lumMod val="25000"/>
                    </a:srgbClr>
                  </a:solidFill>
                  <a:latin typeface="汉仪中黑S" panose="00020600040101010101" pitchFamily="18" charset="-122"/>
                  <a:ea typeface="汉仪中黑S" panose="00020600040101010101" pitchFamily="18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681322" y="4690088"/>
                <a:ext cx="17609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关键字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7969854" y="2574568"/>
            <a:ext cx="3545720" cy="1019456"/>
            <a:chOff x="7805112" y="1281873"/>
            <a:chExt cx="3710462" cy="1019456"/>
          </a:xfrm>
        </p:grpSpPr>
        <p:grpSp>
          <p:nvGrpSpPr>
            <p:cNvPr id="15" name="组合 14"/>
            <p:cNvGrpSpPr/>
            <p:nvPr/>
          </p:nvGrpSpPr>
          <p:grpSpPr>
            <a:xfrm>
              <a:off x="7805112" y="1281873"/>
              <a:ext cx="1760953" cy="1019456"/>
              <a:chOff x="681322" y="4441970"/>
              <a:chExt cx="1760953" cy="1019456"/>
            </a:xfrm>
          </p:grpSpPr>
          <p:sp>
            <p:nvSpPr>
              <p:cNvPr id="19" name="佳佳PPT"/>
              <p:cNvSpPr/>
              <p:nvPr/>
            </p:nvSpPr>
            <p:spPr>
              <a:xfrm>
                <a:off x="695325" y="4441970"/>
                <a:ext cx="1732948" cy="1019456"/>
              </a:xfrm>
              <a:prstGeom prst="roundRect">
                <a:avLst>
                  <a:gd name="adj" fmla="val 697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E7E6E6">
                      <a:lumMod val="25000"/>
                    </a:srgbClr>
                  </a:solidFill>
                  <a:latin typeface="汉仪中黑S" panose="00020600040101010101" pitchFamily="18" charset="-122"/>
                  <a:ea typeface="汉仪中黑S" panose="00020600040101010101" pitchFamily="18" charset="-122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681322" y="4690088"/>
                <a:ext cx="17609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关键字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9754621" y="1281873"/>
              <a:ext cx="1760953" cy="1019456"/>
              <a:chOff x="681322" y="4441970"/>
              <a:chExt cx="1760953" cy="1019456"/>
            </a:xfrm>
          </p:grpSpPr>
          <p:sp>
            <p:nvSpPr>
              <p:cNvPr id="17" name="矩形: 圆角 16"/>
              <p:cNvSpPr/>
              <p:nvPr/>
            </p:nvSpPr>
            <p:spPr>
              <a:xfrm>
                <a:off x="695325" y="4441970"/>
                <a:ext cx="1732948" cy="1019456"/>
              </a:xfrm>
              <a:prstGeom prst="roundRect">
                <a:avLst>
                  <a:gd name="adj" fmla="val 697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7E6E6">
                      <a:lumMod val="25000"/>
                    </a:srgbClr>
                  </a:solidFill>
                  <a:latin typeface="汉仪中黑S" panose="00020600040101010101" pitchFamily="18" charset="-122"/>
                  <a:ea typeface="汉仪中黑S" panose="00020600040101010101" pitchFamily="18" charset="-122"/>
                </a:endParaRPr>
              </a:p>
            </p:txBody>
          </p:sp>
          <p:sp>
            <p:nvSpPr>
              <p:cNvPr id="18" name="佳佳PPT"/>
              <p:cNvSpPr txBox="1"/>
              <p:nvPr/>
            </p:nvSpPr>
            <p:spPr>
              <a:xfrm>
                <a:off x="681322" y="4690088"/>
                <a:ext cx="176095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关键字</a:t>
                </a:r>
                <a:endPara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</p:grpSp>
      <p:graphicFrame>
        <p:nvGraphicFramePr>
          <p:cNvPr id="21" name="图表 20"/>
          <p:cNvGraphicFramePr/>
          <p:nvPr/>
        </p:nvGraphicFramePr>
        <p:xfrm>
          <a:off x="619676" y="3866714"/>
          <a:ext cx="11208530" cy="2471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531143" y="1589088"/>
            <a:ext cx="2389400" cy="4292362"/>
            <a:chOff x="520257" y="1368663"/>
            <a:chExt cx="2389400" cy="4292362"/>
          </a:xfrm>
        </p:grpSpPr>
        <p:grpSp>
          <p:nvGrpSpPr>
            <p:cNvPr id="46" name="组合 45"/>
            <p:cNvGrpSpPr/>
            <p:nvPr/>
          </p:nvGrpSpPr>
          <p:grpSpPr>
            <a:xfrm>
              <a:off x="780058" y="1368663"/>
              <a:ext cx="1837649" cy="2156865"/>
              <a:chOff x="1004531" y="2012788"/>
              <a:chExt cx="2028825" cy="2381250"/>
            </a:xfrm>
          </p:grpSpPr>
          <p:sp>
            <p:nvSpPr>
              <p:cNvPr id="56" name="形状2"/>
              <p:cNvSpPr/>
              <p:nvPr/>
            </p:nvSpPr>
            <p:spPr bwMode="auto">
              <a:xfrm>
                <a:off x="1004531" y="2012788"/>
                <a:ext cx="2028825" cy="2381250"/>
              </a:xfrm>
              <a:custGeom>
                <a:avLst/>
                <a:gdLst>
                  <a:gd name="T0" fmla="*/ 538 w 538"/>
                  <a:gd name="T1" fmla="*/ 269 h 632"/>
                  <a:gd name="T2" fmla="*/ 269 w 538"/>
                  <a:gd name="T3" fmla="*/ 0 h 632"/>
                  <a:gd name="T4" fmla="*/ 0 w 538"/>
                  <a:gd name="T5" fmla="*/ 269 h 632"/>
                  <a:gd name="T6" fmla="*/ 211 w 538"/>
                  <a:gd name="T7" fmla="*/ 532 h 632"/>
                  <a:gd name="T8" fmla="*/ 269 w 538"/>
                  <a:gd name="T9" fmla="*/ 632 h 632"/>
                  <a:gd name="T10" fmla="*/ 327 w 538"/>
                  <a:gd name="T11" fmla="*/ 532 h 632"/>
                  <a:gd name="T12" fmla="*/ 538 w 538"/>
                  <a:gd name="T13" fmla="*/ 269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8" h="632">
                    <a:moveTo>
                      <a:pt x="538" y="269"/>
                    </a:moveTo>
                    <a:cubicBezTo>
                      <a:pt x="538" y="120"/>
                      <a:pt x="418" y="0"/>
                      <a:pt x="269" y="0"/>
                    </a:cubicBezTo>
                    <a:cubicBezTo>
                      <a:pt x="120" y="0"/>
                      <a:pt x="0" y="120"/>
                      <a:pt x="0" y="269"/>
                    </a:cubicBezTo>
                    <a:cubicBezTo>
                      <a:pt x="0" y="398"/>
                      <a:pt x="90" y="505"/>
                      <a:pt x="211" y="532"/>
                    </a:cubicBezTo>
                    <a:cubicBezTo>
                      <a:pt x="269" y="632"/>
                      <a:pt x="269" y="632"/>
                      <a:pt x="269" y="632"/>
                    </a:cubicBezTo>
                    <a:cubicBezTo>
                      <a:pt x="327" y="532"/>
                      <a:pt x="327" y="532"/>
                      <a:pt x="327" y="532"/>
                    </a:cubicBezTo>
                    <a:cubicBezTo>
                      <a:pt x="447" y="505"/>
                      <a:pt x="538" y="398"/>
                      <a:pt x="538" y="26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57" name="佳佳PPT"/>
              <p:cNvSpPr>
                <a:spLocks noChangeArrowheads="1"/>
              </p:cNvSpPr>
              <p:nvPr/>
            </p:nvSpPr>
            <p:spPr bwMode="auto">
              <a:xfrm>
                <a:off x="1136294" y="2149313"/>
                <a:ext cx="1763712" cy="176212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+mn-ea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52795" y="1693721"/>
              <a:ext cx="1290738" cy="941051"/>
              <a:chOff x="2025433" y="2637184"/>
              <a:chExt cx="1290738" cy="941051"/>
            </a:xfrm>
          </p:grpSpPr>
          <p:sp>
            <p:nvSpPr>
              <p:cNvPr id="53" name="文本框2"/>
              <p:cNvSpPr>
                <a:spLocks noChangeArrowheads="1"/>
              </p:cNvSpPr>
              <p:nvPr/>
            </p:nvSpPr>
            <p:spPr bwMode="auto">
              <a:xfrm>
                <a:off x="2025433" y="3270458"/>
                <a:ext cx="129073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ea typeface="+mn-ea"/>
                  </a:rPr>
                  <a:t>单击</a:t>
                </a:r>
                <a:r>
                  <a:rPr lang="zh-CN" altLang="en-US" sz="1400" b="1" dirty="0">
                    <a:solidFill>
                      <a:prstClr val="white"/>
                    </a:solidFill>
                    <a:latin typeface="+mn-ea"/>
                    <a:ea typeface="+mn-ea"/>
                  </a:rPr>
                  <a:t>输入文字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ea typeface="+mn-ea"/>
                </a:endParaRPr>
              </a:p>
            </p:txBody>
          </p:sp>
          <p:sp>
            <p:nvSpPr>
              <p:cNvPr id="54" name="文本框2"/>
              <p:cNvSpPr>
                <a:spLocks noChangeArrowheads="1"/>
              </p:cNvSpPr>
              <p:nvPr/>
            </p:nvSpPr>
            <p:spPr bwMode="auto">
              <a:xfrm>
                <a:off x="2267363" y="2637184"/>
                <a:ext cx="803426" cy="70403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97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01</a:t>
                </a:r>
                <a:endParaRPr kumimoji="0" lang="zh-CN" altLang="en-US" sz="397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  <p:sp>
            <p:nvSpPr>
              <p:cNvPr id="55" name="直接连接符 54"/>
              <p:cNvSpPr>
                <a:spLocks noChangeShapeType="1"/>
              </p:cNvSpPr>
              <p:nvPr/>
            </p:nvSpPr>
            <p:spPr bwMode="auto">
              <a:xfrm>
                <a:off x="2154725" y="3282842"/>
                <a:ext cx="1028700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4EE4D2"/>
                  </a:gs>
                  <a:gs pos="100000">
                    <a:srgbClr val="006382"/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  <a:beve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48" name="文本框 47"/>
            <p:cNvSpPr txBox="1"/>
            <p:nvPr/>
          </p:nvSpPr>
          <p:spPr>
            <a:xfrm>
              <a:off x="520257" y="4331546"/>
              <a:ext cx="2389400" cy="1254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单击此处输入你的正文内容，为了演示发布的良好效果，请尽量言简意赅的阐述观点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1074275" y="3779487"/>
              <a:ext cx="1286301" cy="405314"/>
              <a:chOff x="1158502" y="4202517"/>
              <a:chExt cx="1286301" cy="405314"/>
            </a:xfrm>
          </p:grpSpPr>
          <p:sp>
            <p:nvSpPr>
              <p:cNvPr id="51" name="矩形: 圆角 50"/>
              <p:cNvSpPr/>
              <p:nvPr/>
            </p:nvSpPr>
            <p:spPr>
              <a:xfrm>
                <a:off x="1158502" y="4202517"/>
                <a:ext cx="1286301" cy="38581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汉仪中黑S" panose="00020600040101010101" pitchFamily="18" charset="-122"/>
                  <a:ea typeface="汉仪中黑S" panose="00020600040101010101" pitchFamily="18" charset="-122"/>
                  <a:cs typeface="+mn-cs"/>
                </a:endParaRPr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1191964" y="4207721"/>
                <a:ext cx="12144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添加标题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cxnSp>
          <p:nvCxnSpPr>
            <p:cNvPr id="50" name="直接连接符 49"/>
            <p:cNvCxnSpPr/>
            <p:nvPr/>
          </p:nvCxnSpPr>
          <p:spPr>
            <a:xfrm>
              <a:off x="1293228" y="5661025"/>
              <a:ext cx="7320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/>
          <p:cNvGrpSpPr/>
          <p:nvPr/>
        </p:nvGrpSpPr>
        <p:grpSpPr>
          <a:xfrm>
            <a:off x="3436177" y="1589088"/>
            <a:ext cx="2389400" cy="4292362"/>
            <a:chOff x="520257" y="1368663"/>
            <a:chExt cx="2389400" cy="4292362"/>
          </a:xfrm>
        </p:grpSpPr>
        <p:grpSp>
          <p:nvGrpSpPr>
            <p:cNvPr id="59" name="组合 58"/>
            <p:cNvGrpSpPr/>
            <p:nvPr/>
          </p:nvGrpSpPr>
          <p:grpSpPr>
            <a:xfrm>
              <a:off x="780058" y="1368663"/>
              <a:ext cx="1837649" cy="2156865"/>
              <a:chOff x="1004531" y="2012788"/>
              <a:chExt cx="2028825" cy="2381250"/>
            </a:xfrm>
          </p:grpSpPr>
          <p:sp>
            <p:nvSpPr>
              <p:cNvPr id="69" name="形状2"/>
              <p:cNvSpPr/>
              <p:nvPr/>
            </p:nvSpPr>
            <p:spPr bwMode="auto">
              <a:xfrm>
                <a:off x="1004531" y="2012788"/>
                <a:ext cx="2028825" cy="2381250"/>
              </a:xfrm>
              <a:custGeom>
                <a:avLst/>
                <a:gdLst>
                  <a:gd name="T0" fmla="*/ 538 w 538"/>
                  <a:gd name="T1" fmla="*/ 269 h 632"/>
                  <a:gd name="T2" fmla="*/ 269 w 538"/>
                  <a:gd name="T3" fmla="*/ 0 h 632"/>
                  <a:gd name="T4" fmla="*/ 0 w 538"/>
                  <a:gd name="T5" fmla="*/ 269 h 632"/>
                  <a:gd name="T6" fmla="*/ 211 w 538"/>
                  <a:gd name="T7" fmla="*/ 532 h 632"/>
                  <a:gd name="T8" fmla="*/ 269 w 538"/>
                  <a:gd name="T9" fmla="*/ 632 h 632"/>
                  <a:gd name="T10" fmla="*/ 327 w 538"/>
                  <a:gd name="T11" fmla="*/ 532 h 632"/>
                  <a:gd name="T12" fmla="*/ 538 w 538"/>
                  <a:gd name="T13" fmla="*/ 269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8" h="632">
                    <a:moveTo>
                      <a:pt x="538" y="269"/>
                    </a:moveTo>
                    <a:cubicBezTo>
                      <a:pt x="538" y="120"/>
                      <a:pt x="418" y="0"/>
                      <a:pt x="269" y="0"/>
                    </a:cubicBezTo>
                    <a:cubicBezTo>
                      <a:pt x="120" y="0"/>
                      <a:pt x="0" y="120"/>
                      <a:pt x="0" y="269"/>
                    </a:cubicBezTo>
                    <a:cubicBezTo>
                      <a:pt x="0" y="398"/>
                      <a:pt x="90" y="505"/>
                      <a:pt x="211" y="532"/>
                    </a:cubicBezTo>
                    <a:cubicBezTo>
                      <a:pt x="269" y="632"/>
                      <a:pt x="269" y="632"/>
                      <a:pt x="269" y="632"/>
                    </a:cubicBezTo>
                    <a:cubicBezTo>
                      <a:pt x="327" y="532"/>
                      <a:pt x="327" y="532"/>
                      <a:pt x="327" y="532"/>
                    </a:cubicBezTo>
                    <a:cubicBezTo>
                      <a:pt x="447" y="505"/>
                      <a:pt x="538" y="398"/>
                      <a:pt x="538" y="26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70" name="佳佳PPT"/>
              <p:cNvSpPr>
                <a:spLocks noChangeArrowheads="1"/>
              </p:cNvSpPr>
              <p:nvPr/>
            </p:nvSpPr>
            <p:spPr bwMode="auto">
              <a:xfrm>
                <a:off x="1136294" y="2149313"/>
                <a:ext cx="1763712" cy="176212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+mn-ea"/>
                </a:endParaRPr>
              </a:p>
            </p:txBody>
          </p:sp>
        </p:grpSp>
        <p:grpSp>
          <p:nvGrpSpPr>
            <p:cNvPr id="60" name="组合 59"/>
            <p:cNvGrpSpPr/>
            <p:nvPr/>
          </p:nvGrpSpPr>
          <p:grpSpPr>
            <a:xfrm>
              <a:off x="1052795" y="1693721"/>
              <a:ext cx="1290738" cy="941051"/>
              <a:chOff x="2025433" y="2637184"/>
              <a:chExt cx="1290738" cy="941051"/>
            </a:xfrm>
          </p:grpSpPr>
          <p:sp>
            <p:nvSpPr>
              <p:cNvPr id="66" name="文本框2"/>
              <p:cNvSpPr>
                <a:spLocks noChangeArrowheads="1"/>
              </p:cNvSpPr>
              <p:nvPr/>
            </p:nvSpPr>
            <p:spPr bwMode="auto">
              <a:xfrm>
                <a:off x="2025433" y="3270458"/>
                <a:ext cx="129073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ea typeface="+mn-ea"/>
                  </a:rPr>
                  <a:t>单击</a:t>
                </a:r>
                <a:r>
                  <a:rPr lang="zh-CN" altLang="en-US" sz="1400" b="1" dirty="0">
                    <a:solidFill>
                      <a:prstClr val="white"/>
                    </a:solidFill>
                    <a:latin typeface="+mn-ea"/>
                    <a:ea typeface="+mn-ea"/>
                  </a:rPr>
                  <a:t>输入文字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ea typeface="+mn-ea"/>
                </a:endParaRPr>
              </a:p>
            </p:txBody>
          </p:sp>
          <p:sp>
            <p:nvSpPr>
              <p:cNvPr id="67" name="文本框2"/>
              <p:cNvSpPr>
                <a:spLocks noChangeArrowheads="1"/>
              </p:cNvSpPr>
              <p:nvPr/>
            </p:nvSpPr>
            <p:spPr bwMode="auto">
              <a:xfrm>
                <a:off x="2267363" y="2637184"/>
                <a:ext cx="803426" cy="70403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97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02</a:t>
                </a:r>
                <a:endParaRPr kumimoji="0" lang="zh-CN" altLang="en-US" sz="397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  <p:sp>
            <p:nvSpPr>
              <p:cNvPr id="68" name="直接连接符 67"/>
              <p:cNvSpPr>
                <a:spLocks noChangeShapeType="1"/>
              </p:cNvSpPr>
              <p:nvPr/>
            </p:nvSpPr>
            <p:spPr bwMode="auto">
              <a:xfrm>
                <a:off x="2154725" y="3282842"/>
                <a:ext cx="1028700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4EE4D2"/>
                  </a:gs>
                  <a:gs pos="100000">
                    <a:srgbClr val="006382"/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  <a:beve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61" name="文本框 60"/>
            <p:cNvSpPr txBox="1"/>
            <p:nvPr/>
          </p:nvSpPr>
          <p:spPr>
            <a:xfrm>
              <a:off x="520257" y="4331546"/>
              <a:ext cx="2389400" cy="1254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单击此处输入你的正文内容，为了演示发布的良好效果，请尽量言简意赅的阐述观点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62" name="组合 61"/>
            <p:cNvGrpSpPr/>
            <p:nvPr/>
          </p:nvGrpSpPr>
          <p:grpSpPr>
            <a:xfrm>
              <a:off x="1074275" y="3779487"/>
              <a:ext cx="1286301" cy="405314"/>
              <a:chOff x="1158502" y="4202517"/>
              <a:chExt cx="1286301" cy="405314"/>
            </a:xfrm>
          </p:grpSpPr>
          <p:sp>
            <p:nvSpPr>
              <p:cNvPr id="64" name="矩形: 圆角 63"/>
              <p:cNvSpPr/>
              <p:nvPr/>
            </p:nvSpPr>
            <p:spPr>
              <a:xfrm>
                <a:off x="1158502" y="4202517"/>
                <a:ext cx="1286301" cy="38581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汉仪中黑S" panose="00020600040101010101" pitchFamily="18" charset="-122"/>
                  <a:ea typeface="汉仪中黑S" panose="00020600040101010101" pitchFamily="18" charset="-122"/>
                  <a:cs typeface="+mn-cs"/>
                </a:endParaRPr>
              </a:p>
            </p:txBody>
          </p:sp>
          <p:sp>
            <p:nvSpPr>
              <p:cNvPr id="65" name="文本框 64"/>
              <p:cNvSpPr txBox="1"/>
              <p:nvPr/>
            </p:nvSpPr>
            <p:spPr>
              <a:xfrm>
                <a:off x="1191964" y="4207721"/>
                <a:ext cx="12144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添加标题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cxnSp>
          <p:nvCxnSpPr>
            <p:cNvPr id="63" name="直接连接符 62"/>
            <p:cNvCxnSpPr/>
            <p:nvPr/>
          </p:nvCxnSpPr>
          <p:spPr>
            <a:xfrm>
              <a:off x="1293228" y="5661025"/>
              <a:ext cx="7320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组合 70"/>
          <p:cNvGrpSpPr/>
          <p:nvPr/>
        </p:nvGrpSpPr>
        <p:grpSpPr>
          <a:xfrm>
            <a:off x="6341211" y="1589088"/>
            <a:ext cx="2389400" cy="4292362"/>
            <a:chOff x="520257" y="1368663"/>
            <a:chExt cx="2389400" cy="4292362"/>
          </a:xfrm>
        </p:grpSpPr>
        <p:grpSp>
          <p:nvGrpSpPr>
            <p:cNvPr id="72" name="组合 71"/>
            <p:cNvGrpSpPr/>
            <p:nvPr/>
          </p:nvGrpSpPr>
          <p:grpSpPr>
            <a:xfrm>
              <a:off x="780058" y="1368663"/>
              <a:ext cx="1837649" cy="2156865"/>
              <a:chOff x="1004531" y="2012788"/>
              <a:chExt cx="2028825" cy="2381250"/>
            </a:xfrm>
          </p:grpSpPr>
          <p:sp>
            <p:nvSpPr>
              <p:cNvPr id="82" name="形状2"/>
              <p:cNvSpPr/>
              <p:nvPr/>
            </p:nvSpPr>
            <p:spPr bwMode="auto">
              <a:xfrm>
                <a:off x="1004531" y="2012788"/>
                <a:ext cx="2028825" cy="2381250"/>
              </a:xfrm>
              <a:custGeom>
                <a:avLst/>
                <a:gdLst>
                  <a:gd name="T0" fmla="*/ 538 w 538"/>
                  <a:gd name="T1" fmla="*/ 269 h 632"/>
                  <a:gd name="T2" fmla="*/ 269 w 538"/>
                  <a:gd name="T3" fmla="*/ 0 h 632"/>
                  <a:gd name="T4" fmla="*/ 0 w 538"/>
                  <a:gd name="T5" fmla="*/ 269 h 632"/>
                  <a:gd name="T6" fmla="*/ 211 w 538"/>
                  <a:gd name="T7" fmla="*/ 532 h 632"/>
                  <a:gd name="T8" fmla="*/ 269 w 538"/>
                  <a:gd name="T9" fmla="*/ 632 h 632"/>
                  <a:gd name="T10" fmla="*/ 327 w 538"/>
                  <a:gd name="T11" fmla="*/ 532 h 632"/>
                  <a:gd name="T12" fmla="*/ 538 w 538"/>
                  <a:gd name="T13" fmla="*/ 269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8" h="632">
                    <a:moveTo>
                      <a:pt x="538" y="269"/>
                    </a:moveTo>
                    <a:cubicBezTo>
                      <a:pt x="538" y="120"/>
                      <a:pt x="418" y="0"/>
                      <a:pt x="269" y="0"/>
                    </a:cubicBezTo>
                    <a:cubicBezTo>
                      <a:pt x="120" y="0"/>
                      <a:pt x="0" y="120"/>
                      <a:pt x="0" y="269"/>
                    </a:cubicBezTo>
                    <a:cubicBezTo>
                      <a:pt x="0" y="398"/>
                      <a:pt x="90" y="505"/>
                      <a:pt x="211" y="532"/>
                    </a:cubicBezTo>
                    <a:cubicBezTo>
                      <a:pt x="269" y="632"/>
                      <a:pt x="269" y="632"/>
                      <a:pt x="269" y="632"/>
                    </a:cubicBezTo>
                    <a:cubicBezTo>
                      <a:pt x="327" y="532"/>
                      <a:pt x="327" y="532"/>
                      <a:pt x="327" y="532"/>
                    </a:cubicBezTo>
                    <a:cubicBezTo>
                      <a:pt x="447" y="505"/>
                      <a:pt x="538" y="398"/>
                      <a:pt x="538" y="26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83" name="佳佳PPT"/>
              <p:cNvSpPr>
                <a:spLocks noChangeArrowheads="1"/>
              </p:cNvSpPr>
              <p:nvPr/>
            </p:nvSpPr>
            <p:spPr bwMode="auto">
              <a:xfrm>
                <a:off x="1136294" y="2149313"/>
                <a:ext cx="1763712" cy="176212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+mn-ea"/>
                </a:endParaRPr>
              </a:p>
            </p:txBody>
          </p:sp>
        </p:grpSp>
        <p:grpSp>
          <p:nvGrpSpPr>
            <p:cNvPr id="73" name="组合 72"/>
            <p:cNvGrpSpPr/>
            <p:nvPr/>
          </p:nvGrpSpPr>
          <p:grpSpPr>
            <a:xfrm>
              <a:off x="1052795" y="1693721"/>
              <a:ext cx="1290738" cy="941051"/>
              <a:chOff x="2025433" y="2637184"/>
              <a:chExt cx="1290738" cy="941051"/>
            </a:xfrm>
          </p:grpSpPr>
          <p:sp>
            <p:nvSpPr>
              <p:cNvPr id="79" name="文本框2"/>
              <p:cNvSpPr>
                <a:spLocks noChangeArrowheads="1"/>
              </p:cNvSpPr>
              <p:nvPr/>
            </p:nvSpPr>
            <p:spPr bwMode="auto">
              <a:xfrm>
                <a:off x="2025433" y="3270458"/>
                <a:ext cx="129073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ea typeface="+mn-ea"/>
                  </a:rPr>
                  <a:t>单击</a:t>
                </a:r>
                <a:r>
                  <a:rPr lang="zh-CN" altLang="en-US" sz="1400" b="1" dirty="0">
                    <a:solidFill>
                      <a:prstClr val="white"/>
                    </a:solidFill>
                    <a:latin typeface="+mn-ea"/>
                    <a:ea typeface="+mn-ea"/>
                  </a:rPr>
                  <a:t>输入文字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ea typeface="+mn-ea"/>
                </a:endParaRPr>
              </a:p>
            </p:txBody>
          </p:sp>
          <p:sp>
            <p:nvSpPr>
              <p:cNvPr id="80" name="文本框2"/>
              <p:cNvSpPr>
                <a:spLocks noChangeArrowheads="1"/>
              </p:cNvSpPr>
              <p:nvPr/>
            </p:nvSpPr>
            <p:spPr bwMode="auto">
              <a:xfrm>
                <a:off x="2267363" y="2637184"/>
                <a:ext cx="803426" cy="70403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97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03</a:t>
                </a:r>
                <a:endParaRPr kumimoji="0" lang="zh-CN" altLang="en-US" sz="397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  <p:sp>
            <p:nvSpPr>
              <p:cNvPr id="81" name="直接连接符 80"/>
              <p:cNvSpPr>
                <a:spLocks noChangeShapeType="1"/>
              </p:cNvSpPr>
              <p:nvPr/>
            </p:nvSpPr>
            <p:spPr bwMode="auto">
              <a:xfrm>
                <a:off x="2154725" y="3282842"/>
                <a:ext cx="1028700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4EE4D2"/>
                  </a:gs>
                  <a:gs pos="100000">
                    <a:srgbClr val="006382"/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  <a:beve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74" name="文本框 73"/>
            <p:cNvSpPr txBox="1"/>
            <p:nvPr/>
          </p:nvSpPr>
          <p:spPr>
            <a:xfrm>
              <a:off x="520257" y="4331546"/>
              <a:ext cx="2389400" cy="1254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单击此处输入你的正文内容，为了演示发布的良好效果，请尽量言简意赅的阐述观点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75" name="组合 74"/>
            <p:cNvGrpSpPr/>
            <p:nvPr/>
          </p:nvGrpSpPr>
          <p:grpSpPr>
            <a:xfrm>
              <a:off x="1074275" y="3779487"/>
              <a:ext cx="1286301" cy="405314"/>
              <a:chOff x="1158502" y="4202517"/>
              <a:chExt cx="1286301" cy="405314"/>
            </a:xfrm>
          </p:grpSpPr>
          <p:sp>
            <p:nvSpPr>
              <p:cNvPr id="77" name="矩形: 圆角 76"/>
              <p:cNvSpPr/>
              <p:nvPr/>
            </p:nvSpPr>
            <p:spPr>
              <a:xfrm>
                <a:off x="1158502" y="4202517"/>
                <a:ext cx="1286301" cy="38581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汉仪中黑S" panose="00020600040101010101" pitchFamily="18" charset="-122"/>
                  <a:ea typeface="汉仪中黑S" panose="00020600040101010101" pitchFamily="18" charset="-122"/>
                  <a:cs typeface="+mn-cs"/>
                </a:endParaRP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1191964" y="4207721"/>
                <a:ext cx="12144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添加标题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cxnSp>
          <p:nvCxnSpPr>
            <p:cNvPr id="76" name="直接连接符 75"/>
            <p:cNvCxnSpPr/>
            <p:nvPr/>
          </p:nvCxnSpPr>
          <p:spPr>
            <a:xfrm>
              <a:off x="1293228" y="5661025"/>
              <a:ext cx="7320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组合 83"/>
          <p:cNvGrpSpPr/>
          <p:nvPr/>
        </p:nvGrpSpPr>
        <p:grpSpPr>
          <a:xfrm>
            <a:off x="9246244" y="1589088"/>
            <a:ext cx="2389400" cy="4292362"/>
            <a:chOff x="520257" y="1368663"/>
            <a:chExt cx="2389400" cy="4292362"/>
          </a:xfrm>
        </p:grpSpPr>
        <p:grpSp>
          <p:nvGrpSpPr>
            <p:cNvPr id="85" name="组合 84"/>
            <p:cNvGrpSpPr/>
            <p:nvPr/>
          </p:nvGrpSpPr>
          <p:grpSpPr>
            <a:xfrm>
              <a:off x="780058" y="1368663"/>
              <a:ext cx="1837649" cy="2156865"/>
              <a:chOff x="1004531" y="2012788"/>
              <a:chExt cx="2028825" cy="2381250"/>
            </a:xfrm>
          </p:grpSpPr>
          <p:sp>
            <p:nvSpPr>
              <p:cNvPr id="95" name="形状2"/>
              <p:cNvSpPr/>
              <p:nvPr/>
            </p:nvSpPr>
            <p:spPr bwMode="auto">
              <a:xfrm>
                <a:off x="1004531" y="2012788"/>
                <a:ext cx="2028825" cy="2381250"/>
              </a:xfrm>
              <a:custGeom>
                <a:avLst/>
                <a:gdLst>
                  <a:gd name="T0" fmla="*/ 538 w 538"/>
                  <a:gd name="T1" fmla="*/ 269 h 632"/>
                  <a:gd name="T2" fmla="*/ 269 w 538"/>
                  <a:gd name="T3" fmla="*/ 0 h 632"/>
                  <a:gd name="T4" fmla="*/ 0 w 538"/>
                  <a:gd name="T5" fmla="*/ 269 h 632"/>
                  <a:gd name="T6" fmla="*/ 211 w 538"/>
                  <a:gd name="T7" fmla="*/ 532 h 632"/>
                  <a:gd name="T8" fmla="*/ 269 w 538"/>
                  <a:gd name="T9" fmla="*/ 632 h 632"/>
                  <a:gd name="T10" fmla="*/ 327 w 538"/>
                  <a:gd name="T11" fmla="*/ 532 h 632"/>
                  <a:gd name="T12" fmla="*/ 538 w 538"/>
                  <a:gd name="T13" fmla="*/ 269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8" h="632">
                    <a:moveTo>
                      <a:pt x="538" y="269"/>
                    </a:moveTo>
                    <a:cubicBezTo>
                      <a:pt x="538" y="120"/>
                      <a:pt x="418" y="0"/>
                      <a:pt x="269" y="0"/>
                    </a:cubicBezTo>
                    <a:cubicBezTo>
                      <a:pt x="120" y="0"/>
                      <a:pt x="0" y="120"/>
                      <a:pt x="0" y="269"/>
                    </a:cubicBezTo>
                    <a:cubicBezTo>
                      <a:pt x="0" y="398"/>
                      <a:pt x="90" y="505"/>
                      <a:pt x="211" y="532"/>
                    </a:cubicBezTo>
                    <a:cubicBezTo>
                      <a:pt x="269" y="632"/>
                      <a:pt x="269" y="632"/>
                      <a:pt x="269" y="632"/>
                    </a:cubicBezTo>
                    <a:cubicBezTo>
                      <a:pt x="327" y="532"/>
                      <a:pt x="327" y="532"/>
                      <a:pt x="327" y="532"/>
                    </a:cubicBezTo>
                    <a:cubicBezTo>
                      <a:pt x="447" y="505"/>
                      <a:pt x="538" y="398"/>
                      <a:pt x="538" y="26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+mn-ea"/>
                </a:endParaRPr>
              </a:p>
            </p:txBody>
          </p:sp>
          <p:sp>
            <p:nvSpPr>
              <p:cNvPr id="96" name="佳佳PPT"/>
              <p:cNvSpPr>
                <a:spLocks noChangeArrowheads="1"/>
              </p:cNvSpPr>
              <p:nvPr/>
            </p:nvSpPr>
            <p:spPr bwMode="auto">
              <a:xfrm>
                <a:off x="1136294" y="2149313"/>
                <a:ext cx="1763712" cy="176212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+mn-ea"/>
                </a:endParaRPr>
              </a:p>
            </p:txBody>
          </p:sp>
        </p:grpSp>
        <p:grpSp>
          <p:nvGrpSpPr>
            <p:cNvPr id="86" name="组合 85"/>
            <p:cNvGrpSpPr/>
            <p:nvPr/>
          </p:nvGrpSpPr>
          <p:grpSpPr>
            <a:xfrm>
              <a:off x="1052795" y="1693721"/>
              <a:ext cx="1290738" cy="941051"/>
              <a:chOff x="2025433" y="2637184"/>
              <a:chExt cx="1290738" cy="941051"/>
            </a:xfrm>
          </p:grpSpPr>
          <p:sp>
            <p:nvSpPr>
              <p:cNvPr id="92" name="文本框2"/>
              <p:cNvSpPr>
                <a:spLocks noChangeArrowheads="1"/>
              </p:cNvSpPr>
              <p:nvPr/>
            </p:nvSpPr>
            <p:spPr bwMode="auto">
              <a:xfrm>
                <a:off x="2025433" y="3270458"/>
                <a:ext cx="1290738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ea typeface="+mn-ea"/>
                  </a:rPr>
                  <a:t>单击</a:t>
                </a:r>
                <a:r>
                  <a:rPr lang="zh-CN" altLang="en-US" sz="1400" b="1" dirty="0">
                    <a:solidFill>
                      <a:prstClr val="white"/>
                    </a:solidFill>
                    <a:latin typeface="+mn-ea"/>
                    <a:ea typeface="+mn-ea"/>
                  </a:rPr>
                  <a:t>输入文字</a:t>
                </a:r>
                <a:endPara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ea typeface="+mn-ea"/>
                </a:endParaRPr>
              </a:p>
            </p:txBody>
          </p:sp>
          <p:sp>
            <p:nvSpPr>
              <p:cNvPr id="93" name="文本框2"/>
              <p:cNvSpPr>
                <a:spLocks noChangeArrowheads="1"/>
              </p:cNvSpPr>
              <p:nvPr/>
            </p:nvSpPr>
            <p:spPr bwMode="auto">
              <a:xfrm>
                <a:off x="2267363" y="2637184"/>
                <a:ext cx="803426" cy="70403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3975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04</a:t>
                </a:r>
                <a:endParaRPr kumimoji="0" lang="zh-CN" altLang="en-US" sz="3975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  <p:sp>
            <p:nvSpPr>
              <p:cNvPr id="94" name="直接连接符 93"/>
              <p:cNvSpPr>
                <a:spLocks noChangeShapeType="1"/>
              </p:cNvSpPr>
              <p:nvPr/>
            </p:nvSpPr>
            <p:spPr bwMode="auto">
              <a:xfrm>
                <a:off x="2154725" y="3282842"/>
                <a:ext cx="1028700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4EE4D2"/>
                  </a:gs>
                  <a:gs pos="100000">
                    <a:srgbClr val="006382"/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  <a:bevel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87" name="文本框 86"/>
            <p:cNvSpPr txBox="1"/>
            <p:nvPr/>
          </p:nvSpPr>
          <p:spPr>
            <a:xfrm>
              <a:off x="520257" y="4331546"/>
              <a:ext cx="2389400" cy="1254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单击此处输入你的正文内容，为了演示发布的良好效果，请尽量言简意赅的阐述观点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88" name="组合 87"/>
            <p:cNvGrpSpPr/>
            <p:nvPr/>
          </p:nvGrpSpPr>
          <p:grpSpPr>
            <a:xfrm>
              <a:off x="1074275" y="3779487"/>
              <a:ext cx="1286301" cy="405314"/>
              <a:chOff x="1158502" y="4202517"/>
              <a:chExt cx="1286301" cy="405314"/>
            </a:xfrm>
          </p:grpSpPr>
          <p:sp>
            <p:nvSpPr>
              <p:cNvPr id="90" name="矩形: 圆角 89"/>
              <p:cNvSpPr/>
              <p:nvPr/>
            </p:nvSpPr>
            <p:spPr>
              <a:xfrm>
                <a:off x="1158502" y="4202517"/>
                <a:ext cx="1286301" cy="385813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482600" sx="103000" sy="103000" algn="ctr" rotWithShape="0">
                  <a:prstClr val="black">
                    <a:alpha val="1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E7E6E6">
                      <a:lumMod val="25000"/>
                    </a:srgbClr>
                  </a:solidFill>
                  <a:effectLst/>
                  <a:uLnTx/>
                  <a:uFillTx/>
                  <a:latin typeface="汉仪中黑S" panose="00020600040101010101" pitchFamily="18" charset="-122"/>
                  <a:ea typeface="汉仪中黑S" panose="00020600040101010101" pitchFamily="18" charset="-122"/>
                  <a:cs typeface="+mn-cs"/>
                </a:endParaRPr>
              </a:p>
            </p:txBody>
          </p:sp>
          <p:sp>
            <p:nvSpPr>
              <p:cNvPr id="91" name="文本框 90"/>
              <p:cNvSpPr txBox="1"/>
              <p:nvPr/>
            </p:nvSpPr>
            <p:spPr>
              <a:xfrm>
                <a:off x="1191964" y="4207721"/>
                <a:ext cx="12144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添加标题</a:t>
                </a: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cxnSp>
          <p:nvCxnSpPr>
            <p:cNvPr id="89" name="佳佳PPT"/>
            <p:cNvCxnSpPr/>
            <p:nvPr/>
          </p:nvCxnSpPr>
          <p:spPr>
            <a:xfrm>
              <a:off x="1293228" y="5661025"/>
              <a:ext cx="7320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文本框 96"/>
          <p:cNvSpPr txBox="1"/>
          <p:nvPr/>
        </p:nvSpPr>
        <p:spPr>
          <a:xfrm>
            <a:off x="4180835" y="329921"/>
            <a:ext cx="383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</a:rPr>
              <a:t>单击添加大标题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96D9F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Arial" panose="020B0604020202020204" pitchFamily="34" charset="0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5604852" y="1118863"/>
            <a:ext cx="94268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4000439" y="1690244"/>
            <a:ext cx="4217248" cy="4212045"/>
            <a:chOff x="6513765" y="769050"/>
            <a:chExt cx="5652819" cy="564584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05" t="1866" r="19076" b="4817"/>
            <a:stretch>
              <a:fillRect/>
            </a:stretch>
          </p:blipFill>
          <p:spPr>
            <a:xfrm>
              <a:off x="7609780" y="1868722"/>
              <a:ext cx="3460790" cy="3460790"/>
            </a:xfrm>
            <a:custGeom>
              <a:avLst/>
              <a:gdLst>
                <a:gd name="connsiteX0" fmla="*/ 1730395 w 3460790"/>
                <a:gd name="connsiteY0" fmla="*/ 0 h 3460790"/>
                <a:gd name="connsiteX1" fmla="*/ 2058062 w 3460790"/>
                <a:gd name="connsiteY1" fmla="*/ 135654 h 3460790"/>
                <a:gd name="connsiteX2" fmla="*/ 3325136 w 3460790"/>
                <a:gd name="connsiteY2" fmla="*/ 1402729 h 3460790"/>
                <a:gd name="connsiteX3" fmla="*/ 3325136 w 3460790"/>
                <a:gd name="connsiteY3" fmla="*/ 2058062 h 3460790"/>
                <a:gd name="connsiteX4" fmla="*/ 2058062 w 3460790"/>
                <a:gd name="connsiteY4" fmla="*/ 3325135 h 3460790"/>
                <a:gd name="connsiteX5" fmla="*/ 1402728 w 3460790"/>
                <a:gd name="connsiteY5" fmla="*/ 3325137 h 3460790"/>
                <a:gd name="connsiteX6" fmla="*/ 135655 w 3460790"/>
                <a:gd name="connsiteY6" fmla="*/ 2058062 h 3460790"/>
                <a:gd name="connsiteX7" fmla="*/ 135655 w 3460790"/>
                <a:gd name="connsiteY7" fmla="*/ 1402729 h 3460790"/>
                <a:gd name="connsiteX8" fmla="*/ 1402728 w 3460790"/>
                <a:gd name="connsiteY8" fmla="*/ 135654 h 3460790"/>
                <a:gd name="connsiteX9" fmla="*/ 1730395 w 3460790"/>
                <a:gd name="connsiteY9" fmla="*/ 0 h 346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0790" h="3460790">
                  <a:moveTo>
                    <a:pt x="1730395" y="0"/>
                  </a:moveTo>
                  <a:cubicBezTo>
                    <a:pt x="1849011" y="0"/>
                    <a:pt x="1967626" y="45218"/>
                    <a:pt x="2058062" y="135654"/>
                  </a:cubicBezTo>
                  <a:lnTo>
                    <a:pt x="3325136" y="1402729"/>
                  </a:lnTo>
                  <a:cubicBezTo>
                    <a:pt x="3506008" y="1583602"/>
                    <a:pt x="3506008" y="1877190"/>
                    <a:pt x="3325136" y="2058062"/>
                  </a:cubicBezTo>
                  <a:lnTo>
                    <a:pt x="2058062" y="3325135"/>
                  </a:lnTo>
                  <a:cubicBezTo>
                    <a:pt x="1877190" y="3506008"/>
                    <a:pt x="1583601" y="3506008"/>
                    <a:pt x="1402728" y="3325137"/>
                  </a:cubicBezTo>
                  <a:lnTo>
                    <a:pt x="135655" y="2058062"/>
                  </a:lnTo>
                  <a:cubicBezTo>
                    <a:pt x="-45218" y="1877190"/>
                    <a:pt x="-45218" y="1583602"/>
                    <a:pt x="135655" y="1402729"/>
                  </a:cubicBezTo>
                  <a:lnTo>
                    <a:pt x="1402728" y="135654"/>
                  </a:lnTo>
                  <a:cubicBezTo>
                    <a:pt x="1493165" y="45218"/>
                    <a:pt x="1611780" y="0"/>
                    <a:pt x="1730395" y="0"/>
                  </a:cubicBezTo>
                  <a:close/>
                </a:path>
              </a:pathLst>
            </a:custGeom>
          </p:spPr>
        </p:pic>
        <p:grpSp>
          <p:nvGrpSpPr>
            <p:cNvPr id="3" name="组合 2"/>
            <p:cNvGrpSpPr/>
            <p:nvPr/>
          </p:nvGrpSpPr>
          <p:grpSpPr>
            <a:xfrm>
              <a:off x="6513765" y="769050"/>
              <a:ext cx="5652819" cy="5645845"/>
              <a:chOff x="3808995" y="1144816"/>
              <a:chExt cx="4574012" cy="4568369"/>
            </a:xfrm>
          </p:grpSpPr>
          <p:sp>
            <p:nvSpPr>
              <p:cNvPr id="4" name="任意多边形: 形状 3"/>
              <p:cNvSpPr/>
              <p:nvPr/>
            </p:nvSpPr>
            <p:spPr>
              <a:xfrm rot="16200000">
                <a:off x="6214534" y="1144816"/>
                <a:ext cx="2168474" cy="2168473"/>
              </a:xfrm>
              <a:custGeom>
                <a:avLst/>
                <a:gdLst>
                  <a:gd name="connsiteX0" fmla="*/ 2168474 w 2168474"/>
                  <a:gd name="connsiteY0" fmla="*/ 0 h 2168473"/>
                  <a:gd name="connsiteX1" fmla="*/ 0 w 2168474"/>
                  <a:gd name="connsiteY1" fmla="*/ 2168473 h 2168473"/>
                  <a:gd name="connsiteX2" fmla="*/ 0 w 2168474"/>
                  <a:gd name="connsiteY2" fmla="*/ 1567794 h 2168473"/>
                  <a:gd name="connsiteX3" fmla="*/ 1567795 w 2168474"/>
                  <a:gd name="connsiteY3" fmla="*/ 0 h 2168473"/>
                  <a:gd name="connsiteX4" fmla="*/ 2168474 w 2168474"/>
                  <a:gd name="connsiteY4" fmla="*/ 0 h 216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474" h="2168473">
                    <a:moveTo>
                      <a:pt x="2168474" y="0"/>
                    </a:moveTo>
                    <a:lnTo>
                      <a:pt x="0" y="2168473"/>
                    </a:lnTo>
                    <a:lnTo>
                      <a:pt x="0" y="1567794"/>
                    </a:lnTo>
                    <a:lnTo>
                      <a:pt x="1567795" y="0"/>
                    </a:lnTo>
                    <a:lnTo>
                      <a:pt x="21684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5" name="任意多边形: 形状 4"/>
              <p:cNvSpPr/>
              <p:nvPr/>
            </p:nvSpPr>
            <p:spPr>
              <a:xfrm rot="16200000">
                <a:off x="3808995" y="1144816"/>
                <a:ext cx="2168472" cy="2168472"/>
              </a:xfrm>
              <a:custGeom>
                <a:avLst/>
                <a:gdLst>
                  <a:gd name="connsiteX0" fmla="*/ 2168472 w 2168472"/>
                  <a:gd name="connsiteY0" fmla="*/ 2168472 h 2168472"/>
                  <a:gd name="connsiteX1" fmla="*/ 1567793 w 2168472"/>
                  <a:gd name="connsiteY1" fmla="*/ 2168472 h 2168472"/>
                  <a:gd name="connsiteX2" fmla="*/ 0 w 2168472"/>
                  <a:gd name="connsiteY2" fmla="*/ 600677 h 2168472"/>
                  <a:gd name="connsiteX3" fmla="*/ 0 w 2168472"/>
                  <a:gd name="connsiteY3" fmla="*/ 0 h 2168472"/>
                  <a:gd name="connsiteX4" fmla="*/ 2168472 w 2168472"/>
                  <a:gd name="connsiteY4" fmla="*/ 2168472 h 2168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8472" h="2168472">
                    <a:moveTo>
                      <a:pt x="2168472" y="2168472"/>
                    </a:moveTo>
                    <a:lnTo>
                      <a:pt x="1567793" y="2168472"/>
                    </a:lnTo>
                    <a:lnTo>
                      <a:pt x="0" y="600677"/>
                    </a:lnTo>
                    <a:lnTo>
                      <a:pt x="0" y="0"/>
                    </a:lnTo>
                    <a:lnTo>
                      <a:pt x="2168472" y="2168472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6" name="任意多边形: 形状 5"/>
              <p:cNvSpPr/>
              <p:nvPr/>
            </p:nvSpPr>
            <p:spPr>
              <a:xfrm rot="16200000">
                <a:off x="3814640" y="3550356"/>
                <a:ext cx="2162827" cy="2162826"/>
              </a:xfrm>
              <a:custGeom>
                <a:avLst/>
                <a:gdLst>
                  <a:gd name="connsiteX0" fmla="*/ 2162827 w 2162827"/>
                  <a:gd name="connsiteY0" fmla="*/ 0 h 2162826"/>
                  <a:gd name="connsiteX1" fmla="*/ 2162827 w 2162827"/>
                  <a:gd name="connsiteY1" fmla="*/ 600677 h 2162826"/>
                  <a:gd name="connsiteX2" fmla="*/ 600679 w 2162827"/>
                  <a:gd name="connsiteY2" fmla="*/ 2162826 h 2162826"/>
                  <a:gd name="connsiteX3" fmla="*/ 0 w 2162827"/>
                  <a:gd name="connsiteY3" fmla="*/ 2162826 h 2162826"/>
                  <a:gd name="connsiteX4" fmla="*/ 2162827 w 2162827"/>
                  <a:gd name="connsiteY4" fmla="*/ 0 h 2162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2827" h="2162826">
                    <a:moveTo>
                      <a:pt x="2162827" y="0"/>
                    </a:moveTo>
                    <a:lnTo>
                      <a:pt x="2162827" y="600677"/>
                    </a:lnTo>
                    <a:lnTo>
                      <a:pt x="600679" y="2162826"/>
                    </a:lnTo>
                    <a:lnTo>
                      <a:pt x="0" y="2162826"/>
                    </a:lnTo>
                    <a:lnTo>
                      <a:pt x="2162827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 rot="16200000">
                <a:off x="6214534" y="3550356"/>
                <a:ext cx="2162828" cy="2162829"/>
              </a:xfrm>
              <a:custGeom>
                <a:avLst/>
                <a:gdLst>
                  <a:gd name="connsiteX0" fmla="*/ 2162828 w 2162828"/>
                  <a:gd name="connsiteY0" fmla="*/ 1562150 h 2162829"/>
                  <a:gd name="connsiteX1" fmla="*/ 2162828 w 2162828"/>
                  <a:gd name="connsiteY1" fmla="*/ 2162829 h 2162829"/>
                  <a:gd name="connsiteX2" fmla="*/ 0 w 2162828"/>
                  <a:gd name="connsiteY2" fmla="*/ 0 h 2162829"/>
                  <a:gd name="connsiteX3" fmla="*/ 600679 w 2162828"/>
                  <a:gd name="connsiteY3" fmla="*/ 0 h 2162829"/>
                  <a:gd name="connsiteX4" fmla="*/ 2162828 w 2162828"/>
                  <a:gd name="connsiteY4" fmla="*/ 1562150 h 2162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2828" h="2162829">
                    <a:moveTo>
                      <a:pt x="2162828" y="1562150"/>
                    </a:moveTo>
                    <a:lnTo>
                      <a:pt x="2162828" y="2162829"/>
                    </a:lnTo>
                    <a:lnTo>
                      <a:pt x="0" y="0"/>
                    </a:lnTo>
                    <a:lnTo>
                      <a:pt x="600679" y="0"/>
                    </a:lnTo>
                    <a:lnTo>
                      <a:pt x="2162828" y="156215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685416" y="1644287"/>
            <a:ext cx="3378536" cy="1521366"/>
            <a:chOff x="672354" y="1730810"/>
            <a:chExt cx="3378536" cy="1521366"/>
          </a:xfrm>
        </p:grpSpPr>
        <p:sp>
          <p:nvSpPr>
            <p:cNvPr id="10" name="文本框3"/>
            <p:cNvSpPr txBox="1"/>
            <p:nvPr/>
          </p:nvSpPr>
          <p:spPr>
            <a:xfrm>
              <a:off x="695325" y="2317946"/>
              <a:ext cx="3355565" cy="934230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</a:rPr>
                <a:t>单击此处输入你的正文，文字是您思想的提炼，为了最终演示发布的良好效果，请尽量言简意赅的阐述观点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95326" y="1730811"/>
              <a:ext cx="2352674" cy="46166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72354" y="1730810"/>
              <a:ext cx="23986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rPr>
                <a:t>单击添加标题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ea"/>
                <a:ea typeface="+mj-ea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8109925" y="1644287"/>
            <a:ext cx="3399813" cy="1521366"/>
            <a:chOff x="8108348" y="1278527"/>
            <a:chExt cx="3399813" cy="1521366"/>
          </a:xfrm>
        </p:grpSpPr>
        <p:sp>
          <p:nvSpPr>
            <p:cNvPr id="14" name="文本框3"/>
            <p:cNvSpPr txBox="1"/>
            <p:nvPr/>
          </p:nvSpPr>
          <p:spPr>
            <a:xfrm>
              <a:off x="8108348" y="1865663"/>
              <a:ext cx="3355565" cy="934230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</a:rPr>
                <a:t>单击此处输入你的正文，文字是您思想的提炼，为了最终演示发布的良好效果，请尽量言简意赅的阐述观点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9109544" y="1278527"/>
              <a:ext cx="2398617" cy="461666"/>
              <a:chOff x="8085377" y="1278527"/>
              <a:chExt cx="2398617" cy="461666"/>
            </a:xfrm>
          </p:grpSpPr>
          <p:sp>
            <p:nvSpPr>
              <p:cNvPr id="16" name="佳佳PPT"/>
              <p:cNvSpPr/>
              <p:nvPr/>
            </p:nvSpPr>
            <p:spPr>
              <a:xfrm>
                <a:off x="8108349" y="1278528"/>
                <a:ext cx="2352674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n-ea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8085377" y="1278527"/>
                <a:ext cx="23986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单击添加标题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685416" y="4423866"/>
            <a:ext cx="10824322" cy="1521366"/>
            <a:chOff x="683839" y="1278527"/>
            <a:chExt cx="10824322" cy="1521366"/>
          </a:xfrm>
        </p:grpSpPr>
        <p:grpSp>
          <p:nvGrpSpPr>
            <p:cNvPr id="19" name="组合 18"/>
            <p:cNvGrpSpPr/>
            <p:nvPr/>
          </p:nvGrpSpPr>
          <p:grpSpPr>
            <a:xfrm>
              <a:off x="683839" y="1278527"/>
              <a:ext cx="3378536" cy="1521366"/>
              <a:chOff x="672354" y="1730810"/>
              <a:chExt cx="3378536" cy="1521366"/>
            </a:xfrm>
          </p:grpSpPr>
          <p:sp>
            <p:nvSpPr>
              <p:cNvPr id="25" name="文本框3"/>
              <p:cNvSpPr txBox="1"/>
              <p:nvPr/>
            </p:nvSpPr>
            <p:spPr>
              <a:xfrm>
                <a:off x="695325" y="2317946"/>
                <a:ext cx="3355565" cy="934230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</a:rPr>
                  <a:t>单击此处输入你的正文，文字是您思想的提炼，为了最终演示发布的良好效果，请尽量言简意赅的阐述观点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695326" y="1730811"/>
                <a:ext cx="2352674" cy="46166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n-ea"/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672354" y="1730810"/>
                <a:ext cx="23986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rPr>
                  <a:t>单击添加标题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ea"/>
                  <a:ea typeface="+mj-ea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8108348" y="1278527"/>
              <a:ext cx="3399813" cy="1521366"/>
              <a:chOff x="8108348" y="1278527"/>
              <a:chExt cx="3399813" cy="1521366"/>
            </a:xfrm>
          </p:grpSpPr>
          <p:sp>
            <p:nvSpPr>
              <p:cNvPr id="21" name="文本框3"/>
              <p:cNvSpPr txBox="1"/>
              <p:nvPr/>
            </p:nvSpPr>
            <p:spPr>
              <a:xfrm>
                <a:off x="8108348" y="1865663"/>
                <a:ext cx="3355565" cy="934230"/>
              </a:xfrm>
              <a:prstGeom prst="rect">
                <a:avLst/>
              </a:prstGeom>
            </p:spPr>
            <p:txBody>
              <a:bodyPr wrap="square" lIns="0" tIns="0" rIns="0" bIns="0" anchor="t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</a:rPr>
                  <a:t>单击此处输入你的正文，文字是您思想的提炼，为了最终演示发布的良好效果，请尽量言简意赅的阐述观点</a:t>
                </a:r>
                <a:endParaRPr kumimoji="0" lang="zh-CN" altLang="en-US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grpSp>
            <p:nvGrpSpPr>
              <p:cNvPr id="22" name="组合 21"/>
              <p:cNvGrpSpPr/>
              <p:nvPr/>
            </p:nvGrpSpPr>
            <p:grpSpPr>
              <a:xfrm>
                <a:off x="9109544" y="1278527"/>
                <a:ext cx="2398617" cy="461666"/>
                <a:chOff x="8085377" y="1278527"/>
                <a:chExt cx="2398617" cy="461666"/>
              </a:xfrm>
            </p:grpSpPr>
            <p:sp>
              <p:nvSpPr>
                <p:cNvPr id="23" name="佳佳PPT"/>
                <p:cNvSpPr/>
                <p:nvPr/>
              </p:nvSpPr>
              <p:spPr>
                <a:xfrm>
                  <a:off x="8108349" y="1278528"/>
                  <a:ext cx="2352674" cy="46166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n-ea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8085377" y="1278527"/>
                  <a:ext cx="23986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+mj-ea"/>
                      <a:ea typeface="+mj-ea"/>
                    </a:rPr>
                    <a:t>单击添加标题</a:t>
                  </a:r>
                  <a:endParaRPr kumimoji="0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ea"/>
                    <a:ea typeface="+mj-ea"/>
                  </a:endParaRPr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4180835" y="329921"/>
            <a:ext cx="3830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</a:rPr>
              <a:t>单击添加大标题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496D9F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Arial" panose="020B0604020202020204" pitchFamily="34" charset="0"/>
            </a:endParaRPr>
          </a:p>
        </p:txBody>
      </p:sp>
      <p:cxnSp>
        <p:nvCxnSpPr>
          <p:cNvPr id="29" name="直接连接符 28"/>
          <p:cNvCxnSpPr/>
          <p:nvPr/>
        </p:nvCxnSpPr>
        <p:spPr>
          <a:xfrm>
            <a:off x="5604852" y="1118863"/>
            <a:ext cx="94268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1" r="14622" b="7813"/>
          <a:stretch>
            <a:fillRect/>
          </a:stretch>
        </p:blipFill>
        <p:spPr>
          <a:xfrm>
            <a:off x="0" y="0"/>
            <a:ext cx="12192000" cy="6857999"/>
          </a:xfrm>
          <a:custGeom>
            <a:avLst/>
            <a:gdLst>
              <a:gd name="connsiteX0" fmla="*/ 0 w 12192000"/>
              <a:gd name="connsiteY0" fmla="*/ 0 h 6857999"/>
              <a:gd name="connsiteX1" fmla="*/ 12192000 w 12192000"/>
              <a:gd name="connsiteY1" fmla="*/ 0 h 6857999"/>
              <a:gd name="connsiteX2" fmla="*/ 12192000 w 12192000"/>
              <a:gd name="connsiteY2" fmla="*/ 6857999 h 6857999"/>
              <a:gd name="connsiteX3" fmla="*/ 0 w 1219200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7999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000" contrast="-76000"/>
                    </a14:imgEffect>
                  </a14:imgLayer>
                </a14:imgProps>
              </a:ext>
            </a:extLst>
          </a:blip>
          <a:srcRect l="22596"/>
          <a:stretch>
            <a:fillRect/>
          </a:stretch>
        </p:blipFill>
        <p:spPr>
          <a:xfrm rot="16200000" flipH="1" flipV="1">
            <a:off x="4900282" y="84843"/>
            <a:ext cx="2391428" cy="1219200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6348246"/>
            <a:ext cx="12192000" cy="524520"/>
          </a:xfrm>
          <a:prstGeom prst="rect">
            <a:avLst/>
          </a:prstGeom>
          <a:solidFill>
            <a:srgbClr val="496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charset="-122"/>
              <a:ea typeface="思源黑体 CN Regular" panose="020B0500000000000000" charset="-122"/>
              <a:cs typeface="+mn-cs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36995" y="2793887"/>
            <a:ext cx="6122342" cy="1084833"/>
            <a:chOff x="5875639" y="1227643"/>
            <a:chExt cx="4817181" cy="807780"/>
          </a:xfrm>
        </p:grpSpPr>
        <p:sp>
          <p:nvSpPr>
            <p:cNvPr id="4" name="矩形 3"/>
            <p:cNvSpPr/>
            <p:nvPr/>
          </p:nvSpPr>
          <p:spPr>
            <a:xfrm>
              <a:off x="5875639" y="1227644"/>
              <a:ext cx="4817181" cy="79856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8" name="佳佳PPT"/>
            <p:cNvSpPr/>
            <p:nvPr/>
          </p:nvSpPr>
          <p:spPr>
            <a:xfrm>
              <a:off x="5875640" y="1227643"/>
              <a:ext cx="154723" cy="8077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9" name="佳佳PPT"/>
            <p:cNvSpPr txBox="1"/>
            <p:nvPr/>
          </p:nvSpPr>
          <p:spPr>
            <a:xfrm>
              <a:off x="6157501" y="1316942"/>
              <a:ext cx="887777" cy="6875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03.</a:t>
              </a:r>
              <a:endPara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  <p:sp>
          <p:nvSpPr>
            <p:cNvPr id="10" name="佳佳PPT"/>
            <p:cNvSpPr txBox="1"/>
            <p:nvPr/>
          </p:nvSpPr>
          <p:spPr>
            <a:xfrm>
              <a:off x="7062874" y="1316942"/>
              <a:ext cx="3398700" cy="618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rPr>
                <a:t>校园防疫要求</a:t>
              </a:r>
              <a:endPara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96D9F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80715" y="647562"/>
            <a:ext cx="10915960" cy="1446551"/>
            <a:chOff x="580715" y="936549"/>
            <a:chExt cx="10915960" cy="1446551"/>
          </a:xfrm>
        </p:grpSpPr>
        <p:sp>
          <p:nvSpPr>
            <p:cNvPr id="3" name="矩形 2"/>
            <p:cNvSpPr/>
            <p:nvPr/>
          </p:nvSpPr>
          <p:spPr>
            <a:xfrm>
              <a:off x="3210555" y="1050057"/>
              <a:ext cx="8286120" cy="13330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580715" y="936549"/>
              <a:ext cx="2648607" cy="1446550"/>
              <a:chOff x="1070039" y="783283"/>
              <a:chExt cx="2648607" cy="1446550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1260046" y="783283"/>
                <a:ext cx="222271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88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496D9F"/>
                        </a:gs>
                        <a:gs pos="100000">
                          <a:srgbClr val="496D9F">
                            <a:lumMod val="20000"/>
                            <a:lumOff val="80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01</a:t>
                </a:r>
                <a:endParaRPr kumimoji="0" lang="zh-CN" altLang="en-US" sz="8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496D9F"/>
                      </a:gs>
                      <a:gs pos="100000">
                        <a:srgbClr val="496D9F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1070039" y="1620684"/>
                <a:ext cx="2648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96D9F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请添加小标题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sp>
          <p:nvSpPr>
            <p:cNvPr id="5" name="佳佳PPT"/>
            <p:cNvSpPr txBox="1"/>
            <p:nvPr/>
          </p:nvSpPr>
          <p:spPr>
            <a:xfrm>
              <a:off x="3686229" y="1209053"/>
              <a:ext cx="7622474" cy="1026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单击此处输入你的正文内容，文字是您思想的提炼，为了最终演示发布的良好效果，请尽量言简意赅的阐述观点；根据需要可酌情增减文字，以便观者可以准确理解您所传达的信息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3185811" y="1050056"/>
              <a:ext cx="220304" cy="13330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80715" y="4650379"/>
            <a:ext cx="10915960" cy="1446551"/>
            <a:chOff x="580715" y="936549"/>
            <a:chExt cx="10915960" cy="1446551"/>
          </a:xfrm>
        </p:grpSpPr>
        <p:sp>
          <p:nvSpPr>
            <p:cNvPr id="10" name="矩形 9"/>
            <p:cNvSpPr/>
            <p:nvPr/>
          </p:nvSpPr>
          <p:spPr>
            <a:xfrm>
              <a:off x="3210555" y="1050057"/>
              <a:ext cx="8286120" cy="13330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580715" y="936549"/>
              <a:ext cx="2648607" cy="1446550"/>
              <a:chOff x="1070039" y="783283"/>
              <a:chExt cx="2648607" cy="1446550"/>
            </a:xfrm>
          </p:grpSpPr>
          <p:sp>
            <p:nvSpPr>
              <p:cNvPr id="14" name="佳佳PPT"/>
              <p:cNvSpPr txBox="1"/>
              <p:nvPr/>
            </p:nvSpPr>
            <p:spPr>
              <a:xfrm>
                <a:off x="1260046" y="783283"/>
                <a:ext cx="222271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88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496D9F"/>
                        </a:gs>
                        <a:gs pos="100000">
                          <a:srgbClr val="496D9F">
                            <a:lumMod val="20000"/>
                            <a:lumOff val="80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03</a:t>
                </a:r>
                <a:endParaRPr kumimoji="0" lang="zh-CN" altLang="en-US" sz="8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496D9F"/>
                      </a:gs>
                      <a:gs pos="100000">
                        <a:srgbClr val="496D9F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1070039" y="1620684"/>
                <a:ext cx="2648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96D9F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请添加小标题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3686229" y="1209053"/>
              <a:ext cx="7622474" cy="1026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单击此处输入你的正文内容，文字是您思想的提炼，为了最终演示发布的良好效果，请尽量言简意赅的阐述观点；根据需要可酌情增减文字，以便观者可以准确理解您所传达的信息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185811" y="1050056"/>
              <a:ext cx="220304" cy="13330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728929" y="2648971"/>
            <a:ext cx="10915960" cy="1446551"/>
            <a:chOff x="580715" y="936549"/>
            <a:chExt cx="10915960" cy="1446551"/>
          </a:xfrm>
        </p:grpSpPr>
        <p:sp>
          <p:nvSpPr>
            <p:cNvPr id="17" name="矩形 16"/>
            <p:cNvSpPr/>
            <p:nvPr/>
          </p:nvSpPr>
          <p:spPr>
            <a:xfrm>
              <a:off x="3210555" y="1050057"/>
              <a:ext cx="8286120" cy="13330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482600" sx="103000" sy="103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580715" y="936549"/>
              <a:ext cx="2648607" cy="1446550"/>
              <a:chOff x="1070039" y="783283"/>
              <a:chExt cx="2648607" cy="1446550"/>
            </a:xfrm>
          </p:grpSpPr>
          <p:sp>
            <p:nvSpPr>
              <p:cNvPr id="21" name="佳佳PPT"/>
              <p:cNvSpPr txBox="1"/>
              <p:nvPr/>
            </p:nvSpPr>
            <p:spPr>
              <a:xfrm>
                <a:off x="1260046" y="783283"/>
                <a:ext cx="222271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8800" b="0" i="0" u="none" strike="noStrike" kern="1200" cap="none" spc="0" normalizeH="0" baseline="0" noProof="0" dirty="0">
                    <a:ln>
                      <a:noFill/>
                    </a:ln>
                    <a:gradFill>
                      <a:gsLst>
                        <a:gs pos="0">
                          <a:srgbClr val="496D9F"/>
                        </a:gs>
                        <a:gs pos="100000">
                          <a:srgbClr val="496D9F">
                            <a:lumMod val="20000"/>
                            <a:lumOff val="80000"/>
                          </a:srgbClr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02</a:t>
                </a:r>
                <a:endParaRPr kumimoji="0" lang="zh-CN" altLang="en-US" sz="88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srgbClr val="496D9F"/>
                      </a:gs>
                      <a:gs pos="100000">
                        <a:srgbClr val="496D9F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1070039" y="1620684"/>
                <a:ext cx="2648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96D9F"/>
                    </a:solidFill>
                    <a:effectLst/>
                    <a:uLnTx/>
                    <a:uFillTx/>
                    <a:latin typeface="思源宋体 CN Heavy" panose="02020900000000000000" charset="-122"/>
                    <a:ea typeface="思源宋体 CN Heavy" panose="02020900000000000000" charset="-122"/>
                    <a:cs typeface="+mn-cs"/>
                  </a:rPr>
                  <a:t>请添加小标题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96D9F"/>
                  </a:solidFill>
                  <a:effectLst/>
                  <a:uLnTx/>
                  <a:uFillTx/>
                  <a:latin typeface="思源宋体 CN Heavy" panose="02020900000000000000" charset="-122"/>
                  <a:ea typeface="思源宋体 CN Heavy" panose="02020900000000000000" charset="-122"/>
                  <a:cs typeface="+mn-cs"/>
                </a:endParaRPr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3686229" y="1209053"/>
              <a:ext cx="7622474" cy="1026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+mn-cs"/>
                </a:rPr>
                <a:t>单击此处输入你的正文内容，文字是您思想的提炼，为了最终演示发布的良好效果，请尽量言简意赅的阐述观点；根据需要可酌情增减文字，以便观者可以准确理解您所传达的信息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185811" y="1050056"/>
              <a:ext cx="220304" cy="133304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charset="-122"/>
                <a:ea typeface="思源黑体 CN Regular" panose="020B0500000000000000" charset="-122"/>
                <a:cs typeface="+mn-cs"/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主题​​">
  <a:themeElements>
    <a:clrScheme name="自定义 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6D9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字体">
      <a:majorFont>
        <a:latin typeface="思源黑体 CN Regular"/>
        <a:ea typeface="思源宋体 CN Heavy"/>
        <a:cs typeface=""/>
      </a:majorFont>
      <a:minorFont>
        <a:latin typeface="思源黑体 CN Regular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2020</Words>
  <Application>WPS 演示</Application>
  <PresentationFormat>宽屏</PresentationFormat>
  <Paragraphs>227</Paragraphs>
  <Slides>15</Slides>
  <Notes>0</Notes>
  <HiddenSlides>1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8" baseType="lpstr">
      <vt:lpstr>Arial</vt:lpstr>
      <vt:lpstr>宋体</vt:lpstr>
      <vt:lpstr>Wingdings</vt:lpstr>
      <vt:lpstr>汉仪尚巍手书简</vt:lpstr>
      <vt:lpstr>思源宋体 CN Heavy</vt:lpstr>
      <vt:lpstr>思源黑体 CN Regular</vt:lpstr>
      <vt:lpstr>汉仪中黑S</vt:lpstr>
      <vt:lpstr>Calibri</vt:lpstr>
      <vt:lpstr>Ebrima</vt:lpstr>
      <vt:lpstr>黑体</vt:lpstr>
      <vt:lpstr>微软雅黑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佳佳PPT</dc:creator>
  <cp:lastModifiedBy>奇异果</cp:lastModifiedBy>
  <cp:revision>35</cp:revision>
  <dcterms:created xsi:type="dcterms:W3CDTF">2022-01-23T06:40:00Z</dcterms:created>
  <dcterms:modified xsi:type="dcterms:W3CDTF">2025-08-30T11:03:24Z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2052-12.1.0.22215</vt:lpwstr>
  </property>
  <property fmtid="{D5CDD505-2E9C-101B-9397-08002B2CF9AE}" pid="3" name="KSOTemplateUUID">
    <vt:lpwstr>v1.0_mb_Rya6GF+WP0w5q6TzCgAL/w==</vt:lpwstr>
  </property>
  <property fmtid="{D5CDD505-2E9C-101B-9397-08002B2CF9AE}" pid="4" name="ICV">
    <vt:lpwstr>123E4AC570894CBF97CEA6754C2BA267_11</vt:lpwstr>
  </property>
</Properties>
</file>