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sldIdLst>
    <p:sldId id="269" r:id="rId3"/>
    <p:sldId id="287" r:id="rId5"/>
    <p:sldId id="297" r:id="rId6"/>
    <p:sldId id="280" r:id="rId7"/>
    <p:sldId id="298" r:id="rId8"/>
    <p:sldId id="299" r:id="rId9"/>
    <p:sldId id="300" r:id="rId10"/>
    <p:sldId id="291" r:id="rId11"/>
    <p:sldId id="301" r:id="rId12"/>
  </p:sldIdLst>
  <p:sldSz cx="12192000" cy="6858000"/>
  <p:notesSz cx="6858000" cy="9144000"/>
  <p:embeddedFontLst>
    <p:embeddedFont>
      <p:font typeface="仓耳渔阳体 W05" panose="02020400000000000000" pitchFamily="18" charset="-122"/>
      <p:regular r:id="rId16"/>
    </p:embeddedFont>
    <p:embeddedFont>
      <p:font typeface="仓耳渔阳体 W04" panose="02020400000000000000" pitchFamily="18" charset="-122"/>
      <p:regular r:id="rId17"/>
    </p:embeddedFont>
    <p:embeddedFont>
      <p:font typeface="仓耳渔阳体 W03" panose="02020400000000000000" pitchFamily="18" charset="-122"/>
      <p:regular r:id="rId18"/>
    </p:embeddedFont>
    <p:embeddedFont>
      <p:font typeface="黑体" panose="02010609060101010101" charset="-122"/>
      <p:regular r:id="rId19"/>
    </p:embeddedFont>
    <p:embeddedFont>
      <p:font typeface="等线" panose="02010600030101010101" charset="-122"/>
      <p:regular r:id="rId20"/>
    </p:embeddedFont>
  </p:embeddedFontLst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 userDrawn="1">
          <p15:clr>
            <a:srgbClr val="A4A3A4"/>
          </p15:clr>
        </p15:guide>
        <p15:guide id="2" pos="38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335"/>
    <a:srgbClr val="DA83BD"/>
    <a:srgbClr val="FD2F1D"/>
    <a:srgbClr val="D5FCFB"/>
    <a:srgbClr val="1FA64E"/>
    <a:srgbClr val="0083BF"/>
    <a:srgbClr val="F2B2AC"/>
    <a:srgbClr val="BCD360"/>
    <a:srgbClr val="F25F2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996" y="66"/>
      </p:cViewPr>
      <p:guideLst>
        <p:guide orient="horz" pos="2150"/>
        <p:guide pos="38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gs" Target="tags/tag39.xml"/><Relationship Id="rId20" Type="http://schemas.openxmlformats.org/officeDocument/2006/relationships/font" Target="fonts/font5.fntdata"/><Relationship Id="rId2" Type="http://schemas.openxmlformats.org/officeDocument/2006/relationships/theme" Target="theme/theme1.xml"/><Relationship Id="rId19" Type="http://schemas.openxmlformats.org/officeDocument/2006/relationships/font" Target="fonts/font4.fntdata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8515F-8A3C-4F06-BD99-4A34EA9F82C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0C0700-FA9D-46D9-A868-E8ACB7C3B88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C0700-FA9D-46D9-A868-E8ACB7C3B88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C0700-FA9D-46D9-A868-E8ACB7C3B88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C0700-FA9D-46D9-A868-E8ACB7C3B88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C0700-FA9D-46D9-A868-E8ACB7C3B88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C0700-FA9D-46D9-A868-E8ACB7C3B88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C0700-FA9D-46D9-A868-E8ACB7C3B88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C0700-FA9D-46D9-A868-E8ACB7C3B88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C0700-FA9D-46D9-A868-E8ACB7C3B88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C0700-FA9D-46D9-A868-E8ACB7C3B88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12C7-7330-4C42-B3FE-1F682BCFBC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163F-064F-412F-A974-1ABC8519239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random/>
      </p:transition>
    </mc:Choice>
    <mc:Fallback>
      <p:transition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12C7-7330-4C42-B3FE-1F682BCFBC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163F-064F-412F-A974-1ABC8519239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random/>
      </p:transition>
    </mc:Choice>
    <mc:Fallback>
      <p:transition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312C7-7330-4C42-B3FE-1F682BCFBC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1163F-064F-412F-A974-1ABC8519239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>
    <mc:Choice xmlns:p14="http://schemas.microsoft.com/office/powerpoint/2010/main" Requires="p14">
      <p:transition p14:dur="250">
        <p:random/>
      </p:transition>
    </mc:Choice>
    <mc:Fallback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1" Type="http://schemas.openxmlformats.org/officeDocument/2006/relationships/notesSlide" Target="../notesSlides/notesSlide3.xml"/><Relationship Id="rId30" Type="http://schemas.openxmlformats.org/officeDocument/2006/relationships/slideLayout" Target="../slideLayouts/slideLayout2.xml"/><Relationship Id="rId3" Type="http://schemas.openxmlformats.org/officeDocument/2006/relationships/tags" Target="../tags/tag2.xml"/><Relationship Id="rId29" Type="http://schemas.openxmlformats.org/officeDocument/2006/relationships/image" Target="../media/image5.png"/><Relationship Id="rId28" Type="http://schemas.openxmlformats.org/officeDocument/2006/relationships/tags" Target="../tags/tag26.xml"/><Relationship Id="rId27" Type="http://schemas.openxmlformats.org/officeDocument/2006/relationships/tags" Target="../tags/tag25.xml"/><Relationship Id="rId26" Type="http://schemas.openxmlformats.org/officeDocument/2006/relationships/tags" Target="../tags/tag24.xml"/><Relationship Id="rId25" Type="http://schemas.openxmlformats.org/officeDocument/2006/relationships/tags" Target="../tags/tag23.xml"/><Relationship Id="rId24" Type="http://schemas.openxmlformats.org/officeDocument/2006/relationships/tags" Target="../tags/tag22.xml"/><Relationship Id="rId23" Type="http://schemas.openxmlformats.org/officeDocument/2006/relationships/tags" Target="../tags/tag21.xml"/><Relationship Id="rId22" Type="http://schemas.openxmlformats.org/officeDocument/2006/relationships/tags" Target="../tags/tag20.xml"/><Relationship Id="rId21" Type="http://schemas.openxmlformats.org/officeDocument/2006/relationships/tags" Target="../tags/tag19.xml"/><Relationship Id="rId20" Type="http://schemas.openxmlformats.org/officeDocument/2006/relationships/tags" Target="../tags/tag18.xml"/><Relationship Id="rId2" Type="http://schemas.openxmlformats.org/officeDocument/2006/relationships/tags" Target="../tags/tag1.xml"/><Relationship Id="rId19" Type="http://schemas.openxmlformats.org/officeDocument/2006/relationships/image" Target="../media/image4.png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7" Type="http://schemas.openxmlformats.org/officeDocument/2006/relationships/notesSlide" Target="../notesSlides/notesSlide5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38.xml"/><Relationship Id="rId14" Type="http://schemas.openxmlformats.org/officeDocument/2006/relationships/tags" Target="../tags/tag37.xml"/><Relationship Id="rId13" Type="http://schemas.openxmlformats.org/officeDocument/2006/relationships/tags" Target="../tags/tag36.xml"/><Relationship Id="rId12" Type="http://schemas.openxmlformats.org/officeDocument/2006/relationships/tags" Target="../tags/tag35.xml"/><Relationship Id="rId11" Type="http://schemas.openxmlformats.org/officeDocument/2006/relationships/tags" Target="../tags/tag34.xml"/><Relationship Id="rId10" Type="http://schemas.openxmlformats.org/officeDocument/2006/relationships/tags" Target="../tags/tag33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84"/>
          <a:stretch>
            <a:fillRect/>
          </a:stretch>
        </p:blipFill>
        <p:spPr>
          <a:xfrm>
            <a:off x="0" y="4710150"/>
            <a:ext cx="12192000" cy="2147850"/>
          </a:xfrm>
          <a:custGeom>
            <a:avLst/>
            <a:gdLst>
              <a:gd name="connsiteX0" fmla="*/ 0 w 9528067"/>
              <a:gd name="connsiteY0" fmla="*/ 0 h 1900260"/>
              <a:gd name="connsiteX1" fmla="*/ 2011680 w 9528067"/>
              <a:gd name="connsiteY1" fmla="*/ 202518 h 1900260"/>
              <a:gd name="connsiteX2" fmla="*/ 3032760 w 9528067"/>
              <a:gd name="connsiteY2" fmla="*/ 934038 h 1900260"/>
              <a:gd name="connsiteX3" fmla="*/ 4130040 w 9528067"/>
              <a:gd name="connsiteY3" fmla="*/ 1040718 h 1900260"/>
              <a:gd name="connsiteX4" fmla="*/ 6080760 w 9528067"/>
              <a:gd name="connsiteY4" fmla="*/ 934038 h 1900260"/>
              <a:gd name="connsiteX5" fmla="*/ 8001000 w 9528067"/>
              <a:gd name="connsiteY5" fmla="*/ 873078 h 1900260"/>
              <a:gd name="connsiteX6" fmla="*/ 9418320 w 9528067"/>
              <a:gd name="connsiteY6" fmla="*/ 278718 h 1900260"/>
              <a:gd name="connsiteX7" fmla="*/ 9528067 w 9528067"/>
              <a:gd name="connsiteY7" fmla="*/ 308899 h 1900260"/>
              <a:gd name="connsiteX8" fmla="*/ 9528067 w 9528067"/>
              <a:gd name="connsiteY8" fmla="*/ 1900260 h 1900260"/>
              <a:gd name="connsiteX9" fmla="*/ 0 w 9528067"/>
              <a:gd name="connsiteY9" fmla="*/ 1900260 h 190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528067" h="1900260">
                <a:moveTo>
                  <a:pt x="0" y="0"/>
                </a:moveTo>
                <a:lnTo>
                  <a:pt x="2011680" y="202518"/>
                </a:lnTo>
                <a:lnTo>
                  <a:pt x="3032760" y="934038"/>
                </a:lnTo>
                <a:lnTo>
                  <a:pt x="4130040" y="1040718"/>
                </a:lnTo>
                <a:lnTo>
                  <a:pt x="6080760" y="934038"/>
                </a:lnTo>
                <a:lnTo>
                  <a:pt x="8001000" y="873078"/>
                </a:lnTo>
                <a:lnTo>
                  <a:pt x="9418320" y="278718"/>
                </a:lnTo>
                <a:lnTo>
                  <a:pt x="9528067" y="308899"/>
                </a:lnTo>
                <a:lnTo>
                  <a:pt x="9528067" y="1900260"/>
                </a:lnTo>
                <a:lnTo>
                  <a:pt x="0" y="1900260"/>
                </a:lnTo>
                <a:close/>
              </a:path>
            </a:pathLst>
          </a:cu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798"/>
          <a:stretch>
            <a:fillRect/>
          </a:stretch>
        </p:blipFill>
        <p:spPr>
          <a:xfrm>
            <a:off x="0" y="-1"/>
            <a:ext cx="12192000" cy="1967123"/>
          </a:xfrm>
          <a:custGeom>
            <a:avLst/>
            <a:gdLst>
              <a:gd name="connsiteX0" fmla="*/ 0 w 9528067"/>
              <a:gd name="connsiteY0" fmla="*/ 0 h 1537310"/>
              <a:gd name="connsiteX1" fmla="*/ 9528067 w 9528067"/>
              <a:gd name="connsiteY1" fmla="*/ 0 h 1537310"/>
              <a:gd name="connsiteX2" fmla="*/ 9528067 w 9528067"/>
              <a:gd name="connsiteY2" fmla="*/ 1494392 h 1537310"/>
              <a:gd name="connsiteX3" fmla="*/ 7819697 w 9528067"/>
              <a:gd name="connsiteY3" fmla="*/ 1196721 h 1537310"/>
              <a:gd name="connsiteX4" fmla="*/ 6558455 w 9528067"/>
              <a:gd name="connsiteY4" fmla="*/ 1196721 h 1537310"/>
              <a:gd name="connsiteX5" fmla="*/ 5644055 w 9528067"/>
              <a:gd name="connsiteY5" fmla="*/ 771052 h 1537310"/>
              <a:gd name="connsiteX6" fmla="*/ 4997669 w 9528067"/>
              <a:gd name="connsiteY6" fmla="*/ 629162 h 1537310"/>
              <a:gd name="connsiteX7" fmla="*/ 4351283 w 9528067"/>
              <a:gd name="connsiteY7" fmla="*/ 786817 h 1537310"/>
              <a:gd name="connsiteX8" fmla="*/ 3767959 w 9528067"/>
              <a:gd name="connsiteY8" fmla="*/ 1039066 h 1537310"/>
              <a:gd name="connsiteX9" fmla="*/ 2695903 w 9528067"/>
              <a:gd name="connsiteY9" fmla="*/ 1180955 h 1537310"/>
              <a:gd name="connsiteX10" fmla="*/ 0 w 9528067"/>
              <a:gd name="connsiteY10" fmla="*/ 1537310 h 1537310"/>
              <a:gd name="connsiteX11" fmla="*/ 0 w 9528067"/>
              <a:gd name="connsiteY11" fmla="*/ 0 h 153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528067" h="1537310">
                <a:moveTo>
                  <a:pt x="0" y="0"/>
                </a:moveTo>
                <a:lnTo>
                  <a:pt x="9528067" y="0"/>
                </a:lnTo>
                <a:lnTo>
                  <a:pt x="9528067" y="1494392"/>
                </a:lnTo>
                <a:lnTo>
                  <a:pt x="7819697" y="1196721"/>
                </a:lnTo>
                <a:lnTo>
                  <a:pt x="6558455" y="1196721"/>
                </a:lnTo>
                <a:lnTo>
                  <a:pt x="5644055" y="771052"/>
                </a:lnTo>
                <a:lnTo>
                  <a:pt x="4997669" y="629162"/>
                </a:lnTo>
                <a:lnTo>
                  <a:pt x="4351283" y="786817"/>
                </a:lnTo>
                <a:lnTo>
                  <a:pt x="3767959" y="1039066"/>
                </a:lnTo>
                <a:lnTo>
                  <a:pt x="2695903" y="1180955"/>
                </a:lnTo>
                <a:lnTo>
                  <a:pt x="0" y="153731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90" t="44518" r="25624" b="12596"/>
          <a:stretch>
            <a:fillRect/>
          </a:stretch>
        </p:blipFill>
        <p:spPr>
          <a:xfrm>
            <a:off x="4095153" y="4238625"/>
            <a:ext cx="4076700" cy="2724150"/>
          </a:xfrm>
          <a:custGeom>
            <a:avLst/>
            <a:gdLst>
              <a:gd name="connsiteX0" fmla="*/ 3390900 w 4076700"/>
              <a:gd name="connsiteY0" fmla="*/ 0 h 2724150"/>
              <a:gd name="connsiteX1" fmla="*/ 3829050 w 4076700"/>
              <a:gd name="connsiteY1" fmla="*/ 514350 h 2724150"/>
              <a:gd name="connsiteX2" fmla="*/ 4076700 w 4076700"/>
              <a:gd name="connsiteY2" fmla="*/ 1390650 h 2724150"/>
              <a:gd name="connsiteX3" fmla="*/ 4076700 w 4076700"/>
              <a:gd name="connsiteY3" fmla="*/ 1600200 h 2724150"/>
              <a:gd name="connsiteX4" fmla="*/ 3657600 w 4076700"/>
              <a:gd name="connsiteY4" fmla="*/ 2724150 h 2724150"/>
              <a:gd name="connsiteX5" fmla="*/ 2095500 w 4076700"/>
              <a:gd name="connsiteY5" fmla="*/ 2647950 h 2724150"/>
              <a:gd name="connsiteX6" fmla="*/ 381000 w 4076700"/>
              <a:gd name="connsiteY6" fmla="*/ 2590800 h 2724150"/>
              <a:gd name="connsiteX7" fmla="*/ 0 w 4076700"/>
              <a:gd name="connsiteY7" fmla="*/ 2266950 h 2724150"/>
              <a:gd name="connsiteX8" fmla="*/ 95250 w 4076700"/>
              <a:gd name="connsiteY8" fmla="*/ 1752600 h 2724150"/>
              <a:gd name="connsiteX9" fmla="*/ 400050 w 4076700"/>
              <a:gd name="connsiteY9" fmla="*/ 1295400 h 2724150"/>
              <a:gd name="connsiteX10" fmla="*/ 609600 w 4076700"/>
              <a:gd name="connsiteY10" fmla="*/ 152400 h 2724150"/>
              <a:gd name="connsiteX11" fmla="*/ 2362200 w 4076700"/>
              <a:gd name="connsiteY11" fmla="*/ 38100 h 2724150"/>
              <a:gd name="connsiteX12" fmla="*/ 3390900 w 4076700"/>
              <a:gd name="connsiteY12" fmla="*/ 0 h 27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76700" h="2724150">
                <a:moveTo>
                  <a:pt x="3390900" y="0"/>
                </a:moveTo>
                <a:lnTo>
                  <a:pt x="3829050" y="514350"/>
                </a:lnTo>
                <a:lnTo>
                  <a:pt x="4076700" y="1390650"/>
                </a:lnTo>
                <a:lnTo>
                  <a:pt x="4076700" y="1600200"/>
                </a:lnTo>
                <a:lnTo>
                  <a:pt x="3657600" y="2724150"/>
                </a:lnTo>
                <a:lnTo>
                  <a:pt x="2095500" y="2647950"/>
                </a:lnTo>
                <a:lnTo>
                  <a:pt x="381000" y="2590800"/>
                </a:lnTo>
                <a:lnTo>
                  <a:pt x="0" y="2266950"/>
                </a:lnTo>
                <a:lnTo>
                  <a:pt x="95250" y="1752600"/>
                </a:lnTo>
                <a:lnTo>
                  <a:pt x="400050" y="1295400"/>
                </a:lnTo>
                <a:lnTo>
                  <a:pt x="609600" y="152400"/>
                </a:lnTo>
                <a:lnTo>
                  <a:pt x="2362200" y="38100"/>
                </a:lnTo>
                <a:lnTo>
                  <a:pt x="3390900" y="0"/>
                </a:lnTo>
                <a:close/>
              </a:path>
            </a:pathLst>
          </a:cu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64" r="79687" b="45345"/>
          <a:stretch>
            <a:fillRect/>
          </a:stretch>
        </p:blipFill>
        <p:spPr>
          <a:xfrm>
            <a:off x="0" y="4562969"/>
            <a:ext cx="2661285" cy="2514600"/>
          </a:xfrm>
          <a:custGeom>
            <a:avLst/>
            <a:gdLst>
              <a:gd name="connsiteX0" fmla="*/ 1005840 w 1935480"/>
              <a:gd name="connsiteY0" fmla="*/ 0 h 1828800"/>
              <a:gd name="connsiteX1" fmla="*/ 1706880 w 1935480"/>
              <a:gd name="connsiteY1" fmla="*/ 762000 h 1828800"/>
              <a:gd name="connsiteX2" fmla="*/ 1935480 w 1935480"/>
              <a:gd name="connsiteY2" fmla="*/ 1600200 h 1828800"/>
              <a:gd name="connsiteX3" fmla="*/ 1600200 w 1935480"/>
              <a:gd name="connsiteY3" fmla="*/ 1706880 h 1828800"/>
              <a:gd name="connsiteX4" fmla="*/ 990600 w 1935480"/>
              <a:gd name="connsiteY4" fmla="*/ 1767840 h 1828800"/>
              <a:gd name="connsiteX5" fmla="*/ 121920 w 1935480"/>
              <a:gd name="connsiteY5" fmla="*/ 1828800 h 1828800"/>
              <a:gd name="connsiteX6" fmla="*/ 0 w 1935480"/>
              <a:gd name="connsiteY6" fmla="*/ 1425526 h 1828800"/>
              <a:gd name="connsiteX7" fmla="*/ 0 w 1935480"/>
              <a:gd name="connsiteY7" fmla="*/ 79895 h 1828800"/>
              <a:gd name="connsiteX8" fmla="*/ 304800 w 1935480"/>
              <a:gd name="connsiteY8" fmla="*/ 15240 h 1828800"/>
              <a:gd name="connsiteX9" fmla="*/ 1005840 w 1935480"/>
              <a:gd name="connsiteY9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35480" h="1828800">
                <a:moveTo>
                  <a:pt x="1005840" y="0"/>
                </a:moveTo>
                <a:lnTo>
                  <a:pt x="1706880" y="762000"/>
                </a:lnTo>
                <a:lnTo>
                  <a:pt x="1935480" y="1600200"/>
                </a:lnTo>
                <a:lnTo>
                  <a:pt x="1600200" y="1706880"/>
                </a:lnTo>
                <a:lnTo>
                  <a:pt x="990600" y="1767840"/>
                </a:lnTo>
                <a:lnTo>
                  <a:pt x="121920" y="1828800"/>
                </a:lnTo>
                <a:lnTo>
                  <a:pt x="0" y="1425526"/>
                </a:lnTo>
                <a:lnTo>
                  <a:pt x="0" y="79895"/>
                </a:lnTo>
                <a:lnTo>
                  <a:pt x="304800" y="15240"/>
                </a:lnTo>
                <a:lnTo>
                  <a:pt x="1005840" y="0"/>
                </a:lnTo>
                <a:close/>
              </a:path>
            </a:pathLst>
          </a:cu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93" t="25852" b="36304"/>
          <a:stretch>
            <a:fillRect/>
          </a:stretch>
        </p:blipFill>
        <p:spPr>
          <a:xfrm>
            <a:off x="8856413" y="4951477"/>
            <a:ext cx="3369613" cy="2724150"/>
          </a:xfrm>
          <a:custGeom>
            <a:avLst/>
            <a:gdLst>
              <a:gd name="connsiteX0" fmla="*/ 2324227 w 2973446"/>
              <a:gd name="connsiteY0" fmla="*/ 72 h 2403870"/>
              <a:gd name="connsiteX1" fmla="*/ 2650339 w 2973446"/>
              <a:gd name="connsiteY1" fmla="*/ 92226 h 2403870"/>
              <a:gd name="connsiteX2" fmla="*/ 2950377 w 2973446"/>
              <a:gd name="connsiteY2" fmla="*/ 108419 h 2403870"/>
              <a:gd name="connsiteX3" fmla="*/ 2973446 w 2973446"/>
              <a:gd name="connsiteY3" fmla="*/ 113928 h 2403870"/>
              <a:gd name="connsiteX4" fmla="*/ 2973446 w 2973446"/>
              <a:gd name="connsiteY4" fmla="*/ 1954377 h 2403870"/>
              <a:gd name="connsiteX5" fmla="*/ 2918380 w 2973446"/>
              <a:gd name="connsiteY5" fmla="*/ 2033739 h 2403870"/>
              <a:gd name="connsiteX6" fmla="*/ 2848459 w 2973446"/>
              <a:gd name="connsiteY6" fmla="*/ 2103906 h 2403870"/>
              <a:gd name="connsiteX7" fmla="*/ 745339 w 2973446"/>
              <a:gd name="connsiteY7" fmla="*/ 2302026 h 2403870"/>
              <a:gd name="connsiteX8" fmla="*/ 379631 w 2973446"/>
              <a:gd name="connsiteY8" fmla="*/ 1986650 h 2403870"/>
              <a:gd name="connsiteX9" fmla="*/ 353728 w 2973446"/>
              <a:gd name="connsiteY9" fmla="*/ 1945609 h 2403870"/>
              <a:gd name="connsiteX10" fmla="*/ 284329 w 2973446"/>
              <a:gd name="connsiteY10" fmla="*/ 1700046 h 2403870"/>
              <a:gd name="connsiteX11" fmla="*/ 170476 w 2973446"/>
              <a:gd name="connsiteY11" fmla="*/ 1566393 h 2403870"/>
              <a:gd name="connsiteX12" fmla="*/ 149729 w 2973446"/>
              <a:gd name="connsiteY12" fmla="*/ 1514353 h 2403870"/>
              <a:gd name="connsiteX13" fmla="*/ 13819 w 2973446"/>
              <a:gd name="connsiteY13" fmla="*/ 1037106 h 2403870"/>
              <a:gd name="connsiteX14" fmla="*/ 349099 w 2973446"/>
              <a:gd name="connsiteY14" fmla="*/ 610386 h 2403870"/>
              <a:gd name="connsiteX15" fmla="*/ 1293979 w 2973446"/>
              <a:gd name="connsiteY15" fmla="*/ 381786 h 2403870"/>
              <a:gd name="connsiteX16" fmla="*/ 2177899 w 2973446"/>
              <a:gd name="connsiteY16" fmla="*/ 16026 h 2403870"/>
              <a:gd name="connsiteX17" fmla="*/ 2324227 w 2973446"/>
              <a:gd name="connsiteY17" fmla="*/ 72 h 240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73446" h="2403870">
                <a:moveTo>
                  <a:pt x="2324227" y="72"/>
                </a:moveTo>
                <a:cubicBezTo>
                  <a:pt x="2450790" y="2215"/>
                  <a:pt x="2528419" y="52221"/>
                  <a:pt x="2650339" y="92226"/>
                </a:cubicBezTo>
                <a:cubicBezTo>
                  <a:pt x="2731619" y="118896"/>
                  <a:pt x="2849094" y="96036"/>
                  <a:pt x="2950377" y="108419"/>
                </a:cubicBezTo>
                <a:lnTo>
                  <a:pt x="2973446" y="113928"/>
                </a:lnTo>
                <a:lnTo>
                  <a:pt x="2973446" y="1954377"/>
                </a:lnTo>
                <a:lnTo>
                  <a:pt x="2918380" y="2033739"/>
                </a:lnTo>
                <a:cubicBezTo>
                  <a:pt x="2896808" y="2059913"/>
                  <a:pt x="2873541" y="2083427"/>
                  <a:pt x="2848459" y="2103906"/>
                </a:cubicBezTo>
                <a:cubicBezTo>
                  <a:pt x="2447139" y="2431566"/>
                  <a:pt x="1217779" y="2479826"/>
                  <a:pt x="745339" y="2302026"/>
                </a:cubicBezTo>
                <a:cubicBezTo>
                  <a:pt x="597702" y="2246464"/>
                  <a:pt x="477349" y="2129634"/>
                  <a:pt x="379631" y="1986650"/>
                </a:cubicBezTo>
                <a:lnTo>
                  <a:pt x="353728" y="1945609"/>
                </a:lnTo>
                <a:lnTo>
                  <a:pt x="284329" y="1700046"/>
                </a:lnTo>
                <a:lnTo>
                  <a:pt x="170476" y="1566393"/>
                </a:lnTo>
                <a:lnTo>
                  <a:pt x="149729" y="1514353"/>
                </a:lnTo>
                <a:cubicBezTo>
                  <a:pt x="81209" y="1322142"/>
                  <a:pt x="38584" y="1142834"/>
                  <a:pt x="13819" y="1037106"/>
                </a:cubicBezTo>
                <a:cubicBezTo>
                  <a:pt x="-52221" y="755166"/>
                  <a:pt x="128119" y="719606"/>
                  <a:pt x="349099" y="610386"/>
                </a:cubicBezTo>
                <a:cubicBezTo>
                  <a:pt x="570079" y="501166"/>
                  <a:pt x="989179" y="480846"/>
                  <a:pt x="1293979" y="381786"/>
                </a:cubicBezTo>
                <a:cubicBezTo>
                  <a:pt x="1598779" y="282726"/>
                  <a:pt x="1951839" y="64286"/>
                  <a:pt x="2177899" y="16026"/>
                </a:cubicBezTo>
                <a:cubicBezTo>
                  <a:pt x="2234414" y="3961"/>
                  <a:pt x="2282039" y="-643"/>
                  <a:pt x="2324227" y="72"/>
                </a:cubicBezTo>
                <a:close/>
              </a:path>
            </a:pathLst>
          </a:custGeom>
        </p:spPr>
      </p:pic>
      <p:sp>
        <p:nvSpPr>
          <p:cNvPr id="10" name="文本框 9"/>
          <p:cNvSpPr txBox="1"/>
          <p:nvPr/>
        </p:nvSpPr>
        <p:spPr>
          <a:xfrm>
            <a:off x="6163983" y="2299386"/>
            <a:ext cx="34201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8000" dirty="0">
                <a:solidFill>
                  <a:srgbClr val="39C551"/>
                </a:solidFill>
                <a:latin typeface="仓耳渔阳体 W05" panose="02020400000000000000" pitchFamily="18" charset="-122"/>
                <a:ea typeface="仓耳渔阳体 W05" panose="02020400000000000000" pitchFamily="18" charset="-122"/>
              </a:rPr>
              <a:t>新</a:t>
            </a:r>
            <a:r>
              <a:rPr lang="zh-CN" altLang="en-US" sz="8000" dirty="0">
                <a:solidFill>
                  <a:srgbClr val="0083BF"/>
                </a:solidFill>
                <a:latin typeface="仓耳渔阳体 W05" panose="02020400000000000000" pitchFamily="18" charset="-122"/>
                <a:ea typeface="仓耳渔阳体 W05" panose="02020400000000000000" pitchFamily="18" charset="-122"/>
              </a:rPr>
              <a:t>同学</a:t>
            </a:r>
            <a:endParaRPr lang="zh-CN" altLang="en-US" sz="8000" dirty="0">
              <a:solidFill>
                <a:srgbClr val="0083BF"/>
              </a:solidFill>
              <a:latin typeface="仓耳渔阳体 W05" panose="02020400000000000000" pitchFamily="18" charset="-122"/>
              <a:ea typeface="仓耳渔阳体 W05" panose="02020400000000000000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94120" y="1807353"/>
            <a:ext cx="316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rPr>
              <a:t>开学</a:t>
            </a:r>
            <a:r>
              <a:rPr lang="ja-JP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rPr>
              <a:t>の</a:t>
            </a:r>
            <a:r>
              <a:rPr lang="zh-CN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rPr>
              <a:t>第一课</a:t>
            </a:r>
            <a:endParaRPr lang="zh-CN" altLang="en-US" sz="2800" dirty="0">
              <a:solidFill>
                <a:schemeClr val="tx1">
                  <a:lumMod val="95000"/>
                  <a:lumOff val="5000"/>
                </a:schemeClr>
              </a:solidFill>
              <a:latin typeface="仓耳渔阳体 W04" panose="02020400000000000000" pitchFamily="18" charset="-122"/>
              <a:ea typeface="仓耳渔阳体 W04" panose="02020400000000000000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63517" y="1497006"/>
            <a:ext cx="41096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dirty="0">
                <a:solidFill>
                  <a:srgbClr val="FD2F1D"/>
                </a:solidFill>
                <a:latin typeface="仓耳渔阳体 W05" panose="02020400000000000000" pitchFamily="18" charset="-122"/>
                <a:ea typeface="仓耳渔阳体 W05" panose="02020400000000000000" pitchFamily="18" charset="-122"/>
              </a:rPr>
              <a:t>你好</a:t>
            </a:r>
            <a:endParaRPr lang="zh-CN" altLang="en-US" sz="13800" dirty="0">
              <a:solidFill>
                <a:srgbClr val="FD2F1D"/>
              </a:solidFill>
              <a:latin typeface="仓耳渔阳体 W05" panose="02020400000000000000" pitchFamily="18" charset="-122"/>
              <a:ea typeface="仓耳渔阳体 W05" panose="02020400000000000000" pitchFamily="18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5257976" y="4165079"/>
            <a:ext cx="1733374" cy="538875"/>
            <a:chOff x="5227496" y="4539911"/>
            <a:chExt cx="1733374" cy="538875"/>
          </a:xfrm>
        </p:grpSpPr>
        <p:sp>
          <p:nvSpPr>
            <p:cNvPr id="20" name="圆角矩形 23"/>
            <p:cNvSpPr/>
            <p:nvPr/>
          </p:nvSpPr>
          <p:spPr>
            <a:xfrm>
              <a:off x="5227496" y="4539911"/>
              <a:ext cx="1733374" cy="341588"/>
            </a:xfrm>
            <a:prstGeom prst="roundRect">
              <a:avLst>
                <a:gd name="adj" fmla="val 33398"/>
              </a:avLst>
            </a:prstGeom>
            <a:solidFill>
              <a:srgbClr val="FD2F1D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5" panose="02020400000000000000" pitchFamily="18" charset="-122"/>
                <a:ea typeface="仓耳渔阳体 W05" panose="02020400000000000000" pitchFamily="18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232034" y="4556816"/>
              <a:ext cx="1728836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rgbClr val="E8F3F5"/>
                  </a:solidFill>
                  <a:latin typeface="仓耳渔阳体 W05" panose="02020400000000000000" pitchFamily="18" charset="-122"/>
                  <a:ea typeface="仓耳渔阳体 W05" panose="02020400000000000000" pitchFamily="18" charset="-122"/>
                </a:rPr>
                <a:t>初一</a:t>
              </a:r>
              <a:r>
                <a:rPr lang="en-US" altLang="zh-CN" sz="1400" dirty="0">
                  <a:solidFill>
                    <a:srgbClr val="E8F3F5"/>
                  </a:solidFill>
                  <a:latin typeface="仓耳渔阳体 W05" panose="02020400000000000000" pitchFamily="18" charset="-122"/>
                  <a:ea typeface="仓耳渔阳体 W05" panose="02020400000000000000" pitchFamily="18" charset="-122"/>
                </a:rPr>
                <a:t>5</a:t>
              </a:r>
              <a:r>
                <a:rPr lang="zh-CN" altLang="en-US" sz="1400" dirty="0">
                  <a:solidFill>
                    <a:srgbClr val="E8F3F5"/>
                  </a:solidFill>
                  <a:latin typeface="仓耳渔阳体 W05" panose="02020400000000000000" pitchFamily="18" charset="-122"/>
                  <a:ea typeface="仓耳渔阳体 W05" panose="02020400000000000000" pitchFamily="18" charset="-122"/>
                </a:rPr>
                <a:t>班主题班会</a:t>
              </a:r>
              <a:endParaRPr lang="zh-CN" altLang="en-US" sz="1400" dirty="0">
                <a:solidFill>
                  <a:srgbClr val="E8F3F5"/>
                </a:solidFill>
                <a:latin typeface="仓耳渔阳体 W05" panose="02020400000000000000" pitchFamily="18" charset="-122"/>
                <a:ea typeface="仓耳渔阳体 W05" panose="02020400000000000000" pitchFamily="18" charset="-122"/>
              </a:endParaRPr>
            </a:p>
            <a:p>
              <a:pPr algn="ctr"/>
              <a:endParaRPr lang="zh-CN" altLang="en-US" sz="1400" dirty="0">
                <a:solidFill>
                  <a:srgbClr val="E8F3F5"/>
                </a:solidFill>
                <a:latin typeface="仓耳渔阳体 W05" panose="02020400000000000000" pitchFamily="18" charset="-122"/>
                <a:ea typeface="仓耳渔阳体 W05" panose="02020400000000000000" pitchFamily="18" charset="-122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8" t="25843" r="65407" b="62476"/>
          <a:stretch>
            <a:fillRect/>
          </a:stretch>
        </p:blipFill>
        <p:spPr>
          <a:xfrm>
            <a:off x="9769613" y="1863013"/>
            <a:ext cx="1198180" cy="741988"/>
          </a:xfrm>
          <a:custGeom>
            <a:avLst/>
            <a:gdLst>
              <a:gd name="connsiteX0" fmla="*/ 599090 w 1198180"/>
              <a:gd name="connsiteY0" fmla="*/ 0 h 741988"/>
              <a:gd name="connsiteX1" fmla="*/ 1198180 w 1198180"/>
              <a:gd name="connsiteY1" fmla="*/ 370994 h 741988"/>
              <a:gd name="connsiteX2" fmla="*/ 599090 w 1198180"/>
              <a:gd name="connsiteY2" fmla="*/ 741988 h 741988"/>
              <a:gd name="connsiteX3" fmla="*/ 0 w 1198180"/>
              <a:gd name="connsiteY3" fmla="*/ 370994 h 741988"/>
              <a:gd name="connsiteX4" fmla="*/ 599090 w 1198180"/>
              <a:gd name="connsiteY4" fmla="*/ 0 h 74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8180" h="741988">
                <a:moveTo>
                  <a:pt x="599090" y="0"/>
                </a:moveTo>
                <a:cubicBezTo>
                  <a:pt x="929958" y="0"/>
                  <a:pt x="1198180" y="166100"/>
                  <a:pt x="1198180" y="370994"/>
                </a:cubicBezTo>
                <a:cubicBezTo>
                  <a:pt x="1198180" y="575888"/>
                  <a:pt x="929958" y="741988"/>
                  <a:pt x="599090" y="741988"/>
                </a:cubicBezTo>
                <a:cubicBezTo>
                  <a:pt x="268222" y="741988"/>
                  <a:pt x="0" y="575888"/>
                  <a:pt x="0" y="370994"/>
                </a:cubicBezTo>
                <a:cubicBezTo>
                  <a:pt x="0" y="166100"/>
                  <a:pt x="268222" y="0"/>
                  <a:pt x="599090" y="0"/>
                </a:cubicBezTo>
                <a:close/>
              </a:path>
            </a:pathLst>
          </a:cu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35" t="10756" r="43299" b="66933"/>
          <a:stretch>
            <a:fillRect/>
          </a:stretch>
        </p:blipFill>
        <p:spPr>
          <a:xfrm>
            <a:off x="0" y="-190185"/>
            <a:ext cx="2920738" cy="2902858"/>
          </a:xfrm>
          <a:custGeom>
            <a:avLst/>
            <a:gdLst>
              <a:gd name="connsiteX0" fmla="*/ 799587 w 1425978"/>
              <a:gd name="connsiteY0" fmla="*/ 0 h 1417248"/>
              <a:gd name="connsiteX1" fmla="*/ 856681 w 1425978"/>
              <a:gd name="connsiteY1" fmla="*/ 5755 h 1417248"/>
              <a:gd name="connsiteX2" fmla="*/ 1425978 w 1425978"/>
              <a:gd name="connsiteY2" fmla="*/ 704259 h 1417248"/>
              <a:gd name="connsiteX3" fmla="*/ 712989 w 1425978"/>
              <a:gd name="connsiteY3" fmla="*/ 1417248 h 1417248"/>
              <a:gd name="connsiteX4" fmla="*/ 0 w 1425978"/>
              <a:gd name="connsiteY4" fmla="*/ 704259 h 1417248"/>
              <a:gd name="connsiteX5" fmla="*/ 208830 w 1425978"/>
              <a:gd name="connsiteY5" fmla="*/ 200100 h 1417248"/>
              <a:gd name="connsiteX6" fmla="*/ 271821 w 1425978"/>
              <a:gd name="connsiteY6" fmla="*/ 148127 h 1417248"/>
              <a:gd name="connsiteX7" fmla="*/ 374743 w 1425978"/>
              <a:gd name="connsiteY7" fmla="*/ 103620 h 1417248"/>
              <a:gd name="connsiteX8" fmla="*/ 799587 w 1425978"/>
              <a:gd name="connsiteY8" fmla="*/ 0 h 1417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5978" h="1417248">
                <a:moveTo>
                  <a:pt x="799587" y="0"/>
                </a:moveTo>
                <a:lnTo>
                  <a:pt x="856681" y="5755"/>
                </a:lnTo>
                <a:cubicBezTo>
                  <a:pt x="1181578" y="72239"/>
                  <a:pt x="1425978" y="359708"/>
                  <a:pt x="1425978" y="704259"/>
                </a:cubicBezTo>
                <a:cubicBezTo>
                  <a:pt x="1425978" y="1098032"/>
                  <a:pt x="1106762" y="1417248"/>
                  <a:pt x="712989" y="1417248"/>
                </a:cubicBezTo>
                <a:cubicBezTo>
                  <a:pt x="319216" y="1417248"/>
                  <a:pt x="0" y="1098032"/>
                  <a:pt x="0" y="704259"/>
                </a:cubicBezTo>
                <a:cubicBezTo>
                  <a:pt x="0" y="507373"/>
                  <a:pt x="79804" y="329125"/>
                  <a:pt x="208830" y="200100"/>
                </a:cubicBezTo>
                <a:lnTo>
                  <a:pt x="271821" y="148127"/>
                </a:lnTo>
                <a:lnTo>
                  <a:pt x="374743" y="103620"/>
                </a:lnTo>
                <a:lnTo>
                  <a:pt x="799587" y="0"/>
                </a:lnTo>
                <a:close/>
              </a:path>
            </a:pathLst>
          </a:cu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0" t="21566" r="26452" b="62101"/>
          <a:stretch>
            <a:fillRect/>
          </a:stretch>
        </p:blipFill>
        <p:spPr>
          <a:xfrm>
            <a:off x="8406746" y="4062940"/>
            <a:ext cx="1146946" cy="1037460"/>
          </a:xfrm>
          <a:custGeom>
            <a:avLst/>
            <a:gdLst>
              <a:gd name="connsiteX0" fmla="*/ 573473 w 1146946"/>
              <a:gd name="connsiteY0" fmla="*/ 0 h 1037460"/>
              <a:gd name="connsiteX1" fmla="*/ 1146946 w 1146946"/>
              <a:gd name="connsiteY1" fmla="*/ 518730 h 1037460"/>
              <a:gd name="connsiteX2" fmla="*/ 573473 w 1146946"/>
              <a:gd name="connsiteY2" fmla="*/ 1037460 h 1037460"/>
              <a:gd name="connsiteX3" fmla="*/ 0 w 1146946"/>
              <a:gd name="connsiteY3" fmla="*/ 518730 h 1037460"/>
              <a:gd name="connsiteX4" fmla="*/ 573473 w 1146946"/>
              <a:gd name="connsiteY4" fmla="*/ 0 h 1037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6946" h="1037460">
                <a:moveTo>
                  <a:pt x="573473" y="0"/>
                </a:moveTo>
                <a:cubicBezTo>
                  <a:pt x="890193" y="0"/>
                  <a:pt x="1146946" y="232243"/>
                  <a:pt x="1146946" y="518730"/>
                </a:cubicBezTo>
                <a:cubicBezTo>
                  <a:pt x="1146946" y="805217"/>
                  <a:pt x="890193" y="1037460"/>
                  <a:pt x="573473" y="1037460"/>
                </a:cubicBezTo>
                <a:cubicBezTo>
                  <a:pt x="256753" y="1037460"/>
                  <a:pt x="0" y="805217"/>
                  <a:pt x="0" y="518730"/>
                </a:cubicBezTo>
                <a:cubicBezTo>
                  <a:pt x="0" y="232243"/>
                  <a:pt x="256753" y="0"/>
                  <a:pt x="573473" y="0"/>
                </a:cubicBezTo>
                <a:close/>
              </a:path>
            </a:pathLst>
          </a:cu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47991" r="63135" b="37439"/>
          <a:stretch>
            <a:fillRect/>
          </a:stretch>
        </p:blipFill>
        <p:spPr>
          <a:xfrm rot="392832">
            <a:off x="2755009" y="5092577"/>
            <a:ext cx="1279010" cy="1382995"/>
          </a:xfrm>
          <a:custGeom>
            <a:avLst/>
            <a:gdLst>
              <a:gd name="connsiteX0" fmla="*/ 427965 w 855930"/>
              <a:gd name="connsiteY0" fmla="*/ 0 h 925518"/>
              <a:gd name="connsiteX1" fmla="*/ 855930 w 855930"/>
              <a:gd name="connsiteY1" fmla="*/ 462759 h 925518"/>
              <a:gd name="connsiteX2" fmla="*/ 427965 w 855930"/>
              <a:gd name="connsiteY2" fmla="*/ 925518 h 925518"/>
              <a:gd name="connsiteX3" fmla="*/ 0 w 855930"/>
              <a:gd name="connsiteY3" fmla="*/ 462759 h 925518"/>
              <a:gd name="connsiteX4" fmla="*/ 427965 w 855930"/>
              <a:gd name="connsiteY4" fmla="*/ 0 h 92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5930" h="925518">
                <a:moveTo>
                  <a:pt x="427965" y="0"/>
                </a:moveTo>
                <a:cubicBezTo>
                  <a:pt x="664324" y="0"/>
                  <a:pt x="855930" y="207184"/>
                  <a:pt x="855930" y="462759"/>
                </a:cubicBezTo>
                <a:cubicBezTo>
                  <a:pt x="855930" y="718334"/>
                  <a:pt x="664324" y="925518"/>
                  <a:pt x="427965" y="925518"/>
                </a:cubicBezTo>
                <a:cubicBezTo>
                  <a:pt x="191606" y="925518"/>
                  <a:pt x="0" y="718334"/>
                  <a:pt x="0" y="462759"/>
                </a:cubicBezTo>
                <a:cubicBezTo>
                  <a:pt x="0" y="207184"/>
                  <a:pt x="191606" y="0"/>
                  <a:pt x="427965" y="0"/>
                </a:cubicBezTo>
                <a:close/>
              </a:path>
            </a:pathLst>
          </a:cu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1" t="51150" r="72748" b="31694"/>
          <a:stretch>
            <a:fillRect/>
          </a:stretch>
        </p:blipFill>
        <p:spPr>
          <a:xfrm>
            <a:off x="1105107" y="4489761"/>
            <a:ext cx="1621873" cy="1332487"/>
          </a:xfrm>
          <a:custGeom>
            <a:avLst/>
            <a:gdLst>
              <a:gd name="connsiteX0" fmla="*/ 663201 w 1326402"/>
              <a:gd name="connsiteY0" fmla="*/ 0 h 1089736"/>
              <a:gd name="connsiteX1" fmla="*/ 1326402 w 1326402"/>
              <a:gd name="connsiteY1" fmla="*/ 544868 h 1089736"/>
              <a:gd name="connsiteX2" fmla="*/ 663201 w 1326402"/>
              <a:gd name="connsiteY2" fmla="*/ 1089736 h 1089736"/>
              <a:gd name="connsiteX3" fmla="*/ 0 w 1326402"/>
              <a:gd name="connsiteY3" fmla="*/ 544868 h 1089736"/>
              <a:gd name="connsiteX4" fmla="*/ 194247 w 1326402"/>
              <a:gd name="connsiteY4" fmla="*/ 159588 h 1089736"/>
              <a:gd name="connsiteX5" fmla="*/ 272726 w 1326402"/>
              <a:gd name="connsiteY5" fmla="*/ 106391 h 1089736"/>
              <a:gd name="connsiteX6" fmla="*/ 330034 w 1326402"/>
              <a:gd name="connsiteY6" fmla="*/ 100660 h 1089736"/>
              <a:gd name="connsiteX7" fmla="*/ 640480 w 1326402"/>
              <a:gd name="connsiteY7" fmla="*/ 1882 h 1089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26402" h="1089736">
                <a:moveTo>
                  <a:pt x="663201" y="0"/>
                </a:moveTo>
                <a:cubicBezTo>
                  <a:pt x="1029477" y="0"/>
                  <a:pt x="1326402" y="243946"/>
                  <a:pt x="1326402" y="544868"/>
                </a:cubicBezTo>
                <a:cubicBezTo>
                  <a:pt x="1326402" y="845790"/>
                  <a:pt x="1029477" y="1089736"/>
                  <a:pt x="663201" y="1089736"/>
                </a:cubicBezTo>
                <a:cubicBezTo>
                  <a:pt x="296925" y="1089736"/>
                  <a:pt x="0" y="845790"/>
                  <a:pt x="0" y="544868"/>
                </a:cubicBezTo>
                <a:cubicBezTo>
                  <a:pt x="0" y="394407"/>
                  <a:pt x="74231" y="258190"/>
                  <a:pt x="194247" y="159588"/>
                </a:cubicBezTo>
                <a:lnTo>
                  <a:pt x="272726" y="106391"/>
                </a:lnTo>
                <a:lnTo>
                  <a:pt x="330034" y="100660"/>
                </a:lnTo>
                <a:lnTo>
                  <a:pt x="640480" y="1882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random/>
      </p:transition>
    </mc:Choice>
    <mc:Fallback>
      <p:transition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任意多边形: 形状 71"/>
          <p:cNvSpPr/>
          <p:nvPr/>
        </p:nvSpPr>
        <p:spPr>
          <a:xfrm>
            <a:off x="387426" y="396238"/>
            <a:ext cx="11384425" cy="6400802"/>
          </a:xfrm>
          <a:custGeom>
            <a:avLst/>
            <a:gdLst>
              <a:gd name="connsiteX0" fmla="*/ 995967 w 11384425"/>
              <a:gd name="connsiteY0" fmla="*/ 0 h 6400802"/>
              <a:gd name="connsiteX1" fmla="*/ 10421181 w 11384425"/>
              <a:gd name="connsiteY1" fmla="*/ 0 h 6400802"/>
              <a:gd name="connsiteX2" fmla="*/ 10503616 w 11384425"/>
              <a:gd name="connsiteY2" fmla="*/ 7277 h 6400802"/>
              <a:gd name="connsiteX3" fmla="*/ 10515444 w 11384425"/>
              <a:gd name="connsiteY3" fmla="*/ 9464 h 6400802"/>
              <a:gd name="connsiteX4" fmla="*/ 10522366 w 11384425"/>
              <a:gd name="connsiteY4" fmla="*/ 10159 h 6400802"/>
              <a:gd name="connsiteX5" fmla="*/ 11070080 w 11384425"/>
              <a:gd name="connsiteY5" fmla="*/ 284053 h 6400802"/>
              <a:gd name="connsiteX6" fmla="*/ 11126068 w 11384425"/>
              <a:gd name="connsiteY6" fmla="*/ 355751 h 6400802"/>
              <a:gd name="connsiteX7" fmla="*/ 11165584 w 11384425"/>
              <a:gd name="connsiteY7" fmla="*/ 399372 h 6400802"/>
              <a:gd name="connsiteX8" fmla="*/ 11339754 w 11384425"/>
              <a:gd name="connsiteY8" fmla="*/ 918573 h 6400802"/>
              <a:gd name="connsiteX9" fmla="*/ 11339754 w 11384425"/>
              <a:gd name="connsiteY9" fmla="*/ 6305188 h 6400802"/>
              <a:gd name="connsiteX10" fmla="*/ 11329239 w 11384425"/>
              <a:gd name="connsiteY10" fmla="*/ 6400802 h 6400802"/>
              <a:gd name="connsiteX11" fmla="*/ 84650 w 11384425"/>
              <a:gd name="connsiteY11" fmla="*/ 6400802 h 6400802"/>
              <a:gd name="connsiteX12" fmla="*/ 77394 w 11384425"/>
              <a:gd name="connsiteY12" fmla="*/ 6305188 h 6400802"/>
              <a:gd name="connsiteX13" fmla="*/ 77394 w 11384425"/>
              <a:gd name="connsiteY13" fmla="*/ 918573 h 6400802"/>
              <a:gd name="connsiteX14" fmla="*/ 995967 w 11384425"/>
              <a:gd name="connsiteY14" fmla="*/ 0 h 6400802"/>
              <a:gd name="connsiteX0-1" fmla="*/ 749224 w 11384425"/>
              <a:gd name="connsiteY0-2" fmla="*/ 0 h 6400802"/>
              <a:gd name="connsiteX1-3" fmla="*/ 10421181 w 11384425"/>
              <a:gd name="connsiteY1-4" fmla="*/ 0 h 6400802"/>
              <a:gd name="connsiteX2-5" fmla="*/ 10503616 w 11384425"/>
              <a:gd name="connsiteY2-6" fmla="*/ 7277 h 6400802"/>
              <a:gd name="connsiteX3-7" fmla="*/ 10515444 w 11384425"/>
              <a:gd name="connsiteY3-8" fmla="*/ 9464 h 6400802"/>
              <a:gd name="connsiteX4-9" fmla="*/ 10522366 w 11384425"/>
              <a:gd name="connsiteY4-10" fmla="*/ 10159 h 6400802"/>
              <a:gd name="connsiteX5-11" fmla="*/ 11070080 w 11384425"/>
              <a:gd name="connsiteY5-12" fmla="*/ 284053 h 6400802"/>
              <a:gd name="connsiteX6-13" fmla="*/ 11126068 w 11384425"/>
              <a:gd name="connsiteY6-14" fmla="*/ 355751 h 6400802"/>
              <a:gd name="connsiteX7-15" fmla="*/ 11165584 w 11384425"/>
              <a:gd name="connsiteY7-16" fmla="*/ 399372 h 6400802"/>
              <a:gd name="connsiteX8-17" fmla="*/ 11339754 w 11384425"/>
              <a:gd name="connsiteY8-18" fmla="*/ 918573 h 6400802"/>
              <a:gd name="connsiteX9-19" fmla="*/ 11339754 w 11384425"/>
              <a:gd name="connsiteY9-20" fmla="*/ 6305188 h 6400802"/>
              <a:gd name="connsiteX10-21" fmla="*/ 11329239 w 11384425"/>
              <a:gd name="connsiteY10-22" fmla="*/ 6400802 h 6400802"/>
              <a:gd name="connsiteX11-23" fmla="*/ 84650 w 11384425"/>
              <a:gd name="connsiteY11-24" fmla="*/ 6400802 h 6400802"/>
              <a:gd name="connsiteX12-25" fmla="*/ 77394 w 11384425"/>
              <a:gd name="connsiteY12-26" fmla="*/ 6305188 h 6400802"/>
              <a:gd name="connsiteX13-27" fmla="*/ 77394 w 11384425"/>
              <a:gd name="connsiteY13-28" fmla="*/ 918573 h 6400802"/>
              <a:gd name="connsiteX14-29" fmla="*/ 749224 w 11384425"/>
              <a:gd name="connsiteY14-30" fmla="*/ 0 h 64008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1384425" h="6400802">
                <a:moveTo>
                  <a:pt x="749224" y="0"/>
                </a:moveTo>
                <a:cubicBezTo>
                  <a:pt x="2734360" y="45586"/>
                  <a:pt x="6010146" y="95227"/>
                  <a:pt x="10421181" y="0"/>
                </a:cubicBezTo>
                <a:cubicBezTo>
                  <a:pt x="10448522" y="1057"/>
                  <a:pt x="10476044" y="3498"/>
                  <a:pt x="10503616" y="7277"/>
                </a:cubicBezTo>
                <a:lnTo>
                  <a:pt x="10515444" y="9464"/>
                </a:lnTo>
                <a:lnTo>
                  <a:pt x="10522366" y="10159"/>
                </a:lnTo>
                <a:cubicBezTo>
                  <a:pt x="10751877" y="43273"/>
                  <a:pt x="10935174" y="141302"/>
                  <a:pt x="11070080" y="284053"/>
                </a:cubicBezTo>
                <a:lnTo>
                  <a:pt x="11126068" y="355751"/>
                </a:lnTo>
                <a:lnTo>
                  <a:pt x="11165584" y="399372"/>
                </a:lnTo>
                <a:cubicBezTo>
                  <a:pt x="11273300" y="543226"/>
                  <a:pt x="11340716" y="719733"/>
                  <a:pt x="11339754" y="918573"/>
                </a:cubicBezTo>
                <a:cubicBezTo>
                  <a:pt x="11372034" y="3503511"/>
                  <a:pt x="11421633" y="5650517"/>
                  <a:pt x="11339754" y="6305188"/>
                </a:cubicBezTo>
                <a:lnTo>
                  <a:pt x="11329239" y="6400802"/>
                </a:lnTo>
                <a:lnTo>
                  <a:pt x="84650" y="6400802"/>
                </a:lnTo>
                <a:lnTo>
                  <a:pt x="77394" y="6305188"/>
                </a:lnTo>
                <a:cubicBezTo>
                  <a:pt x="18787" y="4140507"/>
                  <a:pt x="-62636" y="3282232"/>
                  <a:pt x="77394" y="918573"/>
                </a:cubicBezTo>
                <a:cubicBezTo>
                  <a:pt x="29511" y="353055"/>
                  <a:pt x="196533" y="77030"/>
                  <a:pt x="74922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4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5306222"/>
            <a:ext cx="12224486" cy="1573983"/>
            <a:chOff x="0" y="5306222"/>
            <a:chExt cx="12224486" cy="157398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"/>
            <a:srcRect l="3172" t="20307" r="6211"/>
            <a:stretch>
              <a:fillRect/>
            </a:stretch>
          </p:blipFill>
          <p:spPr>
            <a:xfrm rot="10800000">
              <a:off x="0" y="6065519"/>
              <a:ext cx="12192000" cy="792477"/>
            </a:xfrm>
            <a:custGeom>
              <a:avLst/>
              <a:gdLst>
                <a:gd name="connsiteX0" fmla="*/ 12192000 w 12192000"/>
                <a:gd name="connsiteY0" fmla="*/ 1022560 h 1022560"/>
                <a:gd name="connsiteX1" fmla="*/ 0 w 12192000"/>
                <a:gd name="connsiteY1" fmla="*/ 1022560 h 1022560"/>
                <a:gd name="connsiteX2" fmla="*/ 0 w 12192000"/>
                <a:gd name="connsiteY2" fmla="*/ 0 h 1022560"/>
                <a:gd name="connsiteX3" fmla="*/ 12192000 w 12192000"/>
                <a:gd name="connsiteY3" fmla="*/ 0 h 102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1022560">
                  <a:moveTo>
                    <a:pt x="12192000" y="1022560"/>
                  </a:moveTo>
                  <a:lnTo>
                    <a:pt x="0" y="1022560"/>
                  </a:lnTo>
                  <a:lnTo>
                    <a:pt x="0" y="0"/>
                  </a:lnTo>
                  <a:lnTo>
                    <a:pt x="12192000" y="0"/>
                  </a:lnTo>
                  <a:close/>
                </a:path>
              </a:pathLst>
            </a:cu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64" r="79841" b="49791"/>
            <a:stretch>
              <a:fillRect/>
            </a:stretch>
          </p:blipFill>
          <p:spPr>
            <a:xfrm>
              <a:off x="43715" y="5306222"/>
              <a:ext cx="1907005" cy="1535304"/>
            </a:xfrm>
            <a:custGeom>
              <a:avLst/>
              <a:gdLst>
                <a:gd name="connsiteX0" fmla="*/ 826473 w 1578283"/>
                <a:gd name="connsiteY0" fmla="*/ 0 h 1270654"/>
                <a:gd name="connsiteX1" fmla="*/ 1402500 w 1578283"/>
                <a:gd name="connsiteY1" fmla="*/ 626116 h 1270654"/>
                <a:gd name="connsiteX2" fmla="*/ 1578283 w 1578283"/>
                <a:gd name="connsiteY2" fmla="*/ 1270654 h 1270654"/>
                <a:gd name="connsiteX3" fmla="*/ 30032 w 1578283"/>
                <a:gd name="connsiteY3" fmla="*/ 1270654 h 1270654"/>
                <a:gd name="connsiteX4" fmla="*/ 0 w 1578283"/>
                <a:gd name="connsiteY4" fmla="*/ 1171319 h 1270654"/>
                <a:gd name="connsiteX5" fmla="*/ 0 w 1578283"/>
                <a:gd name="connsiteY5" fmla="*/ 65648 h 1270654"/>
                <a:gd name="connsiteX6" fmla="*/ 250446 w 1578283"/>
                <a:gd name="connsiteY6" fmla="*/ 12523 h 1270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8283" h="1270654">
                  <a:moveTo>
                    <a:pt x="826473" y="0"/>
                  </a:moveTo>
                  <a:lnTo>
                    <a:pt x="1402500" y="626116"/>
                  </a:lnTo>
                  <a:lnTo>
                    <a:pt x="1578283" y="1270654"/>
                  </a:lnTo>
                  <a:lnTo>
                    <a:pt x="30032" y="1270654"/>
                  </a:lnTo>
                  <a:lnTo>
                    <a:pt x="0" y="1171319"/>
                  </a:lnTo>
                  <a:lnTo>
                    <a:pt x="0" y="65648"/>
                  </a:lnTo>
                  <a:lnTo>
                    <a:pt x="250446" y="12523"/>
                  </a:lnTo>
                  <a:close/>
                </a:path>
              </a:pathLst>
            </a:cu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93" t="25852" b="47507"/>
            <a:stretch>
              <a:fillRect/>
            </a:stretch>
          </p:blipFill>
          <p:spPr>
            <a:xfrm>
              <a:off x="9695100" y="5440680"/>
              <a:ext cx="2529386" cy="1439525"/>
            </a:xfrm>
            <a:custGeom>
              <a:avLst/>
              <a:gdLst>
                <a:gd name="connsiteX0" fmla="*/ 1586232 w 2029309"/>
                <a:gd name="connsiteY0" fmla="*/ 49 h 1154921"/>
                <a:gd name="connsiteX1" fmla="*/ 1808796 w 2029309"/>
                <a:gd name="connsiteY1" fmla="*/ 62942 h 1154921"/>
                <a:gd name="connsiteX2" fmla="*/ 2013565 w 2029309"/>
                <a:gd name="connsiteY2" fmla="*/ 73994 h 1154921"/>
                <a:gd name="connsiteX3" fmla="*/ 2029309 w 2029309"/>
                <a:gd name="connsiteY3" fmla="*/ 77754 h 1154921"/>
                <a:gd name="connsiteX4" fmla="*/ 2029309 w 2029309"/>
                <a:gd name="connsiteY4" fmla="*/ 1154921 h 1154921"/>
                <a:gd name="connsiteX5" fmla="*/ 189515 w 2029309"/>
                <a:gd name="connsiteY5" fmla="*/ 1154921 h 1154921"/>
                <a:gd name="connsiteX6" fmla="*/ 116346 w 2029309"/>
                <a:gd name="connsiteY6" fmla="*/ 1069028 h 1154921"/>
                <a:gd name="connsiteX7" fmla="*/ 102187 w 2029309"/>
                <a:gd name="connsiteY7" fmla="*/ 1033512 h 1154921"/>
                <a:gd name="connsiteX8" fmla="*/ 9431 w 2029309"/>
                <a:gd name="connsiteY8" fmla="*/ 707802 h 1154921"/>
                <a:gd name="connsiteX9" fmla="*/ 238252 w 2029309"/>
                <a:gd name="connsiteY9" fmla="*/ 416575 h 1154921"/>
                <a:gd name="connsiteX10" fmla="*/ 883111 w 2029309"/>
                <a:gd name="connsiteY10" fmla="*/ 260561 h 1154921"/>
                <a:gd name="connsiteX11" fmla="*/ 1486366 w 2029309"/>
                <a:gd name="connsiteY11" fmla="*/ 10938 h 1154921"/>
                <a:gd name="connsiteX12" fmla="*/ 1586232 w 2029309"/>
                <a:gd name="connsiteY12" fmla="*/ 49 h 1154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29309" h="1154921">
                  <a:moveTo>
                    <a:pt x="1586232" y="49"/>
                  </a:moveTo>
                  <a:cubicBezTo>
                    <a:pt x="1672608" y="1512"/>
                    <a:pt x="1725588" y="35640"/>
                    <a:pt x="1808796" y="62942"/>
                  </a:cubicBezTo>
                  <a:cubicBezTo>
                    <a:pt x="1864268" y="81144"/>
                    <a:pt x="1944442" y="65543"/>
                    <a:pt x="2013565" y="73994"/>
                  </a:cubicBezTo>
                  <a:lnTo>
                    <a:pt x="2029309" y="77754"/>
                  </a:lnTo>
                  <a:lnTo>
                    <a:pt x="2029309" y="1154921"/>
                  </a:lnTo>
                  <a:lnTo>
                    <a:pt x="189515" y="1154921"/>
                  </a:lnTo>
                  <a:lnTo>
                    <a:pt x="116346" y="1069028"/>
                  </a:lnTo>
                  <a:lnTo>
                    <a:pt x="102187" y="1033512"/>
                  </a:lnTo>
                  <a:cubicBezTo>
                    <a:pt x="55423" y="902332"/>
                    <a:pt x="26333" y="779959"/>
                    <a:pt x="9431" y="707802"/>
                  </a:cubicBezTo>
                  <a:cubicBezTo>
                    <a:pt x="-35640" y="515384"/>
                    <a:pt x="87438" y="491115"/>
                    <a:pt x="238252" y="416575"/>
                  </a:cubicBezTo>
                  <a:cubicBezTo>
                    <a:pt x="389066" y="342035"/>
                    <a:pt x="675092" y="328167"/>
                    <a:pt x="883111" y="260561"/>
                  </a:cubicBezTo>
                  <a:cubicBezTo>
                    <a:pt x="1091130" y="192954"/>
                    <a:pt x="1332086" y="43874"/>
                    <a:pt x="1486366" y="10938"/>
                  </a:cubicBezTo>
                  <a:cubicBezTo>
                    <a:pt x="1524936" y="2704"/>
                    <a:pt x="1557440" y="-439"/>
                    <a:pt x="1586232" y="49"/>
                  </a:cubicBezTo>
                  <a:close/>
                </a:path>
              </a:pathLst>
            </a:custGeom>
          </p:spPr>
        </p:pic>
      </p:grpSp>
      <p:sp>
        <p:nvSpPr>
          <p:cNvPr id="21" name="文本框 20"/>
          <p:cNvSpPr txBox="1"/>
          <p:nvPr/>
        </p:nvSpPr>
        <p:spPr>
          <a:xfrm>
            <a:off x="760730" y="1692275"/>
            <a:ext cx="45548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男生人数：</a:t>
            </a:r>
            <a:r>
              <a:rPr lang="en-US" altLang="zh-CN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26</a:t>
            </a:r>
            <a:r>
              <a:rPr lang="zh-CN" altLang="en-US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人</a:t>
            </a:r>
            <a:r>
              <a:rPr lang="en-US" altLang="zh-CN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    </a:t>
            </a:r>
            <a:r>
              <a:rPr lang="zh-CN" altLang="en-US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女生人数：</a:t>
            </a:r>
            <a:r>
              <a:rPr lang="en-US" altLang="zh-CN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23</a:t>
            </a:r>
            <a:r>
              <a:rPr lang="zh-CN" altLang="en-US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人</a:t>
            </a:r>
            <a:endParaRPr lang="zh-CN" altLang="en-US" dirty="0"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796575" y="1194017"/>
            <a:ext cx="3937145" cy="3695210"/>
            <a:chOff x="6978285" y="1145169"/>
            <a:chExt cx="3937145" cy="3695210"/>
          </a:xfrm>
          <a:solidFill>
            <a:srgbClr val="F2C335">
              <a:alpha val="30000"/>
            </a:srgbClr>
          </a:solidFill>
        </p:grpSpPr>
        <p:sp>
          <p:nvSpPr>
            <p:cNvPr id="275" name="矩形: 圆角 274"/>
            <p:cNvSpPr/>
            <p:nvPr/>
          </p:nvSpPr>
          <p:spPr>
            <a:xfrm rot="19404453">
              <a:off x="6978285" y="2470288"/>
              <a:ext cx="302757" cy="139128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</p:txBody>
        </p:sp>
        <p:sp>
          <p:nvSpPr>
            <p:cNvPr id="276" name="矩形: 圆角 275"/>
            <p:cNvSpPr/>
            <p:nvPr/>
          </p:nvSpPr>
          <p:spPr>
            <a:xfrm rot="19404453">
              <a:off x="8230904" y="3110619"/>
              <a:ext cx="302757" cy="17297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</p:txBody>
        </p:sp>
        <p:sp>
          <p:nvSpPr>
            <p:cNvPr id="277" name="矩形: 圆角 276"/>
            <p:cNvSpPr/>
            <p:nvPr/>
          </p:nvSpPr>
          <p:spPr>
            <a:xfrm rot="19404453">
              <a:off x="7476918" y="1590058"/>
              <a:ext cx="302757" cy="125853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</p:txBody>
        </p:sp>
        <p:sp>
          <p:nvSpPr>
            <p:cNvPr id="278" name="矩形: 圆角 277"/>
            <p:cNvSpPr/>
            <p:nvPr/>
          </p:nvSpPr>
          <p:spPr>
            <a:xfrm rot="19404453">
              <a:off x="8509302" y="1676466"/>
              <a:ext cx="302757" cy="138959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</p:txBody>
        </p:sp>
        <p:sp>
          <p:nvSpPr>
            <p:cNvPr id="279" name="矩形: 圆角 278"/>
            <p:cNvSpPr/>
            <p:nvPr/>
          </p:nvSpPr>
          <p:spPr>
            <a:xfrm rot="19404453">
              <a:off x="10106935" y="2454397"/>
              <a:ext cx="302757" cy="208383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</p:txBody>
        </p:sp>
        <p:sp>
          <p:nvSpPr>
            <p:cNvPr id="280" name="矩形: 圆角 279"/>
            <p:cNvSpPr/>
            <p:nvPr/>
          </p:nvSpPr>
          <p:spPr>
            <a:xfrm rot="19404453">
              <a:off x="9211855" y="3580722"/>
              <a:ext cx="302757" cy="75584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</p:txBody>
        </p:sp>
        <p:sp>
          <p:nvSpPr>
            <p:cNvPr id="281" name="矩形: 圆角 280"/>
            <p:cNvSpPr/>
            <p:nvPr/>
          </p:nvSpPr>
          <p:spPr>
            <a:xfrm rot="19404453">
              <a:off x="9218807" y="1145169"/>
              <a:ext cx="302757" cy="132386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</p:txBody>
        </p:sp>
        <p:sp>
          <p:nvSpPr>
            <p:cNvPr id="282" name="矩形: 圆角 281"/>
            <p:cNvSpPr/>
            <p:nvPr/>
          </p:nvSpPr>
          <p:spPr>
            <a:xfrm rot="19404453">
              <a:off x="10612673" y="1776921"/>
              <a:ext cx="302757" cy="145819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</p:txBody>
        </p:sp>
        <p:sp>
          <p:nvSpPr>
            <p:cNvPr id="283" name="矩形: 圆角 282"/>
            <p:cNvSpPr/>
            <p:nvPr/>
          </p:nvSpPr>
          <p:spPr>
            <a:xfrm rot="19404453">
              <a:off x="6988091" y="3891532"/>
              <a:ext cx="302757" cy="94262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</p:txBody>
        </p:sp>
      </p:grpSp>
      <p:grpSp>
        <p:nvGrpSpPr>
          <p:cNvPr id="302" name="组合 301"/>
          <p:cNvGrpSpPr/>
          <p:nvPr/>
        </p:nvGrpSpPr>
        <p:grpSpPr>
          <a:xfrm>
            <a:off x="387321" y="108329"/>
            <a:ext cx="3634073" cy="930839"/>
            <a:chOff x="509302" y="675051"/>
            <a:chExt cx="3634073" cy="930839"/>
          </a:xfrm>
        </p:grpSpPr>
        <p:pic>
          <p:nvPicPr>
            <p:cNvPr id="303" name="图片 30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35" t="10756" r="43299" b="66933"/>
            <a:stretch>
              <a:fillRect/>
            </a:stretch>
          </p:blipFill>
          <p:spPr>
            <a:xfrm>
              <a:off x="509302" y="675051"/>
              <a:ext cx="936572" cy="930839"/>
            </a:xfrm>
            <a:custGeom>
              <a:avLst/>
              <a:gdLst>
                <a:gd name="connsiteX0" fmla="*/ 799587 w 1425978"/>
                <a:gd name="connsiteY0" fmla="*/ 0 h 1417248"/>
                <a:gd name="connsiteX1" fmla="*/ 856681 w 1425978"/>
                <a:gd name="connsiteY1" fmla="*/ 5755 h 1417248"/>
                <a:gd name="connsiteX2" fmla="*/ 1425978 w 1425978"/>
                <a:gd name="connsiteY2" fmla="*/ 704259 h 1417248"/>
                <a:gd name="connsiteX3" fmla="*/ 712989 w 1425978"/>
                <a:gd name="connsiteY3" fmla="*/ 1417248 h 1417248"/>
                <a:gd name="connsiteX4" fmla="*/ 0 w 1425978"/>
                <a:gd name="connsiteY4" fmla="*/ 704259 h 1417248"/>
                <a:gd name="connsiteX5" fmla="*/ 208830 w 1425978"/>
                <a:gd name="connsiteY5" fmla="*/ 200100 h 1417248"/>
                <a:gd name="connsiteX6" fmla="*/ 271821 w 1425978"/>
                <a:gd name="connsiteY6" fmla="*/ 148127 h 1417248"/>
                <a:gd name="connsiteX7" fmla="*/ 374743 w 1425978"/>
                <a:gd name="connsiteY7" fmla="*/ 103620 h 1417248"/>
                <a:gd name="connsiteX8" fmla="*/ 799587 w 1425978"/>
                <a:gd name="connsiteY8" fmla="*/ 0 h 141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5978" h="1417248">
                  <a:moveTo>
                    <a:pt x="799587" y="0"/>
                  </a:moveTo>
                  <a:lnTo>
                    <a:pt x="856681" y="5755"/>
                  </a:lnTo>
                  <a:cubicBezTo>
                    <a:pt x="1181578" y="72239"/>
                    <a:pt x="1425978" y="359708"/>
                    <a:pt x="1425978" y="704259"/>
                  </a:cubicBezTo>
                  <a:cubicBezTo>
                    <a:pt x="1425978" y="1098032"/>
                    <a:pt x="1106762" y="1417248"/>
                    <a:pt x="712989" y="1417248"/>
                  </a:cubicBezTo>
                  <a:cubicBezTo>
                    <a:pt x="319216" y="1417248"/>
                    <a:pt x="0" y="1098032"/>
                    <a:pt x="0" y="704259"/>
                  </a:cubicBezTo>
                  <a:cubicBezTo>
                    <a:pt x="0" y="507373"/>
                    <a:pt x="79804" y="329125"/>
                    <a:pt x="208830" y="200100"/>
                  </a:cubicBezTo>
                  <a:lnTo>
                    <a:pt x="271821" y="148127"/>
                  </a:lnTo>
                  <a:lnTo>
                    <a:pt x="374743" y="103620"/>
                  </a:lnTo>
                  <a:lnTo>
                    <a:pt x="799587" y="0"/>
                  </a:lnTo>
                  <a:close/>
                </a:path>
              </a:pathLst>
            </a:custGeom>
          </p:spPr>
        </p:pic>
        <p:sp>
          <p:nvSpPr>
            <p:cNvPr id="304" name="矩形 303"/>
            <p:cNvSpPr/>
            <p:nvPr/>
          </p:nvSpPr>
          <p:spPr>
            <a:xfrm>
              <a:off x="1729403" y="1252538"/>
              <a:ext cx="2413972" cy="138112"/>
            </a:xfrm>
            <a:prstGeom prst="rect">
              <a:avLst/>
            </a:prstGeom>
            <a:solidFill>
              <a:srgbClr val="F2C3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305" name="文本框 304"/>
            <p:cNvSpPr txBox="1"/>
            <p:nvPr/>
          </p:nvSpPr>
          <p:spPr>
            <a:xfrm>
              <a:off x="1445875" y="976642"/>
              <a:ext cx="2490174" cy="553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认识新班级</a:t>
              </a:r>
              <a:endParaRPr lang="zh-CN" alt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096277" y="963119"/>
            <a:ext cx="3523615" cy="711172"/>
            <a:chOff x="1025792" y="2152474"/>
            <a:chExt cx="3523615" cy="711172"/>
          </a:xfrm>
        </p:grpSpPr>
        <p:grpSp>
          <p:nvGrpSpPr>
            <p:cNvPr id="2" name="组合 1"/>
            <p:cNvGrpSpPr/>
            <p:nvPr/>
          </p:nvGrpSpPr>
          <p:grpSpPr>
            <a:xfrm>
              <a:off x="1096187" y="2782035"/>
              <a:ext cx="2915681" cy="81611"/>
              <a:chOff x="1067613" y="2696311"/>
              <a:chExt cx="2678686" cy="68060"/>
            </a:xfrm>
          </p:grpSpPr>
          <p:cxnSp>
            <p:nvCxnSpPr>
              <p:cNvPr id="19" name="直接连接符 18"/>
              <p:cNvCxnSpPr/>
              <p:nvPr/>
            </p:nvCxnSpPr>
            <p:spPr>
              <a:xfrm>
                <a:off x="1067613" y="2696311"/>
                <a:ext cx="2678686" cy="0"/>
              </a:xfrm>
              <a:prstGeom prst="line">
                <a:avLst/>
              </a:prstGeom>
              <a:ln w="28575">
                <a:solidFill>
                  <a:srgbClr val="1FA64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直接连接符 283"/>
              <p:cNvCxnSpPr/>
              <p:nvPr/>
            </p:nvCxnSpPr>
            <p:spPr>
              <a:xfrm>
                <a:off x="1067613" y="2764371"/>
                <a:ext cx="2678686" cy="0"/>
              </a:xfrm>
              <a:prstGeom prst="line">
                <a:avLst/>
              </a:prstGeom>
              <a:ln w="9525">
                <a:solidFill>
                  <a:srgbClr val="1FA64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6" name="文本框 305"/>
            <p:cNvSpPr txBox="1"/>
            <p:nvPr/>
          </p:nvSpPr>
          <p:spPr>
            <a:xfrm>
              <a:off x="1025792" y="2152474"/>
              <a:ext cx="352361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B8D9F2"/>
                  </a:solidFill>
                </a:defRPr>
              </a:lvl1pPr>
            </a:lstStyle>
            <a:p>
              <a:r>
                <a:rPr lang="zh-CN" altLang="en-US" sz="3200" dirty="0">
                  <a:solidFill>
                    <a:srgbClr val="1FA64E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班级总人数：</a:t>
              </a:r>
              <a:r>
                <a:rPr lang="en-US" altLang="zh-CN" sz="3200" dirty="0">
                  <a:solidFill>
                    <a:srgbClr val="1FA64E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49</a:t>
              </a:r>
              <a:endParaRPr lang="en-US" altLang="zh-CN" sz="3200" dirty="0">
                <a:solidFill>
                  <a:srgbClr val="1FA64E"/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pic>
        <p:nvPicPr>
          <p:cNvPr id="3" name="图片 2"/>
          <p:cNvPicPr/>
          <p:nvPr/>
        </p:nvPicPr>
        <p:blipFill>
          <a:blip r:embed="rId3"/>
          <a:srcRect b="21553"/>
          <a:stretch>
            <a:fillRect/>
          </a:stretch>
        </p:blipFill>
        <p:spPr>
          <a:xfrm>
            <a:off x="5990590" y="510540"/>
            <a:ext cx="4976495" cy="3515995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684162" y="2252169"/>
            <a:ext cx="3523615" cy="711172"/>
            <a:chOff x="1025792" y="2152474"/>
            <a:chExt cx="3523615" cy="711172"/>
          </a:xfrm>
        </p:grpSpPr>
        <p:grpSp>
          <p:nvGrpSpPr>
            <p:cNvPr id="5" name="组合 4"/>
            <p:cNvGrpSpPr/>
            <p:nvPr/>
          </p:nvGrpSpPr>
          <p:grpSpPr>
            <a:xfrm>
              <a:off x="1096187" y="2782035"/>
              <a:ext cx="2915681" cy="81611"/>
              <a:chOff x="1067613" y="2696311"/>
              <a:chExt cx="2678686" cy="6806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1067613" y="2696311"/>
                <a:ext cx="2678686" cy="0"/>
              </a:xfrm>
              <a:prstGeom prst="line">
                <a:avLst/>
              </a:prstGeom>
              <a:ln w="28575">
                <a:solidFill>
                  <a:srgbClr val="1FA64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1067613" y="2764371"/>
                <a:ext cx="2678686" cy="0"/>
              </a:xfrm>
              <a:prstGeom prst="line">
                <a:avLst/>
              </a:prstGeom>
              <a:ln w="9525">
                <a:solidFill>
                  <a:srgbClr val="1FA64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文本框 13"/>
            <p:cNvSpPr txBox="1"/>
            <p:nvPr/>
          </p:nvSpPr>
          <p:spPr>
            <a:xfrm>
              <a:off x="1025792" y="2152474"/>
              <a:ext cx="352361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B8D9F2"/>
                  </a:solidFill>
                </a:defRPr>
              </a:lvl1pPr>
            </a:lstStyle>
            <a:p>
              <a:r>
                <a:rPr lang="zh-CN" sz="3200" dirty="0">
                  <a:solidFill>
                    <a:srgbClr val="1FA64E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六日初观察</a:t>
              </a:r>
              <a:endParaRPr lang="zh-CN" sz="3200" dirty="0">
                <a:solidFill>
                  <a:srgbClr val="1FA64E"/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944245" y="2934970"/>
            <a:ext cx="646493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守序：★★★★★</a:t>
            </a:r>
            <a:endParaRPr lang="zh-CN" altLang="en-US" dirty="0"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r>
              <a:rPr lang="zh-CN" altLang="en-US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自主管理：★★★☆☆（还没有机会完全施展）</a:t>
            </a:r>
            <a:endParaRPr lang="zh-CN" altLang="en-US" dirty="0"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r>
              <a:rPr lang="zh-CN" altLang="en-US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才艺：★★★★★</a:t>
            </a:r>
            <a:endParaRPr lang="zh-CN" altLang="en-US" dirty="0"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r>
              <a:rPr lang="zh-CN" altLang="en-US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语言逻辑表达：★★☆☆☆（是还没抽到善于言辞的同学吗？）</a:t>
            </a:r>
            <a:endParaRPr lang="zh-CN" altLang="en-US" dirty="0"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r>
              <a:rPr lang="zh-CN" altLang="en-US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智力：未知</a:t>
            </a:r>
            <a:endParaRPr lang="zh-CN" altLang="en-US" dirty="0"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r>
              <a:rPr lang="zh-CN" altLang="en-US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创造力：未知</a:t>
            </a:r>
            <a:endParaRPr lang="zh-CN" altLang="en-US" dirty="0"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r>
              <a:rPr lang="zh-CN" altLang="en-US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战斗力：未知</a:t>
            </a:r>
            <a:endParaRPr lang="zh-CN" altLang="en-US" dirty="0"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r>
              <a:rPr lang="zh-CN" altLang="en-US" dirty="0"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爆发力：未知</a:t>
            </a:r>
            <a:endParaRPr lang="zh-CN" altLang="en-US" dirty="0"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710430" y="4709795"/>
            <a:ext cx="3074035" cy="13557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>
                <a:solidFill>
                  <a:srgbClr val="FF0000"/>
                </a:solidFill>
              </a:rPr>
              <a:t>对你们的期望：</a:t>
            </a:r>
            <a:endParaRPr lang="zh-CN" altLang="en-US" sz="2800">
              <a:solidFill>
                <a:srgbClr val="FF0000"/>
              </a:solidFill>
            </a:endParaRPr>
          </a:p>
          <a:p>
            <a:pPr algn="ctr"/>
            <a:r>
              <a:rPr lang="zh-CN" altLang="en-US" sz="2800">
                <a:solidFill>
                  <a:srgbClr val="FF0000"/>
                </a:solidFill>
              </a:rPr>
              <a:t>聪明＋谦虚＋努力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7" grpId="0" animBg="1"/>
      <p:bldP spid="1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任意多边形: 形状 71"/>
          <p:cNvSpPr/>
          <p:nvPr/>
        </p:nvSpPr>
        <p:spPr>
          <a:xfrm>
            <a:off x="387426" y="396238"/>
            <a:ext cx="11384425" cy="6400802"/>
          </a:xfrm>
          <a:custGeom>
            <a:avLst/>
            <a:gdLst>
              <a:gd name="connsiteX0" fmla="*/ 995967 w 11384425"/>
              <a:gd name="connsiteY0" fmla="*/ 0 h 6400802"/>
              <a:gd name="connsiteX1" fmla="*/ 10421181 w 11384425"/>
              <a:gd name="connsiteY1" fmla="*/ 0 h 6400802"/>
              <a:gd name="connsiteX2" fmla="*/ 10503616 w 11384425"/>
              <a:gd name="connsiteY2" fmla="*/ 7277 h 6400802"/>
              <a:gd name="connsiteX3" fmla="*/ 10515444 w 11384425"/>
              <a:gd name="connsiteY3" fmla="*/ 9464 h 6400802"/>
              <a:gd name="connsiteX4" fmla="*/ 10522366 w 11384425"/>
              <a:gd name="connsiteY4" fmla="*/ 10159 h 6400802"/>
              <a:gd name="connsiteX5" fmla="*/ 11070080 w 11384425"/>
              <a:gd name="connsiteY5" fmla="*/ 284053 h 6400802"/>
              <a:gd name="connsiteX6" fmla="*/ 11126068 w 11384425"/>
              <a:gd name="connsiteY6" fmla="*/ 355751 h 6400802"/>
              <a:gd name="connsiteX7" fmla="*/ 11165584 w 11384425"/>
              <a:gd name="connsiteY7" fmla="*/ 399372 h 6400802"/>
              <a:gd name="connsiteX8" fmla="*/ 11339754 w 11384425"/>
              <a:gd name="connsiteY8" fmla="*/ 918573 h 6400802"/>
              <a:gd name="connsiteX9" fmla="*/ 11339754 w 11384425"/>
              <a:gd name="connsiteY9" fmla="*/ 6305188 h 6400802"/>
              <a:gd name="connsiteX10" fmla="*/ 11329239 w 11384425"/>
              <a:gd name="connsiteY10" fmla="*/ 6400802 h 6400802"/>
              <a:gd name="connsiteX11" fmla="*/ 84650 w 11384425"/>
              <a:gd name="connsiteY11" fmla="*/ 6400802 h 6400802"/>
              <a:gd name="connsiteX12" fmla="*/ 77394 w 11384425"/>
              <a:gd name="connsiteY12" fmla="*/ 6305188 h 6400802"/>
              <a:gd name="connsiteX13" fmla="*/ 77394 w 11384425"/>
              <a:gd name="connsiteY13" fmla="*/ 918573 h 6400802"/>
              <a:gd name="connsiteX14" fmla="*/ 995967 w 11384425"/>
              <a:gd name="connsiteY14" fmla="*/ 0 h 6400802"/>
              <a:gd name="connsiteX0-1" fmla="*/ 749224 w 11384425"/>
              <a:gd name="connsiteY0-2" fmla="*/ 0 h 6400802"/>
              <a:gd name="connsiteX1-3" fmla="*/ 10421181 w 11384425"/>
              <a:gd name="connsiteY1-4" fmla="*/ 0 h 6400802"/>
              <a:gd name="connsiteX2-5" fmla="*/ 10503616 w 11384425"/>
              <a:gd name="connsiteY2-6" fmla="*/ 7277 h 6400802"/>
              <a:gd name="connsiteX3-7" fmla="*/ 10515444 w 11384425"/>
              <a:gd name="connsiteY3-8" fmla="*/ 9464 h 6400802"/>
              <a:gd name="connsiteX4-9" fmla="*/ 10522366 w 11384425"/>
              <a:gd name="connsiteY4-10" fmla="*/ 10159 h 6400802"/>
              <a:gd name="connsiteX5-11" fmla="*/ 11070080 w 11384425"/>
              <a:gd name="connsiteY5-12" fmla="*/ 284053 h 6400802"/>
              <a:gd name="connsiteX6-13" fmla="*/ 11126068 w 11384425"/>
              <a:gd name="connsiteY6-14" fmla="*/ 355751 h 6400802"/>
              <a:gd name="connsiteX7-15" fmla="*/ 11165584 w 11384425"/>
              <a:gd name="connsiteY7-16" fmla="*/ 399372 h 6400802"/>
              <a:gd name="connsiteX8-17" fmla="*/ 11339754 w 11384425"/>
              <a:gd name="connsiteY8-18" fmla="*/ 918573 h 6400802"/>
              <a:gd name="connsiteX9-19" fmla="*/ 11339754 w 11384425"/>
              <a:gd name="connsiteY9-20" fmla="*/ 6305188 h 6400802"/>
              <a:gd name="connsiteX10-21" fmla="*/ 11329239 w 11384425"/>
              <a:gd name="connsiteY10-22" fmla="*/ 6400802 h 6400802"/>
              <a:gd name="connsiteX11-23" fmla="*/ 84650 w 11384425"/>
              <a:gd name="connsiteY11-24" fmla="*/ 6400802 h 6400802"/>
              <a:gd name="connsiteX12-25" fmla="*/ 77394 w 11384425"/>
              <a:gd name="connsiteY12-26" fmla="*/ 6305188 h 6400802"/>
              <a:gd name="connsiteX13-27" fmla="*/ 77394 w 11384425"/>
              <a:gd name="connsiteY13-28" fmla="*/ 918573 h 6400802"/>
              <a:gd name="connsiteX14-29" fmla="*/ 749224 w 11384425"/>
              <a:gd name="connsiteY14-30" fmla="*/ 0 h 64008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1384425" h="6400802">
                <a:moveTo>
                  <a:pt x="749224" y="0"/>
                </a:moveTo>
                <a:cubicBezTo>
                  <a:pt x="2734360" y="45586"/>
                  <a:pt x="6010146" y="95227"/>
                  <a:pt x="10421181" y="0"/>
                </a:cubicBezTo>
                <a:cubicBezTo>
                  <a:pt x="10448522" y="1057"/>
                  <a:pt x="10476044" y="3498"/>
                  <a:pt x="10503616" y="7277"/>
                </a:cubicBezTo>
                <a:lnTo>
                  <a:pt x="10515444" y="9464"/>
                </a:lnTo>
                <a:lnTo>
                  <a:pt x="10522366" y="10159"/>
                </a:lnTo>
                <a:cubicBezTo>
                  <a:pt x="10751877" y="43273"/>
                  <a:pt x="10935174" y="141302"/>
                  <a:pt x="11070080" y="284053"/>
                </a:cubicBezTo>
                <a:lnTo>
                  <a:pt x="11126068" y="355751"/>
                </a:lnTo>
                <a:lnTo>
                  <a:pt x="11165584" y="399372"/>
                </a:lnTo>
                <a:cubicBezTo>
                  <a:pt x="11273300" y="543226"/>
                  <a:pt x="11340716" y="719733"/>
                  <a:pt x="11339754" y="918573"/>
                </a:cubicBezTo>
                <a:cubicBezTo>
                  <a:pt x="11372034" y="3503511"/>
                  <a:pt x="11421633" y="5650517"/>
                  <a:pt x="11339754" y="6305188"/>
                </a:cubicBezTo>
                <a:lnTo>
                  <a:pt x="11329239" y="6400802"/>
                </a:lnTo>
                <a:lnTo>
                  <a:pt x="84650" y="6400802"/>
                </a:lnTo>
                <a:lnTo>
                  <a:pt x="77394" y="6305188"/>
                </a:lnTo>
                <a:cubicBezTo>
                  <a:pt x="18787" y="4140507"/>
                  <a:pt x="-62636" y="3282232"/>
                  <a:pt x="77394" y="918573"/>
                </a:cubicBezTo>
                <a:cubicBezTo>
                  <a:pt x="29511" y="353055"/>
                  <a:pt x="196533" y="77030"/>
                  <a:pt x="74922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4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latin typeface="仓耳渔阳体 W04" panose="02020400000000000000" pitchFamily="18" charset="-122"/>
              <a:ea typeface="仓耳渔阳体 W04" panose="02020400000000000000" pitchFamily="18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18461" y="662049"/>
            <a:ext cx="5088255" cy="977265"/>
            <a:chOff x="749967" y="654731"/>
            <a:chExt cx="5088255" cy="977265"/>
          </a:xfrm>
        </p:grpSpPr>
        <p:pic>
          <p:nvPicPr>
            <p:cNvPr id="73" name="图片 7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35" t="10756" r="43299" b="66933"/>
            <a:stretch>
              <a:fillRect/>
            </a:stretch>
          </p:blipFill>
          <p:spPr>
            <a:xfrm>
              <a:off x="749967" y="654731"/>
              <a:ext cx="936572" cy="930839"/>
            </a:xfrm>
            <a:custGeom>
              <a:avLst/>
              <a:gdLst>
                <a:gd name="connsiteX0" fmla="*/ 799587 w 1425978"/>
                <a:gd name="connsiteY0" fmla="*/ 0 h 1417248"/>
                <a:gd name="connsiteX1" fmla="*/ 856681 w 1425978"/>
                <a:gd name="connsiteY1" fmla="*/ 5755 h 1417248"/>
                <a:gd name="connsiteX2" fmla="*/ 1425978 w 1425978"/>
                <a:gd name="connsiteY2" fmla="*/ 704259 h 1417248"/>
                <a:gd name="connsiteX3" fmla="*/ 712989 w 1425978"/>
                <a:gd name="connsiteY3" fmla="*/ 1417248 h 1417248"/>
                <a:gd name="connsiteX4" fmla="*/ 0 w 1425978"/>
                <a:gd name="connsiteY4" fmla="*/ 704259 h 1417248"/>
                <a:gd name="connsiteX5" fmla="*/ 208830 w 1425978"/>
                <a:gd name="connsiteY5" fmla="*/ 200100 h 1417248"/>
                <a:gd name="connsiteX6" fmla="*/ 271821 w 1425978"/>
                <a:gd name="connsiteY6" fmla="*/ 148127 h 1417248"/>
                <a:gd name="connsiteX7" fmla="*/ 374743 w 1425978"/>
                <a:gd name="connsiteY7" fmla="*/ 103620 h 1417248"/>
                <a:gd name="connsiteX8" fmla="*/ 799587 w 1425978"/>
                <a:gd name="connsiteY8" fmla="*/ 0 h 141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5978" h="1417248">
                  <a:moveTo>
                    <a:pt x="799587" y="0"/>
                  </a:moveTo>
                  <a:lnTo>
                    <a:pt x="856681" y="5755"/>
                  </a:lnTo>
                  <a:cubicBezTo>
                    <a:pt x="1181578" y="72239"/>
                    <a:pt x="1425978" y="359708"/>
                    <a:pt x="1425978" y="704259"/>
                  </a:cubicBezTo>
                  <a:cubicBezTo>
                    <a:pt x="1425978" y="1098032"/>
                    <a:pt x="1106762" y="1417248"/>
                    <a:pt x="712989" y="1417248"/>
                  </a:cubicBezTo>
                  <a:cubicBezTo>
                    <a:pt x="319216" y="1417248"/>
                    <a:pt x="0" y="1098032"/>
                    <a:pt x="0" y="704259"/>
                  </a:cubicBezTo>
                  <a:cubicBezTo>
                    <a:pt x="0" y="507373"/>
                    <a:pt x="79804" y="329125"/>
                    <a:pt x="208830" y="200100"/>
                  </a:cubicBezTo>
                  <a:lnTo>
                    <a:pt x="271821" y="148127"/>
                  </a:lnTo>
                  <a:lnTo>
                    <a:pt x="374743" y="103620"/>
                  </a:lnTo>
                  <a:lnTo>
                    <a:pt x="799587" y="0"/>
                  </a:lnTo>
                  <a:close/>
                </a:path>
              </a:pathLst>
            </a:custGeom>
          </p:spPr>
        </p:pic>
        <p:sp>
          <p:nvSpPr>
            <p:cNvPr id="3" name="矩形 2"/>
            <p:cNvSpPr/>
            <p:nvPr/>
          </p:nvSpPr>
          <p:spPr>
            <a:xfrm>
              <a:off x="1729403" y="1252538"/>
              <a:ext cx="2413972" cy="138112"/>
            </a:xfrm>
            <a:prstGeom prst="rect">
              <a:avLst/>
            </a:prstGeom>
            <a:solidFill>
              <a:srgbClr val="F2C3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1696117" y="863646"/>
              <a:ext cx="414210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班级核心词：</a:t>
              </a:r>
              <a:r>
                <a:rPr lang="zh-CN" altLang="en-US" sz="4400" dirty="0">
                  <a:solidFill>
                    <a:srgbClr val="7030A0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卷</a:t>
              </a:r>
              <a:endParaRPr lang="zh-CN" altLang="en-US" sz="4400" dirty="0">
                <a:solidFill>
                  <a:srgbClr val="7030A0"/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sp>
        <p:nvSpPr>
          <p:cNvPr id="85" name="任意多边形 5"/>
          <p:cNvSpPr/>
          <p:nvPr>
            <p:custDataLst>
              <p:tags r:id="rId2"/>
            </p:custDataLst>
          </p:nvPr>
        </p:nvSpPr>
        <p:spPr>
          <a:xfrm>
            <a:off x="2608836" y="1940741"/>
            <a:ext cx="8584442" cy="2647666"/>
          </a:xfrm>
          <a:custGeom>
            <a:avLst/>
            <a:gdLst>
              <a:gd name="connsiteX0" fmla="*/ 0 w 8584442"/>
              <a:gd name="connsiteY0" fmla="*/ 2647666 h 2647666"/>
              <a:gd name="connsiteX1" fmla="*/ 764275 w 8584442"/>
              <a:gd name="connsiteY1" fmla="*/ 1856095 h 2647666"/>
              <a:gd name="connsiteX2" fmla="*/ 2183642 w 8584442"/>
              <a:gd name="connsiteY2" fmla="*/ 2088107 h 2647666"/>
              <a:gd name="connsiteX3" fmla="*/ 3671248 w 8584442"/>
              <a:gd name="connsiteY3" fmla="*/ 941695 h 2647666"/>
              <a:gd name="connsiteX4" fmla="*/ 6018663 w 8584442"/>
              <a:gd name="connsiteY4" fmla="*/ 1473958 h 2647666"/>
              <a:gd name="connsiteX5" fmla="*/ 8584442 w 8584442"/>
              <a:gd name="connsiteY5" fmla="*/ 0 h 2647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84442" h="2647666">
                <a:moveTo>
                  <a:pt x="0" y="2647666"/>
                </a:moveTo>
                <a:cubicBezTo>
                  <a:pt x="200167" y="2298510"/>
                  <a:pt x="400335" y="1949355"/>
                  <a:pt x="764275" y="1856095"/>
                </a:cubicBezTo>
                <a:cubicBezTo>
                  <a:pt x="1128215" y="1762835"/>
                  <a:pt x="1699147" y="2240507"/>
                  <a:pt x="2183642" y="2088107"/>
                </a:cubicBezTo>
                <a:cubicBezTo>
                  <a:pt x="2668137" y="1935707"/>
                  <a:pt x="3032078" y="1044053"/>
                  <a:pt x="3671248" y="941695"/>
                </a:cubicBezTo>
                <a:cubicBezTo>
                  <a:pt x="4310418" y="839337"/>
                  <a:pt x="5199797" y="1630907"/>
                  <a:pt x="6018663" y="1473958"/>
                </a:cubicBezTo>
                <a:cubicBezTo>
                  <a:pt x="6837529" y="1317009"/>
                  <a:pt x="8077200" y="288878"/>
                  <a:pt x="8584442" y="0"/>
                </a:cubicBezTo>
              </a:path>
            </a:pathLst>
          </a:custGeom>
          <a:noFill/>
          <a:ln>
            <a:solidFill>
              <a:srgbClr val="210E1B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仓耳渔阳体 W04" panose="02020400000000000000" pitchFamily="18" charset="-122"/>
              <a:ea typeface="仓耳渔阳体 W04" panose="02020400000000000000" pitchFamily="18" charset="-122"/>
            </a:endParaRPr>
          </a:p>
        </p:txBody>
      </p:sp>
      <p:grpSp>
        <p:nvGrpSpPr>
          <p:cNvPr id="86" name="图形 1"/>
          <p:cNvGrpSpPr/>
          <p:nvPr>
            <p:custDataLst>
              <p:tags r:id="rId3"/>
            </p:custDataLst>
          </p:nvPr>
        </p:nvGrpSpPr>
        <p:grpSpPr>
          <a:xfrm>
            <a:off x="3171784" y="3667047"/>
            <a:ext cx="370429" cy="337966"/>
            <a:chOff x="1416524" y="209272"/>
            <a:chExt cx="330972" cy="301967"/>
          </a:xfrm>
          <a:solidFill>
            <a:schemeClr val="accent1"/>
          </a:solidFill>
        </p:grpSpPr>
        <p:sp>
          <p:nvSpPr>
            <p:cNvPr id="87" name="任意多边形: 形状 86"/>
            <p:cNvSpPr/>
            <p:nvPr>
              <p:custDataLst>
                <p:tags r:id="rId4"/>
              </p:custDataLst>
            </p:nvPr>
          </p:nvSpPr>
          <p:spPr>
            <a:xfrm>
              <a:off x="1451838" y="243157"/>
              <a:ext cx="266151" cy="236302"/>
            </a:xfrm>
            <a:custGeom>
              <a:avLst/>
              <a:gdLst>
                <a:gd name="connsiteX0" fmla="*/ 256202 w 266151"/>
                <a:gd name="connsiteY0" fmla="*/ 106129 h 236302"/>
                <a:gd name="connsiteX1" fmla="*/ 256202 w 266151"/>
                <a:gd name="connsiteY1" fmla="*/ 106129 h 236302"/>
                <a:gd name="connsiteX2" fmla="*/ 164168 w 266151"/>
                <a:gd name="connsiteY2" fmla="*/ 87888 h 236302"/>
                <a:gd name="connsiteX3" fmla="*/ 154219 w 266151"/>
                <a:gd name="connsiteY3" fmla="*/ 74622 h 236302"/>
                <a:gd name="connsiteX4" fmla="*/ 146757 w 266151"/>
                <a:gd name="connsiteY4" fmla="*/ 23216 h 236302"/>
                <a:gd name="connsiteX5" fmla="*/ 137636 w 266151"/>
                <a:gd name="connsiteY5" fmla="*/ 829 h 236302"/>
                <a:gd name="connsiteX6" fmla="*/ 136807 w 266151"/>
                <a:gd name="connsiteY6" fmla="*/ 0 h 236302"/>
                <a:gd name="connsiteX7" fmla="*/ 114420 w 266151"/>
                <a:gd name="connsiteY7" fmla="*/ 36482 h 236302"/>
                <a:gd name="connsiteX8" fmla="*/ 70476 w 266151"/>
                <a:gd name="connsiteY8" fmla="*/ 81255 h 236302"/>
                <a:gd name="connsiteX9" fmla="*/ 47261 w 266151"/>
                <a:gd name="connsiteY9" fmla="*/ 79597 h 236302"/>
                <a:gd name="connsiteX10" fmla="*/ 18241 w 266151"/>
                <a:gd name="connsiteY10" fmla="*/ 74622 h 236302"/>
                <a:gd name="connsiteX11" fmla="*/ 0 w 266151"/>
                <a:gd name="connsiteY11" fmla="*/ 75451 h 236302"/>
                <a:gd name="connsiteX12" fmla="*/ 9950 w 266151"/>
                <a:gd name="connsiteY12" fmla="*/ 84572 h 236302"/>
                <a:gd name="connsiteX13" fmla="*/ 52235 w 266151"/>
                <a:gd name="connsiteY13" fmla="*/ 115249 h 236302"/>
                <a:gd name="connsiteX14" fmla="*/ 74622 w 266151"/>
                <a:gd name="connsiteY14" fmla="*/ 162510 h 236302"/>
                <a:gd name="connsiteX15" fmla="*/ 43115 w 266151"/>
                <a:gd name="connsiteY15" fmla="*/ 210600 h 236302"/>
                <a:gd name="connsiteX16" fmla="*/ 38140 w 266151"/>
                <a:gd name="connsiteY16" fmla="*/ 219720 h 236302"/>
                <a:gd name="connsiteX17" fmla="*/ 33995 w 266151"/>
                <a:gd name="connsiteY17" fmla="*/ 236303 h 236302"/>
                <a:gd name="connsiteX18" fmla="*/ 97838 w 266151"/>
                <a:gd name="connsiteY18" fmla="*/ 200650 h 236302"/>
                <a:gd name="connsiteX19" fmla="*/ 180751 w 266151"/>
                <a:gd name="connsiteY19" fmla="*/ 232986 h 236302"/>
                <a:gd name="connsiteX20" fmla="*/ 181580 w 266151"/>
                <a:gd name="connsiteY20" fmla="*/ 230499 h 236302"/>
                <a:gd name="connsiteX21" fmla="*/ 180751 w 266151"/>
                <a:gd name="connsiteY21" fmla="*/ 232157 h 236302"/>
                <a:gd name="connsiteX22" fmla="*/ 184068 w 266151"/>
                <a:gd name="connsiteY22" fmla="*/ 218062 h 236302"/>
                <a:gd name="connsiteX23" fmla="*/ 186555 w 266151"/>
                <a:gd name="connsiteY23" fmla="*/ 164168 h 236302"/>
                <a:gd name="connsiteX24" fmla="*/ 187384 w 266151"/>
                <a:gd name="connsiteY24" fmla="*/ 154219 h 236302"/>
                <a:gd name="connsiteX25" fmla="*/ 201479 w 266151"/>
                <a:gd name="connsiteY25" fmla="*/ 133490 h 236302"/>
                <a:gd name="connsiteX26" fmla="*/ 201479 w 266151"/>
                <a:gd name="connsiteY26" fmla="*/ 133490 h 236302"/>
                <a:gd name="connsiteX27" fmla="*/ 201479 w 266151"/>
                <a:gd name="connsiteY27" fmla="*/ 133490 h 236302"/>
                <a:gd name="connsiteX28" fmla="*/ 202309 w 266151"/>
                <a:gd name="connsiteY28" fmla="*/ 132661 h 236302"/>
                <a:gd name="connsiteX29" fmla="*/ 201479 w 266151"/>
                <a:gd name="connsiteY29" fmla="*/ 132661 h 236302"/>
                <a:gd name="connsiteX30" fmla="*/ 261177 w 266151"/>
                <a:gd name="connsiteY30" fmla="*/ 109446 h 236302"/>
                <a:gd name="connsiteX31" fmla="*/ 266152 w 266151"/>
                <a:gd name="connsiteY31" fmla="*/ 106129 h 236302"/>
                <a:gd name="connsiteX32" fmla="*/ 262006 w 266151"/>
                <a:gd name="connsiteY32" fmla="*/ 105300 h 236302"/>
                <a:gd name="connsiteX33" fmla="*/ 256202 w 266151"/>
                <a:gd name="connsiteY33" fmla="*/ 106129 h 236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66151" h="236302">
                  <a:moveTo>
                    <a:pt x="256202" y="106129"/>
                  </a:moveTo>
                  <a:cubicBezTo>
                    <a:pt x="256202" y="106129"/>
                    <a:pt x="256202" y="106129"/>
                    <a:pt x="256202" y="106129"/>
                  </a:cubicBezTo>
                  <a:cubicBezTo>
                    <a:pt x="229670" y="102812"/>
                    <a:pt x="208942" y="96179"/>
                    <a:pt x="164168" y="87888"/>
                  </a:cubicBezTo>
                  <a:cubicBezTo>
                    <a:pt x="157535" y="86230"/>
                    <a:pt x="154219" y="80426"/>
                    <a:pt x="154219" y="74622"/>
                  </a:cubicBezTo>
                  <a:cubicBezTo>
                    <a:pt x="147586" y="59698"/>
                    <a:pt x="153390" y="39798"/>
                    <a:pt x="146757" y="23216"/>
                  </a:cubicBezTo>
                  <a:cubicBezTo>
                    <a:pt x="142611" y="7462"/>
                    <a:pt x="144269" y="12437"/>
                    <a:pt x="137636" y="829"/>
                  </a:cubicBezTo>
                  <a:cubicBezTo>
                    <a:pt x="137636" y="829"/>
                    <a:pt x="136807" y="0"/>
                    <a:pt x="136807" y="0"/>
                  </a:cubicBezTo>
                  <a:cubicBezTo>
                    <a:pt x="128516" y="7462"/>
                    <a:pt x="123541" y="19070"/>
                    <a:pt x="114420" y="36482"/>
                  </a:cubicBezTo>
                  <a:cubicBezTo>
                    <a:pt x="103642" y="62185"/>
                    <a:pt x="92034" y="81255"/>
                    <a:pt x="70476" y="81255"/>
                  </a:cubicBezTo>
                  <a:cubicBezTo>
                    <a:pt x="63014" y="81255"/>
                    <a:pt x="54723" y="80426"/>
                    <a:pt x="47261" y="79597"/>
                  </a:cubicBezTo>
                  <a:cubicBezTo>
                    <a:pt x="41457" y="78768"/>
                    <a:pt x="8291" y="72964"/>
                    <a:pt x="18241" y="74622"/>
                  </a:cubicBezTo>
                  <a:cubicBezTo>
                    <a:pt x="5804" y="73793"/>
                    <a:pt x="5804" y="73793"/>
                    <a:pt x="0" y="75451"/>
                  </a:cubicBezTo>
                  <a:cubicBezTo>
                    <a:pt x="1658" y="77109"/>
                    <a:pt x="4146" y="79597"/>
                    <a:pt x="9950" y="84572"/>
                  </a:cubicBezTo>
                  <a:cubicBezTo>
                    <a:pt x="13266" y="88717"/>
                    <a:pt x="49748" y="112762"/>
                    <a:pt x="52235" y="115249"/>
                  </a:cubicBezTo>
                  <a:cubicBezTo>
                    <a:pt x="66331" y="126028"/>
                    <a:pt x="79597" y="144269"/>
                    <a:pt x="74622" y="162510"/>
                  </a:cubicBezTo>
                  <a:cubicBezTo>
                    <a:pt x="67160" y="179922"/>
                    <a:pt x="53065" y="194017"/>
                    <a:pt x="43115" y="210600"/>
                  </a:cubicBezTo>
                  <a:cubicBezTo>
                    <a:pt x="49748" y="202308"/>
                    <a:pt x="38969" y="216404"/>
                    <a:pt x="38140" y="219720"/>
                  </a:cubicBezTo>
                  <a:cubicBezTo>
                    <a:pt x="34824" y="228841"/>
                    <a:pt x="34824" y="226353"/>
                    <a:pt x="33995" y="236303"/>
                  </a:cubicBezTo>
                  <a:cubicBezTo>
                    <a:pt x="49748" y="232157"/>
                    <a:pt x="76280" y="213916"/>
                    <a:pt x="97838" y="200650"/>
                  </a:cubicBezTo>
                  <a:cubicBezTo>
                    <a:pt x="148415" y="164997"/>
                    <a:pt x="159194" y="215575"/>
                    <a:pt x="180751" y="232986"/>
                  </a:cubicBezTo>
                  <a:cubicBezTo>
                    <a:pt x="180751" y="232157"/>
                    <a:pt x="181580" y="231328"/>
                    <a:pt x="181580" y="230499"/>
                  </a:cubicBezTo>
                  <a:cubicBezTo>
                    <a:pt x="181580" y="231328"/>
                    <a:pt x="180751" y="231328"/>
                    <a:pt x="180751" y="232157"/>
                  </a:cubicBezTo>
                  <a:cubicBezTo>
                    <a:pt x="181580" y="229670"/>
                    <a:pt x="183238" y="222208"/>
                    <a:pt x="184068" y="218062"/>
                  </a:cubicBezTo>
                  <a:cubicBezTo>
                    <a:pt x="184897" y="208941"/>
                    <a:pt x="184897" y="184068"/>
                    <a:pt x="186555" y="164168"/>
                  </a:cubicBezTo>
                  <a:cubicBezTo>
                    <a:pt x="186555" y="161681"/>
                    <a:pt x="186555" y="157535"/>
                    <a:pt x="187384" y="154219"/>
                  </a:cubicBezTo>
                  <a:cubicBezTo>
                    <a:pt x="189872" y="145927"/>
                    <a:pt x="194846" y="138465"/>
                    <a:pt x="201479" y="133490"/>
                  </a:cubicBezTo>
                  <a:cubicBezTo>
                    <a:pt x="200650" y="134320"/>
                    <a:pt x="198992" y="135149"/>
                    <a:pt x="201479" y="133490"/>
                  </a:cubicBezTo>
                  <a:cubicBezTo>
                    <a:pt x="201479" y="133490"/>
                    <a:pt x="201479" y="133490"/>
                    <a:pt x="201479" y="133490"/>
                  </a:cubicBezTo>
                  <a:cubicBezTo>
                    <a:pt x="201479" y="133490"/>
                    <a:pt x="201479" y="133490"/>
                    <a:pt x="202309" y="132661"/>
                  </a:cubicBezTo>
                  <a:cubicBezTo>
                    <a:pt x="203138" y="132661"/>
                    <a:pt x="202309" y="132661"/>
                    <a:pt x="201479" y="132661"/>
                  </a:cubicBezTo>
                  <a:cubicBezTo>
                    <a:pt x="218891" y="120224"/>
                    <a:pt x="241278" y="117737"/>
                    <a:pt x="261177" y="109446"/>
                  </a:cubicBezTo>
                  <a:cubicBezTo>
                    <a:pt x="261177" y="109446"/>
                    <a:pt x="264494" y="107787"/>
                    <a:pt x="266152" y="106129"/>
                  </a:cubicBezTo>
                  <a:cubicBezTo>
                    <a:pt x="264494" y="106129"/>
                    <a:pt x="262835" y="105300"/>
                    <a:pt x="262006" y="105300"/>
                  </a:cubicBezTo>
                  <a:cubicBezTo>
                    <a:pt x="260348" y="106958"/>
                    <a:pt x="258690" y="106958"/>
                    <a:pt x="256202" y="106129"/>
                  </a:cubicBezTo>
                  <a:close/>
                </a:path>
              </a:pathLst>
            </a:custGeom>
            <a:solidFill>
              <a:srgbClr val="FDE825"/>
            </a:solidFill>
            <a:ln w="8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88" name="任意多边形: 形状 87"/>
            <p:cNvSpPr/>
            <p:nvPr>
              <p:custDataLst>
                <p:tags r:id="rId5"/>
              </p:custDataLst>
            </p:nvPr>
          </p:nvSpPr>
          <p:spPr>
            <a:xfrm>
              <a:off x="1416524" y="209272"/>
              <a:ext cx="330972" cy="301967"/>
            </a:xfrm>
            <a:custGeom>
              <a:avLst/>
              <a:gdLst>
                <a:gd name="connsiteX0" fmla="*/ 283225 w 330972"/>
                <a:gd name="connsiteY0" fmla="*/ 100215 h 301967"/>
                <a:gd name="connsiteX1" fmla="*/ 232648 w 330972"/>
                <a:gd name="connsiteY1" fmla="*/ 96899 h 301967"/>
                <a:gd name="connsiteX2" fmla="*/ 221040 w 330972"/>
                <a:gd name="connsiteY2" fmla="*/ 96069 h 301967"/>
                <a:gd name="connsiteX3" fmla="*/ 206115 w 330972"/>
                <a:gd name="connsiteY3" fmla="*/ 23106 h 301967"/>
                <a:gd name="connsiteX4" fmla="*/ 154709 w 330972"/>
                <a:gd name="connsiteY4" fmla="*/ 5694 h 301967"/>
                <a:gd name="connsiteX5" fmla="*/ 115740 w 330972"/>
                <a:gd name="connsiteY5" fmla="*/ 67879 h 301967"/>
                <a:gd name="connsiteX6" fmla="*/ 108278 w 330972"/>
                <a:gd name="connsiteY6" fmla="*/ 80316 h 301967"/>
                <a:gd name="connsiteX7" fmla="*/ 108278 w 330972"/>
                <a:gd name="connsiteY7" fmla="*/ 80316 h 301967"/>
                <a:gd name="connsiteX8" fmla="*/ 108278 w 330972"/>
                <a:gd name="connsiteY8" fmla="*/ 80316 h 301967"/>
                <a:gd name="connsiteX9" fmla="*/ 107449 w 330972"/>
                <a:gd name="connsiteY9" fmla="*/ 80316 h 301967"/>
                <a:gd name="connsiteX10" fmla="*/ 98328 w 330972"/>
                <a:gd name="connsiteY10" fmla="*/ 79487 h 301967"/>
                <a:gd name="connsiteX11" fmla="*/ 40289 w 330972"/>
                <a:gd name="connsiteY11" fmla="*/ 76170 h 301967"/>
                <a:gd name="connsiteX12" fmla="*/ 1320 w 330972"/>
                <a:gd name="connsiteY12" fmla="*/ 115969 h 301967"/>
                <a:gd name="connsiteX13" fmla="*/ 70967 w 330972"/>
                <a:gd name="connsiteY13" fmla="*/ 177324 h 301967"/>
                <a:gd name="connsiteX14" fmla="*/ 74283 w 330972"/>
                <a:gd name="connsiteY14" fmla="*/ 182299 h 301967"/>
                <a:gd name="connsiteX15" fmla="*/ 75112 w 330972"/>
                <a:gd name="connsiteY15" fmla="*/ 185616 h 301967"/>
                <a:gd name="connsiteX16" fmla="*/ 38631 w 330972"/>
                <a:gd name="connsiteY16" fmla="*/ 275162 h 301967"/>
                <a:gd name="connsiteX17" fmla="*/ 160513 w 330972"/>
                <a:gd name="connsiteY17" fmla="*/ 253605 h 301967"/>
                <a:gd name="connsiteX18" fmla="*/ 161342 w 330972"/>
                <a:gd name="connsiteY18" fmla="*/ 255263 h 301967"/>
                <a:gd name="connsiteX19" fmla="*/ 199482 w 330972"/>
                <a:gd name="connsiteY19" fmla="*/ 296720 h 301967"/>
                <a:gd name="connsiteX20" fmla="*/ 250060 w 330972"/>
                <a:gd name="connsiteY20" fmla="*/ 266042 h 301967"/>
                <a:gd name="connsiteX21" fmla="*/ 249230 w 330972"/>
                <a:gd name="connsiteY21" fmla="*/ 208832 h 301967"/>
                <a:gd name="connsiteX22" fmla="*/ 250060 w 330972"/>
                <a:gd name="connsiteY22" fmla="*/ 199711 h 301967"/>
                <a:gd name="connsiteX23" fmla="*/ 250889 w 330972"/>
                <a:gd name="connsiteY23" fmla="*/ 196395 h 301967"/>
                <a:gd name="connsiteX24" fmla="*/ 250889 w 330972"/>
                <a:gd name="connsiteY24" fmla="*/ 196395 h 301967"/>
                <a:gd name="connsiteX25" fmla="*/ 252547 w 330972"/>
                <a:gd name="connsiteY25" fmla="*/ 194736 h 301967"/>
                <a:gd name="connsiteX26" fmla="*/ 314732 w 330972"/>
                <a:gd name="connsiteY26" fmla="*/ 161571 h 301967"/>
                <a:gd name="connsiteX27" fmla="*/ 283225 w 330972"/>
                <a:gd name="connsiteY27" fmla="*/ 100215 h 301967"/>
                <a:gd name="connsiteX28" fmla="*/ 297320 w 330972"/>
                <a:gd name="connsiteY28" fmla="*/ 144988 h 301967"/>
                <a:gd name="connsiteX29" fmla="*/ 237623 w 330972"/>
                <a:gd name="connsiteY29" fmla="*/ 168204 h 301967"/>
                <a:gd name="connsiteX30" fmla="*/ 238452 w 330972"/>
                <a:gd name="connsiteY30" fmla="*/ 168204 h 301967"/>
                <a:gd name="connsiteX31" fmla="*/ 237623 w 330972"/>
                <a:gd name="connsiteY31" fmla="*/ 169033 h 301967"/>
                <a:gd name="connsiteX32" fmla="*/ 237623 w 330972"/>
                <a:gd name="connsiteY32" fmla="*/ 169033 h 301967"/>
                <a:gd name="connsiteX33" fmla="*/ 237623 w 330972"/>
                <a:gd name="connsiteY33" fmla="*/ 169033 h 301967"/>
                <a:gd name="connsiteX34" fmla="*/ 223527 w 330972"/>
                <a:gd name="connsiteY34" fmla="*/ 189761 h 301967"/>
                <a:gd name="connsiteX35" fmla="*/ 222698 w 330972"/>
                <a:gd name="connsiteY35" fmla="*/ 199711 h 301967"/>
                <a:gd name="connsiteX36" fmla="*/ 220211 w 330972"/>
                <a:gd name="connsiteY36" fmla="*/ 253605 h 301967"/>
                <a:gd name="connsiteX37" fmla="*/ 216894 w 330972"/>
                <a:gd name="connsiteY37" fmla="*/ 267700 h 301967"/>
                <a:gd name="connsiteX38" fmla="*/ 217723 w 330972"/>
                <a:gd name="connsiteY38" fmla="*/ 266042 h 301967"/>
                <a:gd name="connsiteX39" fmla="*/ 216894 w 330972"/>
                <a:gd name="connsiteY39" fmla="*/ 268529 h 301967"/>
                <a:gd name="connsiteX40" fmla="*/ 133981 w 330972"/>
                <a:gd name="connsiteY40" fmla="*/ 236193 h 301967"/>
                <a:gd name="connsiteX41" fmla="*/ 70138 w 330972"/>
                <a:gd name="connsiteY41" fmla="*/ 271846 h 301967"/>
                <a:gd name="connsiteX42" fmla="*/ 74283 w 330972"/>
                <a:gd name="connsiteY42" fmla="*/ 255263 h 301967"/>
                <a:gd name="connsiteX43" fmla="*/ 79258 w 330972"/>
                <a:gd name="connsiteY43" fmla="*/ 246143 h 301967"/>
                <a:gd name="connsiteX44" fmla="*/ 110765 w 330972"/>
                <a:gd name="connsiteY44" fmla="*/ 198053 h 301967"/>
                <a:gd name="connsiteX45" fmla="*/ 88379 w 330972"/>
                <a:gd name="connsiteY45" fmla="*/ 150792 h 301967"/>
                <a:gd name="connsiteX46" fmla="*/ 46093 w 330972"/>
                <a:gd name="connsiteY46" fmla="*/ 120114 h 301967"/>
                <a:gd name="connsiteX47" fmla="*/ 36143 w 330972"/>
                <a:gd name="connsiteY47" fmla="*/ 110994 h 301967"/>
                <a:gd name="connsiteX48" fmla="*/ 54384 w 330972"/>
                <a:gd name="connsiteY48" fmla="*/ 110165 h 301967"/>
                <a:gd name="connsiteX49" fmla="*/ 83404 w 330972"/>
                <a:gd name="connsiteY49" fmla="*/ 115140 h 301967"/>
                <a:gd name="connsiteX50" fmla="*/ 106620 w 330972"/>
                <a:gd name="connsiteY50" fmla="*/ 116798 h 301967"/>
                <a:gd name="connsiteX51" fmla="*/ 150564 w 330972"/>
                <a:gd name="connsiteY51" fmla="*/ 72025 h 301967"/>
                <a:gd name="connsiteX52" fmla="*/ 172950 w 330972"/>
                <a:gd name="connsiteY52" fmla="*/ 35543 h 301967"/>
                <a:gd name="connsiteX53" fmla="*/ 173779 w 330972"/>
                <a:gd name="connsiteY53" fmla="*/ 36372 h 301967"/>
                <a:gd name="connsiteX54" fmla="*/ 182900 w 330972"/>
                <a:gd name="connsiteY54" fmla="*/ 58758 h 301967"/>
                <a:gd name="connsiteX55" fmla="*/ 190362 w 330972"/>
                <a:gd name="connsiteY55" fmla="*/ 110165 h 301967"/>
                <a:gd name="connsiteX56" fmla="*/ 200312 w 330972"/>
                <a:gd name="connsiteY56" fmla="*/ 123431 h 301967"/>
                <a:gd name="connsiteX57" fmla="*/ 292345 w 330972"/>
                <a:gd name="connsiteY57" fmla="*/ 141672 h 301967"/>
                <a:gd name="connsiteX58" fmla="*/ 292345 w 330972"/>
                <a:gd name="connsiteY58" fmla="*/ 141672 h 301967"/>
                <a:gd name="connsiteX59" fmla="*/ 298978 w 330972"/>
                <a:gd name="connsiteY59" fmla="*/ 142501 h 301967"/>
                <a:gd name="connsiteX60" fmla="*/ 303124 w 330972"/>
                <a:gd name="connsiteY60" fmla="*/ 143330 h 301967"/>
                <a:gd name="connsiteX61" fmla="*/ 297320 w 330972"/>
                <a:gd name="connsiteY61" fmla="*/ 144988 h 30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30972" h="301967">
                  <a:moveTo>
                    <a:pt x="283225" y="100215"/>
                  </a:moveTo>
                  <a:cubicBezTo>
                    <a:pt x="260009" y="96069"/>
                    <a:pt x="259180" y="97728"/>
                    <a:pt x="232648" y="96899"/>
                  </a:cubicBezTo>
                  <a:cubicBezTo>
                    <a:pt x="228502" y="96899"/>
                    <a:pt x="225186" y="96069"/>
                    <a:pt x="221040" y="96069"/>
                  </a:cubicBezTo>
                  <a:cubicBezTo>
                    <a:pt x="220211" y="71195"/>
                    <a:pt x="217723" y="45492"/>
                    <a:pt x="206115" y="23106"/>
                  </a:cubicBezTo>
                  <a:cubicBezTo>
                    <a:pt x="197824" y="4036"/>
                    <a:pt x="173779" y="-7572"/>
                    <a:pt x="154709" y="5694"/>
                  </a:cubicBezTo>
                  <a:cubicBezTo>
                    <a:pt x="133981" y="20618"/>
                    <a:pt x="126519" y="46322"/>
                    <a:pt x="115740" y="67879"/>
                  </a:cubicBezTo>
                  <a:cubicBezTo>
                    <a:pt x="114911" y="70366"/>
                    <a:pt x="109936" y="77829"/>
                    <a:pt x="108278" y="80316"/>
                  </a:cubicBezTo>
                  <a:cubicBezTo>
                    <a:pt x="108278" y="80316"/>
                    <a:pt x="108278" y="80316"/>
                    <a:pt x="108278" y="80316"/>
                  </a:cubicBezTo>
                  <a:cubicBezTo>
                    <a:pt x="108278" y="80316"/>
                    <a:pt x="108278" y="80316"/>
                    <a:pt x="108278" y="80316"/>
                  </a:cubicBezTo>
                  <a:cubicBezTo>
                    <a:pt x="108278" y="80316"/>
                    <a:pt x="107449" y="80316"/>
                    <a:pt x="107449" y="80316"/>
                  </a:cubicBezTo>
                  <a:cubicBezTo>
                    <a:pt x="104961" y="80316"/>
                    <a:pt x="100816" y="80316"/>
                    <a:pt x="98328" y="79487"/>
                  </a:cubicBezTo>
                  <a:cubicBezTo>
                    <a:pt x="99986" y="79487"/>
                    <a:pt x="56042" y="75341"/>
                    <a:pt x="40289" y="76170"/>
                  </a:cubicBezTo>
                  <a:cubicBezTo>
                    <a:pt x="19561" y="76999"/>
                    <a:pt x="-6143" y="91924"/>
                    <a:pt x="1320" y="115969"/>
                  </a:cubicBezTo>
                  <a:cubicBezTo>
                    <a:pt x="17073" y="148305"/>
                    <a:pt x="65163" y="167375"/>
                    <a:pt x="70967" y="177324"/>
                  </a:cubicBezTo>
                  <a:cubicBezTo>
                    <a:pt x="71796" y="178154"/>
                    <a:pt x="73454" y="180641"/>
                    <a:pt x="74283" y="182299"/>
                  </a:cubicBezTo>
                  <a:cubicBezTo>
                    <a:pt x="75112" y="183128"/>
                    <a:pt x="75112" y="184787"/>
                    <a:pt x="75112" y="185616"/>
                  </a:cubicBezTo>
                  <a:cubicBezTo>
                    <a:pt x="58530" y="212977"/>
                    <a:pt x="32827" y="241168"/>
                    <a:pt x="38631" y="275162"/>
                  </a:cubicBezTo>
                  <a:cubicBezTo>
                    <a:pt x="56872" y="337347"/>
                    <a:pt x="139785" y="260238"/>
                    <a:pt x="160513" y="253605"/>
                  </a:cubicBezTo>
                  <a:cubicBezTo>
                    <a:pt x="160513" y="254434"/>
                    <a:pt x="161342" y="254434"/>
                    <a:pt x="161342" y="255263"/>
                  </a:cubicBezTo>
                  <a:cubicBezTo>
                    <a:pt x="172121" y="270187"/>
                    <a:pt x="182900" y="286770"/>
                    <a:pt x="199482" y="296720"/>
                  </a:cubicBezTo>
                  <a:cubicBezTo>
                    <a:pt x="232648" y="314961"/>
                    <a:pt x="250889" y="280966"/>
                    <a:pt x="250060" y="266042"/>
                  </a:cubicBezTo>
                  <a:cubicBezTo>
                    <a:pt x="250889" y="243655"/>
                    <a:pt x="248401" y="235364"/>
                    <a:pt x="249230" y="208832"/>
                  </a:cubicBezTo>
                  <a:cubicBezTo>
                    <a:pt x="249230" y="207173"/>
                    <a:pt x="250060" y="202198"/>
                    <a:pt x="250060" y="199711"/>
                  </a:cubicBezTo>
                  <a:cubicBezTo>
                    <a:pt x="250060" y="198882"/>
                    <a:pt x="250889" y="197224"/>
                    <a:pt x="250889" y="196395"/>
                  </a:cubicBezTo>
                  <a:cubicBezTo>
                    <a:pt x="250889" y="196395"/>
                    <a:pt x="250889" y="196395"/>
                    <a:pt x="250889" y="196395"/>
                  </a:cubicBezTo>
                  <a:cubicBezTo>
                    <a:pt x="251718" y="195565"/>
                    <a:pt x="251718" y="195565"/>
                    <a:pt x="252547" y="194736"/>
                  </a:cubicBezTo>
                  <a:cubicBezTo>
                    <a:pt x="269959" y="183958"/>
                    <a:pt x="289858" y="176495"/>
                    <a:pt x="314732" y="161571"/>
                  </a:cubicBezTo>
                  <a:cubicBezTo>
                    <a:pt x="354530" y="134210"/>
                    <a:pt x="312245" y="104361"/>
                    <a:pt x="283225" y="100215"/>
                  </a:cubicBezTo>
                  <a:close/>
                  <a:moveTo>
                    <a:pt x="297320" y="144988"/>
                  </a:moveTo>
                  <a:cubicBezTo>
                    <a:pt x="277421" y="153280"/>
                    <a:pt x="255034" y="155767"/>
                    <a:pt x="237623" y="168204"/>
                  </a:cubicBezTo>
                  <a:cubicBezTo>
                    <a:pt x="238452" y="167375"/>
                    <a:pt x="238452" y="167375"/>
                    <a:pt x="238452" y="168204"/>
                  </a:cubicBezTo>
                  <a:cubicBezTo>
                    <a:pt x="238452" y="168204"/>
                    <a:pt x="238452" y="168204"/>
                    <a:pt x="237623" y="169033"/>
                  </a:cubicBezTo>
                  <a:cubicBezTo>
                    <a:pt x="237623" y="169033"/>
                    <a:pt x="237623" y="169033"/>
                    <a:pt x="237623" y="169033"/>
                  </a:cubicBezTo>
                  <a:cubicBezTo>
                    <a:pt x="235135" y="170691"/>
                    <a:pt x="236793" y="169862"/>
                    <a:pt x="237623" y="169033"/>
                  </a:cubicBezTo>
                  <a:cubicBezTo>
                    <a:pt x="230989" y="174008"/>
                    <a:pt x="226015" y="181470"/>
                    <a:pt x="223527" y="189761"/>
                  </a:cubicBezTo>
                  <a:cubicBezTo>
                    <a:pt x="222698" y="193078"/>
                    <a:pt x="222698" y="197224"/>
                    <a:pt x="222698" y="199711"/>
                  </a:cubicBezTo>
                  <a:cubicBezTo>
                    <a:pt x="221040" y="219610"/>
                    <a:pt x="221040" y="244484"/>
                    <a:pt x="220211" y="253605"/>
                  </a:cubicBezTo>
                  <a:cubicBezTo>
                    <a:pt x="219382" y="256921"/>
                    <a:pt x="218552" y="265213"/>
                    <a:pt x="216894" y="267700"/>
                  </a:cubicBezTo>
                  <a:cubicBezTo>
                    <a:pt x="216894" y="266871"/>
                    <a:pt x="217723" y="266042"/>
                    <a:pt x="217723" y="266042"/>
                  </a:cubicBezTo>
                  <a:cubicBezTo>
                    <a:pt x="217723" y="266871"/>
                    <a:pt x="216894" y="267700"/>
                    <a:pt x="216894" y="268529"/>
                  </a:cubicBezTo>
                  <a:cubicBezTo>
                    <a:pt x="196166" y="251946"/>
                    <a:pt x="184558" y="200540"/>
                    <a:pt x="133981" y="236193"/>
                  </a:cubicBezTo>
                  <a:cubicBezTo>
                    <a:pt x="112423" y="249459"/>
                    <a:pt x="85891" y="266871"/>
                    <a:pt x="70138" y="271846"/>
                  </a:cubicBezTo>
                  <a:cubicBezTo>
                    <a:pt x="70138" y="261896"/>
                    <a:pt x="70967" y="263554"/>
                    <a:pt x="74283" y="255263"/>
                  </a:cubicBezTo>
                  <a:cubicBezTo>
                    <a:pt x="75112" y="251946"/>
                    <a:pt x="85891" y="237851"/>
                    <a:pt x="79258" y="246143"/>
                  </a:cubicBezTo>
                  <a:cubicBezTo>
                    <a:pt x="89208" y="230389"/>
                    <a:pt x="103303" y="216294"/>
                    <a:pt x="110765" y="198053"/>
                  </a:cubicBezTo>
                  <a:cubicBezTo>
                    <a:pt x="115740" y="179812"/>
                    <a:pt x="102474" y="161571"/>
                    <a:pt x="88379" y="150792"/>
                  </a:cubicBezTo>
                  <a:cubicBezTo>
                    <a:pt x="86720" y="148305"/>
                    <a:pt x="50238" y="124260"/>
                    <a:pt x="46093" y="120114"/>
                  </a:cubicBezTo>
                  <a:cubicBezTo>
                    <a:pt x="40289" y="115140"/>
                    <a:pt x="37801" y="112652"/>
                    <a:pt x="36143" y="110994"/>
                  </a:cubicBezTo>
                  <a:cubicBezTo>
                    <a:pt x="41947" y="109336"/>
                    <a:pt x="41118" y="110165"/>
                    <a:pt x="54384" y="110165"/>
                  </a:cubicBezTo>
                  <a:cubicBezTo>
                    <a:pt x="45264" y="108506"/>
                    <a:pt x="77600" y="114310"/>
                    <a:pt x="83404" y="115140"/>
                  </a:cubicBezTo>
                  <a:cubicBezTo>
                    <a:pt x="90866" y="116798"/>
                    <a:pt x="98328" y="117627"/>
                    <a:pt x="106620" y="116798"/>
                  </a:cubicBezTo>
                  <a:cubicBezTo>
                    <a:pt x="128177" y="116798"/>
                    <a:pt x="140614" y="98557"/>
                    <a:pt x="150564" y="72025"/>
                  </a:cubicBezTo>
                  <a:cubicBezTo>
                    <a:pt x="158855" y="54613"/>
                    <a:pt x="163830" y="43005"/>
                    <a:pt x="172950" y="35543"/>
                  </a:cubicBezTo>
                  <a:cubicBezTo>
                    <a:pt x="172950" y="35543"/>
                    <a:pt x="173779" y="36372"/>
                    <a:pt x="173779" y="36372"/>
                  </a:cubicBezTo>
                  <a:cubicBezTo>
                    <a:pt x="180412" y="47980"/>
                    <a:pt x="177925" y="43005"/>
                    <a:pt x="182900" y="58758"/>
                  </a:cubicBezTo>
                  <a:cubicBezTo>
                    <a:pt x="188704" y="76170"/>
                    <a:pt x="182900" y="96069"/>
                    <a:pt x="190362" y="110165"/>
                  </a:cubicBezTo>
                  <a:cubicBezTo>
                    <a:pt x="190362" y="115969"/>
                    <a:pt x="193678" y="121773"/>
                    <a:pt x="200312" y="123431"/>
                  </a:cubicBezTo>
                  <a:cubicBezTo>
                    <a:pt x="245085" y="130893"/>
                    <a:pt x="264984" y="138355"/>
                    <a:pt x="292345" y="141672"/>
                  </a:cubicBezTo>
                  <a:cubicBezTo>
                    <a:pt x="292345" y="141672"/>
                    <a:pt x="292345" y="141672"/>
                    <a:pt x="292345" y="141672"/>
                  </a:cubicBezTo>
                  <a:cubicBezTo>
                    <a:pt x="294833" y="141672"/>
                    <a:pt x="296491" y="142501"/>
                    <a:pt x="298978" y="142501"/>
                  </a:cubicBezTo>
                  <a:cubicBezTo>
                    <a:pt x="299808" y="142501"/>
                    <a:pt x="301466" y="143330"/>
                    <a:pt x="303124" y="143330"/>
                  </a:cubicBezTo>
                  <a:cubicBezTo>
                    <a:pt x="300637" y="142501"/>
                    <a:pt x="297320" y="144159"/>
                    <a:pt x="297320" y="144988"/>
                  </a:cubicBezTo>
                  <a:close/>
                </a:path>
              </a:pathLst>
            </a:custGeom>
            <a:solidFill>
              <a:srgbClr val="210E1B"/>
            </a:solidFill>
            <a:ln w="8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grpSp>
        <p:nvGrpSpPr>
          <p:cNvPr id="89" name="图形 1"/>
          <p:cNvGrpSpPr/>
          <p:nvPr>
            <p:custDataLst>
              <p:tags r:id="rId6"/>
            </p:custDataLst>
          </p:nvPr>
        </p:nvGrpSpPr>
        <p:grpSpPr>
          <a:xfrm>
            <a:off x="4590775" y="3847801"/>
            <a:ext cx="370429" cy="350608"/>
            <a:chOff x="1675288" y="538978"/>
            <a:chExt cx="229119" cy="216859"/>
          </a:xfrm>
          <a:solidFill>
            <a:schemeClr val="accent1"/>
          </a:solidFill>
        </p:grpSpPr>
        <p:sp>
          <p:nvSpPr>
            <p:cNvPr id="90" name="任意多边形: 形状 89"/>
            <p:cNvSpPr/>
            <p:nvPr>
              <p:custDataLst>
                <p:tags r:id="rId7"/>
              </p:custDataLst>
            </p:nvPr>
          </p:nvSpPr>
          <p:spPr>
            <a:xfrm>
              <a:off x="1699590" y="565690"/>
              <a:ext cx="170261" cy="166655"/>
            </a:xfrm>
            <a:custGeom>
              <a:avLst/>
              <a:gdLst>
                <a:gd name="connsiteX0" fmla="*/ 165157 w 170261"/>
                <a:gd name="connsiteY0" fmla="*/ 38969 h 166655"/>
                <a:gd name="connsiteX1" fmla="*/ 165157 w 170261"/>
                <a:gd name="connsiteY1" fmla="*/ 38969 h 166655"/>
                <a:gd name="connsiteX2" fmla="*/ 121213 w 170261"/>
                <a:gd name="connsiteY2" fmla="*/ 53065 h 166655"/>
                <a:gd name="connsiteX3" fmla="*/ 99655 w 170261"/>
                <a:gd name="connsiteY3" fmla="*/ 43944 h 166655"/>
                <a:gd name="connsiteX4" fmla="*/ 97168 w 170261"/>
                <a:gd name="connsiteY4" fmla="*/ 38969 h 166655"/>
                <a:gd name="connsiteX5" fmla="*/ 83902 w 170261"/>
                <a:gd name="connsiteY5" fmla="*/ 13266 h 166655"/>
                <a:gd name="connsiteX6" fmla="*/ 74781 w 170261"/>
                <a:gd name="connsiteY6" fmla="*/ 3317 h 166655"/>
                <a:gd name="connsiteX7" fmla="*/ 69806 w 170261"/>
                <a:gd name="connsiteY7" fmla="*/ 829 h 166655"/>
                <a:gd name="connsiteX8" fmla="*/ 66490 w 170261"/>
                <a:gd name="connsiteY8" fmla="*/ 0 h 166655"/>
                <a:gd name="connsiteX9" fmla="*/ 64832 w 170261"/>
                <a:gd name="connsiteY9" fmla="*/ 0 h 166655"/>
                <a:gd name="connsiteX10" fmla="*/ 64002 w 170261"/>
                <a:gd name="connsiteY10" fmla="*/ 0 h 166655"/>
                <a:gd name="connsiteX11" fmla="*/ 63173 w 170261"/>
                <a:gd name="connsiteY11" fmla="*/ 0 h 166655"/>
                <a:gd name="connsiteX12" fmla="*/ 62344 w 170261"/>
                <a:gd name="connsiteY12" fmla="*/ 829 h 166655"/>
                <a:gd name="connsiteX13" fmla="*/ 58198 w 170261"/>
                <a:gd name="connsiteY13" fmla="*/ 7462 h 166655"/>
                <a:gd name="connsiteX14" fmla="*/ 37470 w 170261"/>
                <a:gd name="connsiteY14" fmla="*/ 62185 h 166655"/>
                <a:gd name="connsiteX15" fmla="*/ 9280 w 170261"/>
                <a:gd name="connsiteY15" fmla="*/ 77109 h 166655"/>
                <a:gd name="connsiteX16" fmla="*/ 12596 w 170261"/>
                <a:gd name="connsiteY16" fmla="*/ 96179 h 166655"/>
                <a:gd name="connsiteX17" fmla="*/ 42445 w 170261"/>
                <a:gd name="connsiteY17" fmla="*/ 103642 h 166655"/>
                <a:gd name="connsiteX18" fmla="*/ 49907 w 170261"/>
                <a:gd name="connsiteY18" fmla="*/ 135149 h 166655"/>
                <a:gd name="connsiteX19" fmla="*/ 44103 w 170261"/>
                <a:gd name="connsiteY19" fmla="*/ 154219 h 166655"/>
                <a:gd name="connsiteX20" fmla="*/ 44103 w 170261"/>
                <a:gd name="connsiteY20" fmla="*/ 165827 h 166655"/>
                <a:gd name="connsiteX21" fmla="*/ 44103 w 170261"/>
                <a:gd name="connsiteY21" fmla="*/ 166656 h 166655"/>
                <a:gd name="connsiteX22" fmla="*/ 44932 w 170261"/>
                <a:gd name="connsiteY22" fmla="*/ 166656 h 166655"/>
                <a:gd name="connsiteX23" fmla="*/ 45762 w 170261"/>
                <a:gd name="connsiteY23" fmla="*/ 166656 h 166655"/>
                <a:gd name="connsiteX24" fmla="*/ 46591 w 170261"/>
                <a:gd name="connsiteY24" fmla="*/ 166656 h 166655"/>
                <a:gd name="connsiteX25" fmla="*/ 78927 w 170261"/>
                <a:gd name="connsiteY25" fmla="*/ 135978 h 166655"/>
                <a:gd name="connsiteX26" fmla="*/ 81414 w 170261"/>
                <a:gd name="connsiteY26" fmla="*/ 132661 h 166655"/>
                <a:gd name="connsiteX27" fmla="*/ 81414 w 170261"/>
                <a:gd name="connsiteY27" fmla="*/ 132661 h 166655"/>
                <a:gd name="connsiteX28" fmla="*/ 135308 w 170261"/>
                <a:gd name="connsiteY28" fmla="*/ 129345 h 166655"/>
                <a:gd name="connsiteX29" fmla="*/ 149403 w 170261"/>
                <a:gd name="connsiteY29" fmla="*/ 133490 h 166655"/>
                <a:gd name="connsiteX30" fmla="*/ 143599 w 170261"/>
                <a:gd name="connsiteY30" fmla="*/ 105300 h 166655"/>
                <a:gd name="connsiteX31" fmla="*/ 141112 w 170261"/>
                <a:gd name="connsiteY31" fmla="*/ 70476 h 166655"/>
                <a:gd name="connsiteX32" fmla="*/ 151061 w 170261"/>
                <a:gd name="connsiteY32" fmla="*/ 59698 h 166655"/>
                <a:gd name="connsiteX33" fmla="*/ 156036 w 170261"/>
                <a:gd name="connsiteY33" fmla="*/ 56381 h 166655"/>
                <a:gd name="connsiteX34" fmla="*/ 156865 w 170261"/>
                <a:gd name="connsiteY34" fmla="*/ 55552 h 166655"/>
                <a:gd name="connsiteX35" fmla="*/ 165157 w 170261"/>
                <a:gd name="connsiteY35" fmla="*/ 46431 h 166655"/>
                <a:gd name="connsiteX36" fmla="*/ 170131 w 170261"/>
                <a:gd name="connsiteY36" fmla="*/ 38969 h 166655"/>
                <a:gd name="connsiteX37" fmla="*/ 165157 w 170261"/>
                <a:gd name="connsiteY37" fmla="*/ 38969 h 16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0261" h="166655">
                  <a:moveTo>
                    <a:pt x="165157" y="38969"/>
                  </a:moveTo>
                  <a:cubicBezTo>
                    <a:pt x="165157" y="38969"/>
                    <a:pt x="165157" y="38969"/>
                    <a:pt x="165157" y="38969"/>
                  </a:cubicBezTo>
                  <a:cubicBezTo>
                    <a:pt x="155207" y="40628"/>
                    <a:pt x="131991" y="45602"/>
                    <a:pt x="121213" y="53065"/>
                  </a:cubicBezTo>
                  <a:cubicBezTo>
                    <a:pt x="112092" y="58868"/>
                    <a:pt x="102143" y="52235"/>
                    <a:pt x="99655" y="43944"/>
                  </a:cubicBezTo>
                  <a:cubicBezTo>
                    <a:pt x="98826" y="42286"/>
                    <a:pt x="97997" y="41457"/>
                    <a:pt x="97168" y="38969"/>
                  </a:cubicBezTo>
                  <a:cubicBezTo>
                    <a:pt x="93851" y="32336"/>
                    <a:pt x="92193" y="24874"/>
                    <a:pt x="83902" y="13266"/>
                  </a:cubicBezTo>
                  <a:cubicBezTo>
                    <a:pt x="79756" y="7462"/>
                    <a:pt x="77269" y="5804"/>
                    <a:pt x="74781" y="3317"/>
                  </a:cubicBezTo>
                  <a:cubicBezTo>
                    <a:pt x="73123" y="2487"/>
                    <a:pt x="71465" y="1658"/>
                    <a:pt x="69806" y="829"/>
                  </a:cubicBezTo>
                  <a:cubicBezTo>
                    <a:pt x="68148" y="829"/>
                    <a:pt x="67319" y="0"/>
                    <a:pt x="66490" y="0"/>
                  </a:cubicBezTo>
                  <a:cubicBezTo>
                    <a:pt x="66490" y="0"/>
                    <a:pt x="65661" y="0"/>
                    <a:pt x="64832" y="0"/>
                  </a:cubicBezTo>
                  <a:cubicBezTo>
                    <a:pt x="64832" y="0"/>
                    <a:pt x="64832" y="0"/>
                    <a:pt x="64002" y="0"/>
                  </a:cubicBezTo>
                  <a:cubicBezTo>
                    <a:pt x="64002" y="0"/>
                    <a:pt x="64002" y="0"/>
                    <a:pt x="63173" y="0"/>
                  </a:cubicBezTo>
                  <a:cubicBezTo>
                    <a:pt x="63173" y="0"/>
                    <a:pt x="63173" y="0"/>
                    <a:pt x="62344" y="829"/>
                  </a:cubicBezTo>
                  <a:cubicBezTo>
                    <a:pt x="62344" y="0"/>
                    <a:pt x="60686" y="4146"/>
                    <a:pt x="58198" y="7462"/>
                  </a:cubicBezTo>
                  <a:cubicBezTo>
                    <a:pt x="53224" y="14095"/>
                    <a:pt x="54882" y="45602"/>
                    <a:pt x="37470" y="62185"/>
                  </a:cubicBezTo>
                  <a:cubicBezTo>
                    <a:pt x="23375" y="72964"/>
                    <a:pt x="21717" y="68818"/>
                    <a:pt x="9280" y="77109"/>
                  </a:cubicBezTo>
                  <a:cubicBezTo>
                    <a:pt x="-3986" y="86230"/>
                    <a:pt x="-3157" y="90376"/>
                    <a:pt x="12596" y="96179"/>
                  </a:cubicBezTo>
                  <a:cubicBezTo>
                    <a:pt x="22546" y="99496"/>
                    <a:pt x="33325" y="98667"/>
                    <a:pt x="42445" y="103642"/>
                  </a:cubicBezTo>
                  <a:cubicBezTo>
                    <a:pt x="54053" y="110275"/>
                    <a:pt x="54053" y="124370"/>
                    <a:pt x="49907" y="135149"/>
                  </a:cubicBezTo>
                  <a:cubicBezTo>
                    <a:pt x="46591" y="143440"/>
                    <a:pt x="43274" y="155877"/>
                    <a:pt x="44103" y="154219"/>
                  </a:cubicBezTo>
                  <a:cubicBezTo>
                    <a:pt x="44103" y="156706"/>
                    <a:pt x="44103" y="163339"/>
                    <a:pt x="44103" y="165827"/>
                  </a:cubicBezTo>
                  <a:cubicBezTo>
                    <a:pt x="44103" y="165827"/>
                    <a:pt x="44103" y="166656"/>
                    <a:pt x="44103" y="166656"/>
                  </a:cubicBezTo>
                  <a:cubicBezTo>
                    <a:pt x="44103" y="166656"/>
                    <a:pt x="44932" y="166656"/>
                    <a:pt x="44932" y="166656"/>
                  </a:cubicBezTo>
                  <a:cubicBezTo>
                    <a:pt x="44932" y="166656"/>
                    <a:pt x="45762" y="166656"/>
                    <a:pt x="45762" y="166656"/>
                  </a:cubicBezTo>
                  <a:cubicBezTo>
                    <a:pt x="45762" y="166656"/>
                    <a:pt x="46591" y="166656"/>
                    <a:pt x="46591" y="166656"/>
                  </a:cubicBezTo>
                  <a:cubicBezTo>
                    <a:pt x="60686" y="159194"/>
                    <a:pt x="70635" y="148415"/>
                    <a:pt x="78927" y="135978"/>
                  </a:cubicBezTo>
                  <a:cubicBezTo>
                    <a:pt x="79756" y="134320"/>
                    <a:pt x="80585" y="133490"/>
                    <a:pt x="81414" y="132661"/>
                  </a:cubicBezTo>
                  <a:cubicBezTo>
                    <a:pt x="81414" y="132661"/>
                    <a:pt x="81414" y="132661"/>
                    <a:pt x="81414" y="132661"/>
                  </a:cubicBezTo>
                  <a:cubicBezTo>
                    <a:pt x="97168" y="105300"/>
                    <a:pt x="127017" y="126028"/>
                    <a:pt x="135308" y="129345"/>
                  </a:cubicBezTo>
                  <a:cubicBezTo>
                    <a:pt x="139454" y="131003"/>
                    <a:pt x="144428" y="132661"/>
                    <a:pt x="149403" y="133490"/>
                  </a:cubicBezTo>
                  <a:cubicBezTo>
                    <a:pt x="151061" y="127687"/>
                    <a:pt x="147745" y="117737"/>
                    <a:pt x="143599" y="105300"/>
                  </a:cubicBezTo>
                  <a:cubicBezTo>
                    <a:pt x="140283" y="94521"/>
                    <a:pt x="135308" y="81255"/>
                    <a:pt x="141112" y="70476"/>
                  </a:cubicBezTo>
                  <a:cubicBezTo>
                    <a:pt x="143599" y="66331"/>
                    <a:pt x="146916" y="62185"/>
                    <a:pt x="151061" y="59698"/>
                  </a:cubicBezTo>
                  <a:cubicBezTo>
                    <a:pt x="152720" y="58868"/>
                    <a:pt x="155207" y="57210"/>
                    <a:pt x="156036" y="56381"/>
                  </a:cubicBezTo>
                  <a:cubicBezTo>
                    <a:pt x="156036" y="56381"/>
                    <a:pt x="156865" y="55552"/>
                    <a:pt x="156865" y="55552"/>
                  </a:cubicBezTo>
                  <a:cubicBezTo>
                    <a:pt x="158524" y="53894"/>
                    <a:pt x="163498" y="48090"/>
                    <a:pt x="165157" y="46431"/>
                  </a:cubicBezTo>
                  <a:cubicBezTo>
                    <a:pt x="167644" y="43115"/>
                    <a:pt x="169302" y="41457"/>
                    <a:pt x="170131" y="38969"/>
                  </a:cubicBezTo>
                  <a:cubicBezTo>
                    <a:pt x="170961" y="38969"/>
                    <a:pt x="167644" y="38140"/>
                    <a:pt x="165157" y="38969"/>
                  </a:cubicBezTo>
                  <a:close/>
                </a:path>
              </a:pathLst>
            </a:custGeom>
            <a:solidFill>
              <a:srgbClr val="FDE825"/>
            </a:solidFill>
            <a:ln w="8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91" name="任意多边形: 形状 90"/>
            <p:cNvSpPr/>
            <p:nvPr>
              <p:custDataLst>
                <p:tags r:id="rId8"/>
              </p:custDataLst>
            </p:nvPr>
          </p:nvSpPr>
          <p:spPr>
            <a:xfrm>
              <a:off x="1675288" y="538978"/>
              <a:ext cx="229119" cy="216859"/>
            </a:xfrm>
            <a:custGeom>
              <a:avLst/>
              <a:gdLst>
                <a:gd name="connsiteX0" fmla="*/ 194433 w 229119"/>
                <a:gd name="connsiteY0" fmla="*/ 32516 h 216859"/>
                <a:gd name="connsiteX1" fmla="*/ 155464 w 229119"/>
                <a:gd name="connsiteY1" fmla="*/ 41636 h 216859"/>
                <a:gd name="connsiteX2" fmla="*/ 143027 w 229119"/>
                <a:gd name="connsiteY2" fmla="*/ 46611 h 216859"/>
                <a:gd name="connsiteX3" fmla="*/ 99912 w 229119"/>
                <a:gd name="connsiteY3" fmla="*/ 1008 h 216859"/>
                <a:gd name="connsiteX4" fmla="*/ 53481 w 229119"/>
                <a:gd name="connsiteY4" fmla="*/ 45782 h 216859"/>
                <a:gd name="connsiteX5" fmla="*/ 42702 w 229119"/>
                <a:gd name="connsiteY5" fmla="*/ 68168 h 216859"/>
                <a:gd name="connsiteX6" fmla="*/ 7049 w 229119"/>
                <a:gd name="connsiteY6" fmla="*/ 93871 h 216859"/>
                <a:gd name="connsiteX7" fmla="*/ 16170 w 229119"/>
                <a:gd name="connsiteY7" fmla="*/ 141132 h 216859"/>
                <a:gd name="connsiteX8" fmla="*/ 50164 w 229119"/>
                <a:gd name="connsiteY8" fmla="*/ 151911 h 216859"/>
                <a:gd name="connsiteX9" fmla="*/ 50164 w 229119"/>
                <a:gd name="connsiteY9" fmla="*/ 152740 h 216859"/>
                <a:gd name="connsiteX10" fmla="*/ 54310 w 229119"/>
                <a:gd name="connsiteY10" fmla="*/ 214096 h 216859"/>
                <a:gd name="connsiteX11" fmla="*/ 124786 w 229119"/>
                <a:gd name="connsiteY11" fmla="*/ 176785 h 216859"/>
                <a:gd name="connsiteX12" fmla="*/ 125615 w 229119"/>
                <a:gd name="connsiteY12" fmla="*/ 175956 h 216859"/>
                <a:gd name="connsiteX13" fmla="*/ 126444 w 229119"/>
                <a:gd name="connsiteY13" fmla="*/ 175956 h 216859"/>
                <a:gd name="connsiteX14" fmla="*/ 126444 w 229119"/>
                <a:gd name="connsiteY14" fmla="*/ 175956 h 216859"/>
                <a:gd name="connsiteX15" fmla="*/ 130590 w 229119"/>
                <a:gd name="connsiteY15" fmla="*/ 176785 h 216859"/>
                <a:gd name="connsiteX16" fmla="*/ 192775 w 229119"/>
                <a:gd name="connsiteY16" fmla="*/ 173468 h 216859"/>
                <a:gd name="connsiteX17" fmla="*/ 189458 w 229119"/>
                <a:gd name="connsiteY17" fmla="*/ 112112 h 216859"/>
                <a:gd name="connsiteX18" fmla="*/ 189458 w 229119"/>
                <a:gd name="connsiteY18" fmla="*/ 110454 h 216859"/>
                <a:gd name="connsiteX19" fmla="*/ 189458 w 229119"/>
                <a:gd name="connsiteY19" fmla="*/ 107967 h 216859"/>
                <a:gd name="connsiteX20" fmla="*/ 190287 w 229119"/>
                <a:gd name="connsiteY20" fmla="*/ 107137 h 216859"/>
                <a:gd name="connsiteX21" fmla="*/ 195262 w 229119"/>
                <a:gd name="connsiteY21" fmla="*/ 103821 h 216859"/>
                <a:gd name="connsiteX22" fmla="*/ 225940 w 229119"/>
                <a:gd name="connsiteY22" fmla="*/ 71485 h 216859"/>
                <a:gd name="connsiteX23" fmla="*/ 194433 w 229119"/>
                <a:gd name="connsiteY23" fmla="*/ 32516 h 216859"/>
                <a:gd name="connsiteX24" fmla="*/ 191117 w 229119"/>
                <a:gd name="connsiteY24" fmla="*/ 73143 h 216859"/>
                <a:gd name="connsiteX25" fmla="*/ 182825 w 229119"/>
                <a:gd name="connsiteY25" fmla="*/ 82263 h 216859"/>
                <a:gd name="connsiteX26" fmla="*/ 181996 w 229119"/>
                <a:gd name="connsiteY26" fmla="*/ 83093 h 216859"/>
                <a:gd name="connsiteX27" fmla="*/ 177021 w 229119"/>
                <a:gd name="connsiteY27" fmla="*/ 86409 h 216859"/>
                <a:gd name="connsiteX28" fmla="*/ 167072 w 229119"/>
                <a:gd name="connsiteY28" fmla="*/ 97188 h 216859"/>
                <a:gd name="connsiteX29" fmla="*/ 169559 w 229119"/>
                <a:gd name="connsiteY29" fmla="*/ 132011 h 216859"/>
                <a:gd name="connsiteX30" fmla="*/ 175363 w 229119"/>
                <a:gd name="connsiteY30" fmla="*/ 160202 h 216859"/>
                <a:gd name="connsiteX31" fmla="*/ 161268 w 229119"/>
                <a:gd name="connsiteY31" fmla="*/ 156056 h 216859"/>
                <a:gd name="connsiteX32" fmla="*/ 107374 w 229119"/>
                <a:gd name="connsiteY32" fmla="*/ 159373 h 216859"/>
                <a:gd name="connsiteX33" fmla="*/ 107374 w 229119"/>
                <a:gd name="connsiteY33" fmla="*/ 159373 h 216859"/>
                <a:gd name="connsiteX34" fmla="*/ 104887 w 229119"/>
                <a:gd name="connsiteY34" fmla="*/ 162689 h 216859"/>
                <a:gd name="connsiteX35" fmla="*/ 72551 w 229119"/>
                <a:gd name="connsiteY35" fmla="*/ 193367 h 216859"/>
                <a:gd name="connsiteX36" fmla="*/ 71721 w 229119"/>
                <a:gd name="connsiteY36" fmla="*/ 193367 h 216859"/>
                <a:gd name="connsiteX37" fmla="*/ 70892 w 229119"/>
                <a:gd name="connsiteY37" fmla="*/ 193367 h 216859"/>
                <a:gd name="connsiteX38" fmla="*/ 70063 w 229119"/>
                <a:gd name="connsiteY38" fmla="*/ 193367 h 216859"/>
                <a:gd name="connsiteX39" fmla="*/ 70063 w 229119"/>
                <a:gd name="connsiteY39" fmla="*/ 192538 h 216859"/>
                <a:gd name="connsiteX40" fmla="*/ 70063 w 229119"/>
                <a:gd name="connsiteY40" fmla="*/ 180930 h 216859"/>
                <a:gd name="connsiteX41" fmla="*/ 75867 w 229119"/>
                <a:gd name="connsiteY41" fmla="*/ 161860 h 216859"/>
                <a:gd name="connsiteX42" fmla="*/ 68405 w 229119"/>
                <a:gd name="connsiteY42" fmla="*/ 130353 h 216859"/>
                <a:gd name="connsiteX43" fmla="*/ 38556 w 229119"/>
                <a:gd name="connsiteY43" fmla="*/ 122891 h 216859"/>
                <a:gd name="connsiteX44" fmla="*/ 35240 w 229119"/>
                <a:gd name="connsiteY44" fmla="*/ 103821 h 216859"/>
                <a:gd name="connsiteX45" fmla="*/ 63430 w 229119"/>
                <a:gd name="connsiteY45" fmla="*/ 88897 h 216859"/>
                <a:gd name="connsiteX46" fmla="*/ 84158 w 229119"/>
                <a:gd name="connsiteY46" fmla="*/ 34174 h 216859"/>
                <a:gd name="connsiteX47" fmla="*/ 88304 w 229119"/>
                <a:gd name="connsiteY47" fmla="*/ 27541 h 216859"/>
                <a:gd name="connsiteX48" fmla="*/ 89133 w 229119"/>
                <a:gd name="connsiteY48" fmla="*/ 26712 h 216859"/>
                <a:gd name="connsiteX49" fmla="*/ 89962 w 229119"/>
                <a:gd name="connsiteY49" fmla="*/ 26712 h 216859"/>
                <a:gd name="connsiteX50" fmla="*/ 90791 w 229119"/>
                <a:gd name="connsiteY50" fmla="*/ 26712 h 216859"/>
                <a:gd name="connsiteX51" fmla="*/ 92450 w 229119"/>
                <a:gd name="connsiteY51" fmla="*/ 26712 h 216859"/>
                <a:gd name="connsiteX52" fmla="*/ 95766 w 229119"/>
                <a:gd name="connsiteY52" fmla="*/ 27541 h 216859"/>
                <a:gd name="connsiteX53" fmla="*/ 100741 w 229119"/>
                <a:gd name="connsiteY53" fmla="*/ 30028 h 216859"/>
                <a:gd name="connsiteX54" fmla="*/ 109862 w 229119"/>
                <a:gd name="connsiteY54" fmla="*/ 39978 h 216859"/>
                <a:gd name="connsiteX55" fmla="*/ 123128 w 229119"/>
                <a:gd name="connsiteY55" fmla="*/ 65681 h 216859"/>
                <a:gd name="connsiteX56" fmla="*/ 125615 w 229119"/>
                <a:gd name="connsiteY56" fmla="*/ 70656 h 216859"/>
                <a:gd name="connsiteX57" fmla="*/ 147173 w 229119"/>
                <a:gd name="connsiteY57" fmla="*/ 79776 h 216859"/>
                <a:gd name="connsiteX58" fmla="*/ 190287 w 229119"/>
                <a:gd name="connsiteY58" fmla="*/ 65681 h 216859"/>
                <a:gd name="connsiteX59" fmla="*/ 191117 w 229119"/>
                <a:gd name="connsiteY59" fmla="*/ 65681 h 216859"/>
                <a:gd name="connsiteX60" fmla="*/ 197750 w 229119"/>
                <a:gd name="connsiteY60" fmla="*/ 65681 h 216859"/>
                <a:gd name="connsiteX61" fmla="*/ 191117 w 229119"/>
                <a:gd name="connsiteY61" fmla="*/ 73143 h 21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9119" h="216859">
                  <a:moveTo>
                    <a:pt x="194433" y="32516"/>
                  </a:moveTo>
                  <a:cubicBezTo>
                    <a:pt x="181167" y="32516"/>
                    <a:pt x="167901" y="36661"/>
                    <a:pt x="155464" y="41636"/>
                  </a:cubicBezTo>
                  <a:cubicBezTo>
                    <a:pt x="151318" y="43294"/>
                    <a:pt x="147173" y="44953"/>
                    <a:pt x="143027" y="46611"/>
                  </a:cubicBezTo>
                  <a:cubicBezTo>
                    <a:pt x="133906" y="24224"/>
                    <a:pt x="126444" y="9300"/>
                    <a:pt x="99912" y="1008"/>
                  </a:cubicBezTo>
                  <a:cubicBezTo>
                    <a:pt x="70892" y="-5625"/>
                    <a:pt x="57626" y="21737"/>
                    <a:pt x="53481" y="45782"/>
                  </a:cubicBezTo>
                  <a:cubicBezTo>
                    <a:pt x="49335" y="59877"/>
                    <a:pt x="48506" y="62364"/>
                    <a:pt x="42702" y="68168"/>
                  </a:cubicBezTo>
                  <a:cubicBezTo>
                    <a:pt x="29436" y="74801"/>
                    <a:pt x="16170" y="82263"/>
                    <a:pt x="7049" y="93871"/>
                  </a:cubicBezTo>
                  <a:cubicBezTo>
                    <a:pt x="-2071" y="104650"/>
                    <a:pt x="-5388" y="128695"/>
                    <a:pt x="16170" y="141132"/>
                  </a:cubicBezTo>
                  <a:cubicBezTo>
                    <a:pt x="25290" y="147765"/>
                    <a:pt x="42702" y="149423"/>
                    <a:pt x="50164" y="151911"/>
                  </a:cubicBezTo>
                  <a:cubicBezTo>
                    <a:pt x="50164" y="151911"/>
                    <a:pt x="50164" y="152740"/>
                    <a:pt x="50164" y="152740"/>
                  </a:cubicBezTo>
                  <a:cubicBezTo>
                    <a:pt x="42702" y="171810"/>
                    <a:pt x="35240" y="200000"/>
                    <a:pt x="54310" y="214096"/>
                  </a:cubicBezTo>
                  <a:cubicBezTo>
                    <a:pt x="80013" y="225703"/>
                    <a:pt x="105716" y="198342"/>
                    <a:pt x="124786" y="176785"/>
                  </a:cubicBezTo>
                  <a:cubicBezTo>
                    <a:pt x="124786" y="176785"/>
                    <a:pt x="125615" y="176785"/>
                    <a:pt x="125615" y="175956"/>
                  </a:cubicBezTo>
                  <a:cubicBezTo>
                    <a:pt x="125615" y="175956"/>
                    <a:pt x="125615" y="175956"/>
                    <a:pt x="126444" y="175956"/>
                  </a:cubicBezTo>
                  <a:cubicBezTo>
                    <a:pt x="126444" y="175956"/>
                    <a:pt x="126444" y="175956"/>
                    <a:pt x="126444" y="175956"/>
                  </a:cubicBezTo>
                  <a:cubicBezTo>
                    <a:pt x="128102" y="175956"/>
                    <a:pt x="128932" y="176785"/>
                    <a:pt x="130590" y="176785"/>
                  </a:cubicBezTo>
                  <a:cubicBezTo>
                    <a:pt x="146343" y="181759"/>
                    <a:pt x="176192" y="196684"/>
                    <a:pt x="192775" y="173468"/>
                  </a:cubicBezTo>
                  <a:cubicBezTo>
                    <a:pt x="204383" y="157715"/>
                    <a:pt x="188629" y="115429"/>
                    <a:pt x="189458" y="112112"/>
                  </a:cubicBezTo>
                  <a:cubicBezTo>
                    <a:pt x="189458" y="111283"/>
                    <a:pt x="189458" y="111283"/>
                    <a:pt x="189458" y="110454"/>
                  </a:cubicBezTo>
                  <a:cubicBezTo>
                    <a:pt x="189458" y="109625"/>
                    <a:pt x="189458" y="108796"/>
                    <a:pt x="189458" y="107967"/>
                  </a:cubicBezTo>
                  <a:cubicBezTo>
                    <a:pt x="189458" y="107967"/>
                    <a:pt x="189458" y="107967"/>
                    <a:pt x="190287" y="107137"/>
                  </a:cubicBezTo>
                  <a:cubicBezTo>
                    <a:pt x="191946" y="106308"/>
                    <a:pt x="193604" y="104650"/>
                    <a:pt x="195262" y="103821"/>
                  </a:cubicBezTo>
                  <a:cubicBezTo>
                    <a:pt x="205212" y="95530"/>
                    <a:pt x="215161" y="90555"/>
                    <a:pt x="225940" y="71485"/>
                  </a:cubicBezTo>
                  <a:cubicBezTo>
                    <a:pt x="237548" y="49927"/>
                    <a:pt x="215161" y="32516"/>
                    <a:pt x="194433" y="32516"/>
                  </a:cubicBezTo>
                  <a:close/>
                  <a:moveTo>
                    <a:pt x="191117" y="73143"/>
                  </a:moveTo>
                  <a:cubicBezTo>
                    <a:pt x="189458" y="74801"/>
                    <a:pt x="184484" y="80605"/>
                    <a:pt x="182825" y="82263"/>
                  </a:cubicBezTo>
                  <a:cubicBezTo>
                    <a:pt x="182825" y="82263"/>
                    <a:pt x="181996" y="83093"/>
                    <a:pt x="181996" y="83093"/>
                  </a:cubicBezTo>
                  <a:cubicBezTo>
                    <a:pt x="181167" y="83922"/>
                    <a:pt x="177850" y="85580"/>
                    <a:pt x="177021" y="86409"/>
                  </a:cubicBezTo>
                  <a:cubicBezTo>
                    <a:pt x="172876" y="88897"/>
                    <a:pt x="169559" y="93042"/>
                    <a:pt x="167072" y="97188"/>
                  </a:cubicBezTo>
                  <a:cubicBezTo>
                    <a:pt x="161268" y="107967"/>
                    <a:pt x="166243" y="120404"/>
                    <a:pt x="169559" y="132011"/>
                  </a:cubicBezTo>
                  <a:cubicBezTo>
                    <a:pt x="173705" y="145278"/>
                    <a:pt x="176192" y="154398"/>
                    <a:pt x="175363" y="160202"/>
                  </a:cubicBezTo>
                  <a:cubicBezTo>
                    <a:pt x="170388" y="159373"/>
                    <a:pt x="166243" y="157715"/>
                    <a:pt x="161268" y="156056"/>
                  </a:cubicBezTo>
                  <a:cubicBezTo>
                    <a:pt x="153806" y="152740"/>
                    <a:pt x="123128" y="132011"/>
                    <a:pt x="107374" y="159373"/>
                  </a:cubicBezTo>
                  <a:cubicBezTo>
                    <a:pt x="107374" y="159373"/>
                    <a:pt x="107374" y="159373"/>
                    <a:pt x="107374" y="159373"/>
                  </a:cubicBezTo>
                  <a:cubicBezTo>
                    <a:pt x="106545" y="160202"/>
                    <a:pt x="106545" y="161031"/>
                    <a:pt x="104887" y="162689"/>
                  </a:cubicBezTo>
                  <a:cubicBezTo>
                    <a:pt x="96595" y="175126"/>
                    <a:pt x="86646" y="185905"/>
                    <a:pt x="72551" y="193367"/>
                  </a:cubicBezTo>
                  <a:cubicBezTo>
                    <a:pt x="72551" y="193367"/>
                    <a:pt x="71721" y="193367"/>
                    <a:pt x="71721" y="193367"/>
                  </a:cubicBezTo>
                  <a:cubicBezTo>
                    <a:pt x="70892" y="193367"/>
                    <a:pt x="70892" y="193367"/>
                    <a:pt x="70892" y="193367"/>
                  </a:cubicBezTo>
                  <a:cubicBezTo>
                    <a:pt x="70892" y="193367"/>
                    <a:pt x="70063" y="193367"/>
                    <a:pt x="70063" y="193367"/>
                  </a:cubicBezTo>
                  <a:cubicBezTo>
                    <a:pt x="70063" y="193367"/>
                    <a:pt x="70063" y="192538"/>
                    <a:pt x="70063" y="192538"/>
                  </a:cubicBezTo>
                  <a:cubicBezTo>
                    <a:pt x="70063" y="190880"/>
                    <a:pt x="69234" y="183418"/>
                    <a:pt x="70063" y="180930"/>
                  </a:cubicBezTo>
                  <a:cubicBezTo>
                    <a:pt x="69234" y="182589"/>
                    <a:pt x="72551" y="169322"/>
                    <a:pt x="75867" y="161860"/>
                  </a:cubicBezTo>
                  <a:cubicBezTo>
                    <a:pt x="80842" y="151082"/>
                    <a:pt x="80013" y="136986"/>
                    <a:pt x="68405" y="130353"/>
                  </a:cubicBezTo>
                  <a:cubicBezTo>
                    <a:pt x="59284" y="125378"/>
                    <a:pt x="48506" y="125378"/>
                    <a:pt x="38556" y="122891"/>
                  </a:cubicBezTo>
                  <a:cubicBezTo>
                    <a:pt x="22803" y="117087"/>
                    <a:pt x="21973" y="112941"/>
                    <a:pt x="35240" y="103821"/>
                  </a:cubicBezTo>
                  <a:cubicBezTo>
                    <a:pt x="47677" y="96359"/>
                    <a:pt x="49335" y="99675"/>
                    <a:pt x="63430" y="88897"/>
                  </a:cubicBezTo>
                  <a:cubicBezTo>
                    <a:pt x="80842" y="72314"/>
                    <a:pt x="80013" y="40807"/>
                    <a:pt x="84158" y="34174"/>
                  </a:cubicBezTo>
                  <a:cubicBezTo>
                    <a:pt x="85817" y="30857"/>
                    <a:pt x="87475" y="26712"/>
                    <a:pt x="88304" y="27541"/>
                  </a:cubicBezTo>
                  <a:cubicBezTo>
                    <a:pt x="89133" y="26712"/>
                    <a:pt x="89133" y="26712"/>
                    <a:pt x="89133" y="26712"/>
                  </a:cubicBezTo>
                  <a:cubicBezTo>
                    <a:pt x="89133" y="26712"/>
                    <a:pt x="89962" y="26712"/>
                    <a:pt x="89962" y="26712"/>
                  </a:cubicBezTo>
                  <a:cubicBezTo>
                    <a:pt x="89962" y="26712"/>
                    <a:pt x="89962" y="26712"/>
                    <a:pt x="90791" y="26712"/>
                  </a:cubicBezTo>
                  <a:cubicBezTo>
                    <a:pt x="91621" y="26712"/>
                    <a:pt x="92450" y="26712"/>
                    <a:pt x="92450" y="26712"/>
                  </a:cubicBezTo>
                  <a:cubicBezTo>
                    <a:pt x="93279" y="26712"/>
                    <a:pt x="94108" y="26712"/>
                    <a:pt x="95766" y="27541"/>
                  </a:cubicBezTo>
                  <a:cubicBezTo>
                    <a:pt x="97425" y="28370"/>
                    <a:pt x="99083" y="29199"/>
                    <a:pt x="100741" y="30028"/>
                  </a:cubicBezTo>
                  <a:cubicBezTo>
                    <a:pt x="104058" y="32516"/>
                    <a:pt x="105716" y="33345"/>
                    <a:pt x="109862" y="39978"/>
                  </a:cubicBezTo>
                  <a:cubicBezTo>
                    <a:pt x="118982" y="52415"/>
                    <a:pt x="120640" y="59048"/>
                    <a:pt x="123128" y="65681"/>
                  </a:cubicBezTo>
                  <a:cubicBezTo>
                    <a:pt x="123957" y="67339"/>
                    <a:pt x="124786" y="68997"/>
                    <a:pt x="125615" y="70656"/>
                  </a:cubicBezTo>
                  <a:cubicBezTo>
                    <a:pt x="128102" y="78947"/>
                    <a:pt x="138052" y="85580"/>
                    <a:pt x="147173" y="79776"/>
                  </a:cubicBezTo>
                  <a:cubicBezTo>
                    <a:pt x="157951" y="72314"/>
                    <a:pt x="181167" y="67339"/>
                    <a:pt x="190287" y="65681"/>
                  </a:cubicBezTo>
                  <a:cubicBezTo>
                    <a:pt x="191117" y="65681"/>
                    <a:pt x="191117" y="65681"/>
                    <a:pt x="191117" y="65681"/>
                  </a:cubicBezTo>
                  <a:cubicBezTo>
                    <a:pt x="193604" y="65681"/>
                    <a:pt x="196091" y="65681"/>
                    <a:pt x="197750" y="65681"/>
                  </a:cubicBezTo>
                  <a:cubicBezTo>
                    <a:pt x="194433" y="68168"/>
                    <a:pt x="192775" y="69827"/>
                    <a:pt x="191117" y="73143"/>
                  </a:cubicBezTo>
                  <a:close/>
                </a:path>
              </a:pathLst>
            </a:custGeom>
            <a:solidFill>
              <a:srgbClr val="210E1B"/>
            </a:solidFill>
            <a:ln w="8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grpSp>
        <p:nvGrpSpPr>
          <p:cNvPr id="92" name="图形 1"/>
          <p:cNvGrpSpPr/>
          <p:nvPr>
            <p:custDataLst>
              <p:tags r:id="rId9"/>
            </p:custDataLst>
          </p:nvPr>
        </p:nvGrpSpPr>
        <p:grpSpPr>
          <a:xfrm>
            <a:off x="6124685" y="2715087"/>
            <a:ext cx="370429" cy="337966"/>
            <a:chOff x="1416524" y="209272"/>
            <a:chExt cx="330972" cy="301967"/>
          </a:xfrm>
          <a:solidFill>
            <a:schemeClr val="accent1"/>
          </a:solidFill>
        </p:grpSpPr>
        <p:sp>
          <p:nvSpPr>
            <p:cNvPr id="93" name="任意多边形: 形状 92"/>
            <p:cNvSpPr/>
            <p:nvPr>
              <p:custDataLst>
                <p:tags r:id="rId10"/>
              </p:custDataLst>
            </p:nvPr>
          </p:nvSpPr>
          <p:spPr>
            <a:xfrm>
              <a:off x="1451838" y="243157"/>
              <a:ext cx="266151" cy="236302"/>
            </a:xfrm>
            <a:custGeom>
              <a:avLst/>
              <a:gdLst>
                <a:gd name="connsiteX0" fmla="*/ 256202 w 266151"/>
                <a:gd name="connsiteY0" fmla="*/ 106129 h 236302"/>
                <a:gd name="connsiteX1" fmla="*/ 256202 w 266151"/>
                <a:gd name="connsiteY1" fmla="*/ 106129 h 236302"/>
                <a:gd name="connsiteX2" fmla="*/ 164168 w 266151"/>
                <a:gd name="connsiteY2" fmla="*/ 87888 h 236302"/>
                <a:gd name="connsiteX3" fmla="*/ 154219 w 266151"/>
                <a:gd name="connsiteY3" fmla="*/ 74622 h 236302"/>
                <a:gd name="connsiteX4" fmla="*/ 146757 w 266151"/>
                <a:gd name="connsiteY4" fmla="*/ 23216 h 236302"/>
                <a:gd name="connsiteX5" fmla="*/ 137636 w 266151"/>
                <a:gd name="connsiteY5" fmla="*/ 829 h 236302"/>
                <a:gd name="connsiteX6" fmla="*/ 136807 w 266151"/>
                <a:gd name="connsiteY6" fmla="*/ 0 h 236302"/>
                <a:gd name="connsiteX7" fmla="*/ 114420 w 266151"/>
                <a:gd name="connsiteY7" fmla="*/ 36482 h 236302"/>
                <a:gd name="connsiteX8" fmla="*/ 70476 w 266151"/>
                <a:gd name="connsiteY8" fmla="*/ 81255 h 236302"/>
                <a:gd name="connsiteX9" fmla="*/ 47261 w 266151"/>
                <a:gd name="connsiteY9" fmla="*/ 79597 h 236302"/>
                <a:gd name="connsiteX10" fmla="*/ 18241 w 266151"/>
                <a:gd name="connsiteY10" fmla="*/ 74622 h 236302"/>
                <a:gd name="connsiteX11" fmla="*/ 0 w 266151"/>
                <a:gd name="connsiteY11" fmla="*/ 75451 h 236302"/>
                <a:gd name="connsiteX12" fmla="*/ 9950 w 266151"/>
                <a:gd name="connsiteY12" fmla="*/ 84572 h 236302"/>
                <a:gd name="connsiteX13" fmla="*/ 52235 w 266151"/>
                <a:gd name="connsiteY13" fmla="*/ 115249 h 236302"/>
                <a:gd name="connsiteX14" fmla="*/ 74622 w 266151"/>
                <a:gd name="connsiteY14" fmla="*/ 162510 h 236302"/>
                <a:gd name="connsiteX15" fmla="*/ 43115 w 266151"/>
                <a:gd name="connsiteY15" fmla="*/ 210600 h 236302"/>
                <a:gd name="connsiteX16" fmla="*/ 38140 w 266151"/>
                <a:gd name="connsiteY16" fmla="*/ 219720 h 236302"/>
                <a:gd name="connsiteX17" fmla="*/ 33995 w 266151"/>
                <a:gd name="connsiteY17" fmla="*/ 236303 h 236302"/>
                <a:gd name="connsiteX18" fmla="*/ 97838 w 266151"/>
                <a:gd name="connsiteY18" fmla="*/ 200650 h 236302"/>
                <a:gd name="connsiteX19" fmla="*/ 180751 w 266151"/>
                <a:gd name="connsiteY19" fmla="*/ 232986 h 236302"/>
                <a:gd name="connsiteX20" fmla="*/ 181580 w 266151"/>
                <a:gd name="connsiteY20" fmla="*/ 230499 h 236302"/>
                <a:gd name="connsiteX21" fmla="*/ 180751 w 266151"/>
                <a:gd name="connsiteY21" fmla="*/ 232157 h 236302"/>
                <a:gd name="connsiteX22" fmla="*/ 184068 w 266151"/>
                <a:gd name="connsiteY22" fmla="*/ 218062 h 236302"/>
                <a:gd name="connsiteX23" fmla="*/ 186555 w 266151"/>
                <a:gd name="connsiteY23" fmla="*/ 164168 h 236302"/>
                <a:gd name="connsiteX24" fmla="*/ 187384 w 266151"/>
                <a:gd name="connsiteY24" fmla="*/ 154219 h 236302"/>
                <a:gd name="connsiteX25" fmla="*/ 201479 w 266151"/>
                <a:gd name="connsiteY25" fmla="*/ 133490 h 236302"/>
                <a:gd name="connsiteX26" fmla="*/ 201479 w 266151"/>
                <a:gd name="connsiteY26" fmla="*/ 133490 h 236302"/>
                <a:gd name="connsiteX27" fmla="*/ 201479 w 266151"/>
                <a:gd name="connsiteY27" fmla="*/ 133490 h 236302"/>
                <a:gd name="connsiteX28" fmla="*/ 202309 w 266151"/>
                <a:gd name="connsiteY28" fmla="*/ 132661 h 236302"/>
                <a:gd name="connsiteX29" fmla="*/ 201479 w 266151"/>
                <a:gd name="connsiteY29" fmla="*/ 132661 h 236302"/>
                <a:gd name="connsiteX30" fmla="*/ 261177 w 266151"/>
                <a:gd name="connsiteY30" fmla="*/ 109446 h 236302"/>
                <a:gd name="connsiteX31" fmla="*/ 266152 w 266151"/>
                <a:gd name="connsiteY31" fmla="*/ 106129 h 236302"/>
                <a:gd name="connsiteX32" fmla="*/ 262006 w 266151"/>
                <a:gd name="connsiteY32" fmla="*/ 105300 h 236302"/>
                <a:gd name="connsiteX33" fmla="*/ 256202 w 266151"/>
                <a:gd name="connsiteY33" fmla="*/ 106129 h 236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66151" h="236302">
                  <a:moveTo>
                    <a:pt x="256202" y="106129"/>
                  </a:moveTo>
                  <a:cubicBezTo>
                    <a:pt x="256202" y="106129"/>
                    <a:pt x="256202" y="106129"/>
                    <a:pt x="256202" y="106129"/>
                  </a:cubicBezTo>
                  <a:cubicBezTo>
                    <a:pt x="229670" y="102812"/>
                    <a:pt x="208942" y="96179"/>
                    <a:pt x="164168" y="87888"/>
                  </a:cubicBezTo>
                  <a:cubicBezTo>
                    <a:pt x="157535" y="86230"/>
                    <a:pt x="154219" y="80426"/>
                    <a:pt x="154219" y="74622"/>
                  </a:cubicBezTo>
                  <a:cubicBezTo>
                    <a:pt x="147586" y="59698"/>
                    <a:pt x="153390" y="39798"/>
                    <a:pt x="146757" y="23216"/>
                  </a:cubicBezTo>
                  <a:cubicBezTo>
                    <a:pt x="142611" y="7462"/>
                    <a:pt x="144269" y="12437"/>
                    <a:pt x="137636" y="829"/>
                  </a:cubicBezTo>
                  <a:cubicBezTo>
                    <a:pt x="137636" y="829"/>
                    <a:pt x="136807" y="0"/>
                    <a:pt x="136807" y="0"/>
                  </a:cubicBezTo>
                  <a:cubicBezTo>
                    <a:pt x="128516" y="7462"/>
                    <a:pt x="123541" y="19070"/>
                    <a:pt x="114420" y="36482"/>
                  </a:cubicBezTo>
                  <a:cubicBezTo>
                    <a:pt x="103642" y="62185"/>
                    <a:pt x="92034" y="81255"/>
                    <a:pt x="70476" y="81255"/>
                  </a:cubicBezTo>
                  <a:cubicBezTo>
                    <a:pt x="63014" y="81255"/>
                    <a:pt x="54723" y="80426"/>
                    <a:pt x="47261" y="79597"/>
                  </a:cubicBezTo>
                  <a:cubicBezTo>
                    <a:pt x="41457" y="78768"/>
                    <a:pt x="8291" y="72964"/>
                    <a:pt x="18241" y="74622"/>
                  </a:cubicBezTo>
                  <a:cubicBezTo>
                    <a:pt x="5804" y="73793"/>
                    <a:pt x="5804" y="73793"/>
                    <a:pt x="0" y="75451"/>
                  </a:cubicBezTo>
                  <a:cubicBezTo>
                    <a:pt x="1658" y="77109"/>
                    <a:pt x="4146" y="79597"/>
                    <a:pt x="9950" y="84572"/>
                  </a:cubicBezTo>
                  <a:cubicBezTo>
                    <a:pt x="13266" y="88717"/>
                    <a:pt x="49748" y="112762"/>
                    <a:pt x="52235" y="115249"/>
                  </a:cubicBezTo>
                  <a:cubicBezTo>
                    <a:pt x="66331" y="126028"/>
                    <a:pt x="79597" y="144269"/>
                    <a:pt x="74622" y="162510"/>
                  </a:cubicBezTo>
                  <a:cubicBezTo>
                    <a:pt x="67160" y="179922"/>
                    <a:pt x="53065" y="194017"/>
                    <a:pt x="43115" y="210600"/>
                  </a:cubicBezTo>
                  <a:cubicBezTo>
                    <a:pt x="49748" y="202308"/>
                    <a:pt x="38969" y="216404"/>
                    <a:pt x="38140" y="219720"/>
                  </a:cubicBezTo>
                  <a:cubicBezTo>
                    <a:pt x="34824" y="228841"/>
                    <a:pt x="34824" y="226353"/>
                    <a:pt x="33995" y="236303"/>
                  </a:cubicBezTo>
                  <a:cubicBezTo>
                    <a:pt x="49748" y="232157"/>
                    <a:pt x="76280" y="213916"/>
                    <a:pt x="97838" y="200650"/>
                  </a:cubicBezTo>
                  <a:cubicBezTo>
                    <a:pt x="148415" y="164997"/>
                    <a:pt x="159194" y="215575"/>
                    <a:pt x="180751" y="232986"/>
                  </a:cubicBezTo>
                  <a:cubicBezTo>
                    <a:pt x="180751" y="232157"/>
                    <a:pt x="181580" y="231328"/>
                    <a:pt x="181580" y="230499"/>
                  </a:cubicBezTo>
                  <a:cubicBezTo>
                    <a:pt x="181580" y="231328"/>
                    <a:pt x="180751" y="231328"/>
                    <a:pt x="180751" y="232157"/>
                  </a:cubicBezTo>
                  <a:cubicBezTo>
                    <a:pt x="181580" y="229670"/>
                    <a:pt x="183238" y="222208"/>
                    <a:pt x="184068" y="218062"/>
                  </a:cubicBezTo>
                  <a:cubicBezTo>
                    <a:pt x="184897" y="208941"/>
                    <a:pt x="184897" y="184068"/>
                    <a:pt x="186555" y="164168"/>
                  </a:cubicBezTo>
                  <a:cubicBezTo>
                    <a:pt x="186555" y="161681"/>
                    <a:pt x="186555" y="157535"/>
                    <a:pt x="187384" y="154219"/>
                  </a:cubicBezTo>
                  <a:cubicBezTo>
                    <a:pt x="189872" y="145927"/>
                    <a:pt x="194846" y="138465"/>
                    <a:pt x="201479" y="133490"/>
                  </a:cubicBezTo>
                  <a:cubicBezTo>
                    <a:pt x="200650" y="134320"/>
                    <a:pt x="198992" y="135149"/>
                    <a:pt x="201479" y="133490"/>
                  </a:cubicBezTo>
                  <a:cubicBezTo>
                    <a:pt x="201479" y="133490"/>
                    <a:pt x="201479" y="133490"/>
                    <a:pt x="201479" y="133490"/>
                  </a:cubicBezTo>
                  <a:cubicBezTo>
                    <a:pt x="201479" y="133490"/>
                    <a:pt x="201479" y="133490"/>
                    <a:pt x="202309" y="132661"/>
                  </a:cubicBezTo>
                  <a:cubicBezTo>
                    <a:pt x="203138" y="132661"/>
                    <a:pt x="202309" y="132661"/>
                    <a:pt x="201479" y="132661"/>
                  </a:cubicBezTo>
                  <a:cubicBezTo>
                    <a:pt x="218891" y="120224"/>
                    <a:pt x="241278" y="117737"/>
                    <a:pt x="261177" y="109446"/>
                  </a:cubicBezTo>
                  <a:cubicBezTo>
                    <a:pt x="261177" y="109446"/>
                    <a:pt x="264494" y="107787"/>
                    <a:pt x="266152" y="106129"/>
                  </a:cubicBezTo>
                  <a:cubicBezTo>
                    <a:pt x="264494" y="106129"/>
                    <a:pt x="262835" y="105300"/>
                    <a:pt x="262006" y="105300"/>
                  </a:cubicBezTo>
                  <a:cubicBezTo>
                    <a:pt x="260348" y="106958"/>
                    <a:pt x="258690" y="106958"/>
                    <a:pt x="256202" y="106129"/>
                  </a:cubicBezTo>
                  <a:close/>
                </a:path>
              </a:pathLst>
            </a:custGeom>
            <a:solidFill>
              <a:srgbClr val="FDE825"/>
            </a:solidFill>
            <a:ln w="8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94" name="任意多边形: 形状 93"/>
            <p:cNvSpPr/>
            <p:nvPr>
              <p:custDataLst>
                <p:tags r:id="rId11"/>
              </p:custDataLst>
            </p:nvPr>
          </p:nvSpPr>
          <p:spPr>
            <a:xfrm>
              <a:off x="1416524" y="209272"/>
              <a:ext cx="330972" cy="301967"/>
            </a:xfrm>
            <a:custGeom>
              <a:avLst/>
              <a:gdLst>
                <a:gd name="connsiteX0" fmla="*/ 283225 w 330972"/>
                <a:gd name="connsiteY0" fmla="*/ 100215 h 301967"/>
                <a:gd name="connsiteX1" fmla="*/ 232648 w 330972"/>
                <a:gd name="connsiteY1" fmla="*/ 96899 h 301967"/>
                <a:gd name="connsiteX2" fmla="*/ 221040 w 330972"/>
                <a:gd name="connsiteY2" fmla="*/ 96069 h 301967"/>
                <a:gd name="connsiteX3" fmla="*/ 206115 w 330972"/>
                <a:gd name="connsiteY3" fmla="*/ 23106 h 301967"/>
                <a:gd name="connsiteX4" fmla="*/ 154709 w 330972"/>
                <a:gd name="connsiteY4" fmla="*/ 5694 h 301967"/>
                <a:gd name="connsiteX5" fmla="*/ 115740 w 330972"/>
                <a:gd name="connsiteY5" fmla="*/ 67879 h 301967"/>
                <a:gd name="connsiteX6" fmla="*/ 108278 w 330972"/>
                <a:gd name="connsiteY6" fmla="*/ 80316 h 301967"/>
                <a:gd name="connsiteX7" fmla="*/ 108278 w 330972"/>
                <a:gd name="connsiteY7" fmla="*/ 80316 h 301967"/>
                <a:gd name="connsiteX8" fmla="*/ 108278 w 330972"/>
                <a:gd name="connsiteY8" fmla="*/ 80316 h 301967"/>
                <a:gd name="connsiteX9" fmla="*/ 107449 w 330972"/>
                <a:gd name="connsiteY9" fmla="*/ 80316 h 301967"/>
                <a:gd name="connsiteX10" fmla="*/ 98328 w 330972"/>
                <a:gd name="connsiteY10" fmla="*/ 79487 h 301967"/>
                <a:gd name="connsiteX11" fmla="*/ 40289 w 330972"/>
                <a:gd name="connsiteY11" fmla="*/ 76170 h 301967"/>
                <a:gd name="connsiteX12" fmla="*/ 1320 w 330972"/>
                <a:gd name="connsiteY12" fmla="*/ 115969 h 301967"/>
                <a:gd name="connsiteX13" fmla="*/ 70967 w 330972"/>
                <a:gd name="connsiteY13" fmla="*/ 177324 h 301967"/>
                <a:gd name="connsiteX14" fmla="*/ 74283 w 330972"/>
                <a:gd name="connsiteY14" fmla="*/ 182299 h 301967"/>
                <a:gd name="connsiteX15" fmla="*/ 75112 w 330972"/>
                <a:gd name="connsiteY15" fmla="*/ 185616 h 301967"/>
                <a:gd name="connsiteX16" fmla="*/ 38631 w 330972"/>
                <a:gd name="connsiteY16" fmla="*/ 275162 h 301967"/>
                <a:gd name="connsiteX17" fmla="*/ 160513 w 330972"/>
                <a:gd name="connsiteY17" fmla="*/ 253605 h 301967"/>
                <a:gd name="connsiteX18" fmla="*/ 161342 w 330972"/>
                <a:gd name="connsiteY18" fmla="*/ 255263 h 301967"/>
                <a:gd name="connsiteX19" fmla="*/ 199482 w 330972"/>
                <a:gd name="connsiteY19" fmla="*/ 296720 h 301967"/>
                <a:gd name="connsiteX20" fmla="*/ 250060 w 330972"/>
                <a:gd name="connsiteY20" fmla="*/ 266042 h 301967"/>
                <a:gd name="connsiteX21" fmla="*/ 249230 w 330972"/>
                <a:gd name="connsiteY21" fmla="*/ 208832 h 301967"/>
                <a:gd name="connsiteX22" fmla="*/ 250060 w 330972"/>
                <a:gd name="connsiteY22" fmla="*/ 199711 h 301967"/>
                <a:gd name="connsiteX23" fmla="*/ 250889 w 330972"/>
                <a:gd name="connsiteY23" fmla="*/ 196395 h 301967"/>
                <a:gd name="connsiteX24" fmla="*/ 250889 w 330972"/>
                <a:gd name="connsiteY24" fmla="*/ 196395 h 301967"/>
                <a:gd name="connsiteX25" fmla="*/ 252547 w 330972"/>
                <a:gd name="connsiteY25" fmla="*/ 194736 h 301967"/>
                <a:gd name="connsiteX26" fmla="*/ 314732 w 330972"/>
                <a:gd name="connsiteY26" fmla="*/ 161571 h 301967"/>
                <a:gd name="connsiteX27" fmla="*/ 283225 w 330972"/>
                <a:gd name="connsiteY27" fmla="*/ 100215 h 301967"/>
                <a:gd name="connsiteX28" fmla="*/ 297320 w 330972"/>
                <a:gd name="connsiteY28" fmla="*/ 144988 h 301967"/>
                <a:gd name="connsiteX29" fmla="*/ 237623 w 330972"/>
                <a:gd name="connsiteY29" fmla="*/ 168204 h 301967"/>
                <a:gd name="connsiteX30" fmla="*/ 238452 w 330972"/>
                <a:gd name="connsiteY30" fmla="*/ 168204 h 301967"/>
                <a:gd name="connsiteX31" fmla="*/ 237623 w 330972"/>
                <a:gd name="connsiteY31" fmla="*/ 169033 h 301967"/>
                <a:gd name="connsiteX32" fmla="*/ 237623 w 330972"/>
                <a:gd name="connsiteY32" fmla="*/ 169033 h 301967"/>
                <a:gd name="connsiteX33" fmla="*/ 237623 w 330972"/>
                <a:gd name="connsiteY33" fmla="*/ 169033 h 301967"/>
                <a:gd name="connsiteX34" fmla="*/ 223527 w 330972"/>
                <a:gd name="connsiteY34" fmla="*/ 189761 h 301967"/>
                <a:gd name="connsiteX35" fmla="*/ 222698 w 330972"/>
                <a:gd name="connsiteY35" fmla="*/ 199711 h 301967"/>
                <a:gd name="connsiteX36" fmla="*/ 220211 w 330972"/>
                <a:gd name="connsiteY36" fmla="*/ 253605 h 301967"/>
                <a:gd name="connsiteX37" fmla="*/ 216894 w 330972"/>
                <a:gd name="connsiteY37" fmla="*/ 267700 h 301967"/>
                <a:gd name="connsiteX38" fmla="*/ 217723 w 330972"/>
                <a:gd name="connsiteY38" fmla="*/ 266042 h 301967"/>
                <a:gd name="connsiteX39" fmla="*/ 216894 w 330972"/>
                <a:gd name="connsiteY39" fmla="*/ 268529 h 301967"/>
                <a:gd name="connsiteX40" fmla="*/ 133981 w 330972"/>
                <a:gd name="connsiteY40" fmla="*/ 236193 h 301967"/>
                <a:gd name="connsiteX41" fmla="*/ 70138 w 330972"/>
                <a:gd name="connsiteY41" fmla="*/ 271846 h 301967"/>
                <a:gd name="connsiteX42" fmla="*/ 74283 w 330972"/>
                <a:gd name="connsiteY42" fmla="*/ 255263 h 301967"/>
                <a:gd name="connsiteX43" fmla="*/ 79258 w 330972"/>
                <a:gd name="connsiteY43" fmla="*/ 246143 h 301967"/>
                <a:gd name="connsiteX44" fmla="*/ 110765 w 330972"/>
                <a:gd name="connsiteY44" fmla="*/ 198053 h 301967"/>
                <a:gd name="connsiteX45" fmla="*/ 88379 w 330972"/>
                <a:gd name="connsiteY45" fmla="*/ 150792 h 301967"/>
                <a:gd name="connsiteX46" fmla="*/ 46093 w 330972"/>
                <a:gd name="connsiteY46" fmla="*/ 120114 h 301967"/>
                <a:gd name="connsiteX47" fmla="*/ 36143 w 330972"/>
                <a:gd name="connsiteY47" fmla="*/ 110994 h 301967"/>
                <a:gd name="connsiteX48" fmla="*/ 54384 w 330972"/>
                <a:gd name="connsiteY48" fmla="*/ 110165 h 301967"/>
                <a:gd name="connsiteX49" fmla="*/ 83404 w 330972"/>
                <a:gd name="connsiteY49" fmla="*/ 115140 h 301967"/>
                <a:gd name="connsiteX50" fmla="*/ 106620 w 330972"/>
                <a:gd name="connsiteY50" fmla="*/ 116798 h 301967"/>
                <a:gd name="connsiteX51" fmla="*/ 150564 w 330972"/>
                <a:gd name="connsiteY51" fmla="*/ 72025 h 301967"/>
                <a:gd name="connsiteX52" fmla="*/ 172950 w 330972"/>
                <a:gd name="connsiteY52" fmla="*/ 35543 h 301967"/>
                <a:gd name="connsiteX53" fmla="*/ 173779 w 330972"/>
                <a:gd name="connsiteY53" fmla="*/ 36372 h 301967"/>
                <a:gd name="connsiteX54" fmla="*/ 182900 w 330972"/>
                <a:gd name="connsiteY54" fmla="*/ 58758 h 301967"/>
                <a:gd name="connsiteX55" fmla="*/ 190362 w 330972"/>
                <a:gd name="connsiteY55" fmla="*/ 110165 h 301967"/>
                <a:gd name="connsiteX56" fmla="*/ 200312 w 330972"/>
                <a:gd name="connsiteY56" fmla="*/ 123431 h 301967"/>
                <a:gd name="connsiteX57" fmla="*/ 292345 w 330972"/>
                <a:gd name="connsiteY57" fmla="*/ 141672 h 301967"/>
                <a:gd name="connsiteX58" fmla="*/ 292345 w 330972"/>
                <a:gd name="connsiteY58" fmla="*/ 141672 h 301967"/>
                <a:gd name="connsiteX59" fmla="*/ 298978 w 330972"/>
                <a:gd name="connsiteY59" fmla="*/ 142501 h 301967"/>
                <a:gd name="connsiteX60" fmla="*/ 303124 w 330972"/>
                <a:gd name="connsiteY60" fmla="*/ 143330 h 301967"/>
                <a:gd name="connsiteX61" fmla="*/ 297320 w 330972"/>
                <a:gd name="connsiteY61" fmla="*/ 144988 h 30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30972" h="301967">
                  <a:moveTo>
                    <a:pt x="283225" y="100215"/>
                  </a:moveTo>
                  <a:cubicBezTo>
                    <a:pt x="260009" y="96069"/>
                    <a:pt x="259180" y="97728"/>
                    <a:pt x="232648" y="96899"/>
                  </a:cubicBezTo>
                  <a:cubicBezTo>
                    <a:pt x="228502" y="96899"/>
                    <a:pt x="225186" y="96069"/>
                    <a:pt x="221040" y="96069"/>
                  </a:cubicBezTo>
                  <a:cubicBezTo>
                    <a:pt x="220211" y="71195"/>
                    <a:pt x="217723" y="45492"/>
                    <a:pt x="206115" y="23106"/>
                  </a:cubicBezTo>
                  <a:cubicBezTo>
                    <a:pt x="197824" y="4036"/>
                    <a:pt x="173779" y="-7572"/>
                    <a:pt x="154709" y="5694"/>
                  </a:cubicBezTo>
                  <a:cubicBezTo>
                    <a:pt x="133981" y="20618"/>
                    <a:pt x="126519" y="46322"/>
                    <a:pt x="115740" y="67879"/>
                  </a:cubicBezTo>
                  <a:cubicBezTo>
                    <a:pt x="114911" y="70366"/>
                    <a:pt x="109936" y="77829"/>
                    <a:pt x="108278" y="80316"/>
                  </a:cubicBezTo>
                  <a:cubicBezTo>
                    <a:pt x="108278" y="80316"/>
                    <a:pt x="108278" y="80316"/>
                    <a:pt x="108278" y="80316"/>
                  </a:cubicBezTo>
                  <a:cubicBezTo>
                    <a:pt x="108278" y="80316"/>
                    <a:pt x="108278" y="80316"/>
                    <a:pt x="108278" y="80316"/>
                  </a:cubicBezTo>
                  <a:cubicBezTo>
                    <a:pt x="108278" y="80316"/>
                    <a:pt x="107449" y="80316"/>
                    <a:pt x="107449" y="80316"/>
                  </a:cubicBezTo>
                  <a:cubicBezTo>
                    <a:pt x="104961" y="80316"/>
                    <a:pt x="100816" y="80316"/>
                    <a:pt x="98328" y="79487"/>
                  </a:cubicBezTo>
                  <a:cubicBezTo>
                    <a:pt x="99986" y="79487"/>
                    <a:pt x="56042" y="75341"/>
                    <a:pt x="40289" y="76170"/>
                  </a:cubicBezTo>
                  <a:cubicBezTo>
                    <a:pt x="19561" y="76999"/>
                    <a:pt x="-6143" y="91924"/>
                    <a:pt x="1320" y="115969"/>
                  </a:cubicBezTo>
                  <a:cubicBezTo>
                    <a:pt x="17073" y="148305"/>
                    <a:pt x="65163" y="167375"/>
                    <a:pt x="70967" y="177324"/>
                  </a:cubicBezTo>
                  <a:cubicBezTo>
                    <a:pt x="71796" y="178154"/>
                    <a:pt x="73454" y="180641"/>
                    <a:pt x="74283" y="182299"/>
                  </a:cubicBezTo>
                  <a:cubicBezTo>
                    <a:pt x="75112" y="183128"/>
                    <a:pt x="75112" y="184787"/>
                    <a:pt x="75112" y="185616"/>
                  </a:cubicBezTo>
                  <a:cubicBezTo>
                    <a:pt x="58530" y="212977"/>
                    <a:pt x="32827" y="241168"/>
                    <a:pt x="38631" y="275162"/>
                  </a:cubicBezTo>
                  <a:cubicBezTo>
                    <a:pt x="56872" y="337347"/>
                    <a:pt x="139785" y="260238"/>
                    <a:pt x="160513" y="253605"/>
                  </a:cubicBezTo>
                  <a:cubicBezTo>
                    <a:pt x="160513" y="254434"/>
                    <a:pt x="161342" y="254434"/>
                    <a:pt x="161342" y="255263"/>
                  </a:cubicBezTo>
                  <a:cubicBezTo>
                    <a:pt x="172121" y="270187"/>
                    <a:pt x="182900" y="286770"/>
                    <a:pt x="199482" y="296720"/>
                  </a:cubicBezTo>
                  <a:cubicBezTo>
                    <a:pt x="232648" y="314961"/>
                    <a:pt x="250889" y="280966"/>
                    <a:pt x="250060" y="266042"/>
                  </a:cubicBezTo>
                  <a:cubicBezTo>
                    <a:pt x="250889" y="243655"/>
                    <a:pt x="248401" y="235364"/>
                    <a:pt x="249230" y="208832"/>
                  </a:cubicBezTo>
                  <a:cubicBezTo>
                    <a:pt x="249230" y="207173"/>
                    <a:pt x="250060" y="202198"/>
                    <a:pt x="250060" y="199711"/>
                  </a:cubicBezTo>
                  <a:cubicBezTo>
                    <a:pt x="250060" y="198882"/>
                    <a:pt x="250889" y="197224"/>
                    <a:pt x="250889" y="196395"/>
                  </a:cubicBezTo>
                  <a:cubicBezTo>
                    <a:pt x="250889" y="196395"/>
                    <a:pt x="250889" y="196395"/>
                    <a:pt x="250889" y="196395"/>
                  </a:cubicBezTo>
                  <a:cubicBezTo>
                    <a:pt x="251718" y="195565"/>
                    <a:pt x="251718" y="195565"/>
                    <a:pt x="252547" y="194736"/>
                  </a:cubicBezTo>
                  <a:cubicBezTo>
                    <a:pt x="269959" y="183958"/>
                    <a:pt x="289858" y="176495"/>
                    <a:pt x="314732" y="161571"/>
                  </a:cubicBezTo>
                  <a:cubicBezTo>
                    <a:pt x="354530" y="134210"/>
                    <a:pt x="312245" y="104361"/>
                    <a:pt x="283225" y="100215"/>
                  </a:cubicBezTo>
                  <a:close/>
                  <a:moveTo>
                    <a:pt x="297320" y="144988"/>
                  </a:moveTo>
                  <a:cubicBezTo>
                    <a:pt x="277421" y="153280"/>
                    <a:pt x="255034" y="155767"/>
                    <a:pt x="237623" y="168204"/>
                  </a:cubicBezTo>
                  <a:cubicBezTo>
                    <a:pt x="238452" y="167375"/>
                    <a:pt x="238452" y="167375"/>
                    <a:pt x="238452" y="168204"/>
                  </a:cubicBezTo>
                  <a:cubicBezTo>
                    <a:pt x="238452" y="168204"/>
                    <a:pt x="238452" y="168204"/>
                    <a:pt x="237623" y="169033"/>
                  </a:cubicBezTo>
                  <a:cubicBezTo>
                    <a:pt x="237623" y="169033"/>
                    <a:pt x="237623" y="169033"/>
                    <a:pt x="237623" y="169033"/>
                  </a:cubicBezTo>
                  <a:cubicBezTo>
                    <a:pt x="235135" y="170691"/>
                    <a:pt x="236793" y="169862"/>
                    <a:pt x="237623" y="169033"/>
                  </a:cubicBezTo>
                  <a:cubicBezTo>
                    <a:pt x="230989" y="174008"/>
                    <a:pt x="226015" y="181470"/>
                    <a:pt x="223527" y="189761"/>
                  </a:cubicBezTo>
                  <a:cubicBezTo>
                    <a:pt x="222698" y="193078"/>
                    <a:pt x="222698" y="197224"/>
                    <a:pt x="222698" y="199711"/>
                  </a:cubicBezTo>
                  <a:cubicBezTo>
                    <a:pt x="221040" y="219610"/>
                    <a:pt x="221040" y="244484"/>
                    <a:pt x="220211" y="253605"/>
                  </a:cubicBezTo>
                  <a:cubicBezTo>
                    <a:pt x="219382" y="256921"/>
                    <a:pt x="218552" y="265213"/>
                    <a:pt x="216894" y="267700"/>
                  </a:cubicBezTo>
                  <a:cubicBezTo>
                    <a:pt x="216894" y="266871"/>
                    <a:pt x="217723" y="266042"/>
                    <a:pt x="217723" y="266042"/>
                  </a:cubicBezTo>
                  <a:cubicBezTo>
                    <a:pt x="217723" y="266871"/>
                    <a:pt x="216894" y="267700"/>
                    <a:pt x="216894" y="268529"/>
                  </a:cubicBezTo>
                  <a:cubicBezTo>
                    <a:pt x="196166" y="251946"/>
                    <a:pt x="184558" y="200540"/>
                    <a:pt x="133981" y="236193"/>
                  </a:cubicBezTo>
                  <a:cubicBezTo>
                    <a:pt x="112423" y="249459"/>
                    <a:pt x="85891" y="266871"/>
                    <a:pt x="70138" y="271846"/>
                  </a:cubicBezTo>
                  <a:cubicBezTo>
                    <a:pt x="70138" y="261896"/>
                    <a:pt x="70967" y="263554"/>
                    <a:pt x="74283" y="255263"/>
                  </a:cubicBezTo>
                  <a:cubicBezTo>
                    <a:pt x="75112" y="251946"/>
                    <a:pt x="85891" y="237851"/>
                    <a:pt x="79258" y="246143"/>
                  </a:cubicBezTo>
                  <a:cubicBezTo>
                    <a:pt x="89208" y="230389"/>
                    <a:pt x="103303" y="216294"/>
                    <a:pt x="110765" y="198053"/>
                  </a:cubicBezTo>
                  <a:cubicBezTo>
                    <a:pt x="115740" y="179812"/>
                    <a:pt x="102474" y="161571"/>
                    <a:pt x="88379" y="150792"/>
                  </a:cubicBezTo>
                  <a:cubicBezTo>
                    <a:pt x="86720" y="148305"/>
                    <a:pt x="50238" y="124260"/>
                    <a:pt x="46093" y="120114"/>
                  </a:cubicBezTo>
                  <a:cubicBezTo>
                    <a:pt x="40289" y="115140"/>
                    <a:pt x="37801" y="112652"/>
                    <a:pt x="36143" y="110994"/>
                  </a:cubicBezTo>
                  <a:cubicBezTo>
                    <a:pt x="41947" y="109336"/>
                    <a:pt x="41118" y="110165"/>
                    <a:pt x="54384" y="110165"/>
                  </a:cubicBezTo>
                  <a:cubicBezTo>
                    <a:pt x="45264" y="108506"/>
                    <a:pt x="77600" y="114310"/>
                    <a:pt x="83404" y="115140"/>
                  </a:cubicBezTo>
                  <a:cubicBezTo>
                    <a:pt x="90866" y="116798"/>
                    <a:pt x="98328" y="117627"/>
                    <a:pt x="106620" y="116798"/>
                  </a:cubicBezTo>
                  <a:cubicBezTo>
                    <a:pt x="128177" y="116798"/>
                    <a:pt x="140614" y="98557"/>
                    <a:pt x="150564" y="72025"/>
                  </a:cubicBezTo>
                  <a:cubicBezTo>
                    <a:pt x="158855" y="54613"/>
                    <a:pt x="163830" y="43005"/>
                    <a:pt x="172950" y="35543"/>
                  </a:cubicBezTo>
                  <a:cubicBezTo>
                    <a:pt x="172950" y="35543"/>
                    <a:pt x="173779" y="36372"/>
                    <a:pt x="173779" y="36372"/>
                  </a:cubicBezTo>
                  <a:cubicBezTo>
                    <a:pt x="180412" y="47980"/>
                    <a:pt x="177925" y="43005"/>
                    <a:pt x="182900" y="58758"/>
                  </a:cubicBezTo>
                  <a:cubicBezTo>
                    <a:pt x="188704" y="76170"/>
                    <a:pt x="182900" y="96069"/>
                    <a:pt x="190362" y="110165"/>
                  </a:cubicBezTo>
                  <a:cubicBezTo>
                    <a:pt x="190362" y="115969"/>
                    <a:pt x="193678" y="121773"/>
                    <a:pt x="200312" y="123431"/>
                  </a:cubicBezTo>
                  <a:cubicBezTo>
                    <a:pt x="245085" y="130893"/>
                    <a:pt x="264984" y="138355"/>
                    <a:pt x="292345" y="141672"/>
                  </a:cubicBezTo>
                  <a:cubicBezTo>
                    <a:pt x="292345" y="141672"/>
                    <a:pt x="292345" y="141672"/>
                    <a:pt x="292345" y="141672"/>
                  </a:cubicBezTo>
                  <a:cubicBezTo>
                    <a:pt x="294833" y="141672"/>
                    <a:pt x="296491" y="142501"/>
                    <a:pt x="298978" y="142501"/>
                  </a:cubicBezTo>
                  <a:cubicBezTo>
                    <a:pt x="299808" y="142501"/>
                    <a:pt x="301466" y="143330"/>
                    <a:pt x="303124" y="143330"/>
                  </a:cubicBezTo>
                  <a:cubicBezTo>
                    <a:pt x="300637" y="142501"/>
                    <a:pt x="297320" y="144159"/>
                    <a:pt x="297320" y="144988"/>
                  </a:cubicBezTo>
                  <a:close/>
                </a:path>
              </a:pathLst>
            </a:custGeom>
            <a:solidFill>
              <a:srgbClr val="210E1B"/>
            </a:solidFill>
            <a:ln w="8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grpSp>
        <p:nvGrpSpPr>
          <p:cNvPr id="95" name="图形 1"/>
          <p:cNvGrpSpPr/>
          <p:nvPr>
            <p:custDataLst>
              <p:tags r:id="rId12"/>
            </p:custDataLst>
          </p:nvPr>
        </p:nvGrpSpPr>
        <p:grpSpPr>
          <a:xfrm>
            <a:off x="8129293" y="3258812"/>
            <a:ext cx="370429" cy="350608"/>
            <a:chOff x="1675288" y="538978"/>
            <a:chExt cx="229119" cy="216859"/>
          </a:xfrm>
          <a:solidFill>
            <a:schemeClr val="accent1"/>
          </a:solidFill>
        </p:grpSpPr>
        <p:sp>
          <p:nvSpPr>
            <p:cNvPr id="96" name="任意多边形: 形状 95"/>
            <p:cNvSpPr/>
            <p:nvPr>
              <p:custDataLst>
                <p:tags r:id="rId13"/>
              </p:custDataLst>
            </p:nvPr>
          </p:nvSpPr>
          <p:spPr>
            <a:xfrm>
              <a:off x="1699590" y="565690"/>
              <a:ext cx="170261" cy="166655"/>
            </a:xfrm>
            <a:custGeom>
              <a:avLst/>
              <a:gdLst>
                <a:gd name="connsiteX0" fmla="*/ 165157 w 170261"/>
                <a:gd name="connsiteY0" fmla="*/ 38969 h 166655"/>
                <a:gd name="connsiteX1" fmla="*/ 165157 w 170261"/>
                <a:gd name="connsiteY1" fmla="*/ 38969 h 166655"/>
                <a:gd name="connsiteX2" fmla="*/ 121213 w 170261"/>
                <a:gd name="connsiteY2" fmla="*/ 53065 h 166655"/>
                <a:gd name="connsiteX3" fmla="*/ 99655 w 170261"/>
                <a:gd name="connsiteY3" fmla="*/ 43944 h 166655"/>
                <a:gd name="connsiteX4" fmla="*/ 97168 w 170261"/>
                <a:gd name="connsiteY4" fmla="*/ 38969 h 166655"/>
                <a:gd name="connsiteX5" fmla="*/ 83902 w 170261"/>
                <a:gd name="connsiteY5" fmla="*/ 13266 h 166655"/>
                <a:gd name="connsiteX6" fmla="*/ 74781 w 170261"/>
                <a:gd name="connsiteY6" fmla="*/ 3317 h 166655"/>
                <a:gd name="connsiteX7" fmla="*/ 69806 w 170261"/>
                <a:gd name="connsiteY7" fmla="*/ 829 h 166655"/>
                <a:gd name="connsiteX8" fmla="*/ 66490 w 170261"/>
                <a:gd name="connsiteY8" fmla="*/ 0 h 166655"/>
                <a:gd name="connsiteX9" fmla="*/ 64832 w 170261"/>
                <a:gd name="connsiteY9" fmla="*/ 0 h 166655"/>
                <a:gd name="connsiteX10" fmla="*/ 64002 w 170261"/>
                <a:gd name="connsiteY10" fmla="*/ 0 h 166655"/>
                <a:gd name="connsiteX11" fmla="*/ 63173 w 170261"/>
                <a:gd name="connsiteY11" fmla="*/ 0 h 166655"/>
                <a:gd name="connsiteX12" fmla="*/ 62344 w 170261"/>
                <a:gd name="connsiteY12" fmla="*/ 829 h 166655"/>
                <a:gd name="connsiteX13" fmla="*/ 58198 w 170261"/>
                <a:gd name="connsiteY13" fmla="*/ 7462 h 166655"/>
                <a:gd name="connsiteX14" fmla="*/ 37470 w 170261"/>
                <a:gd name="connsiteY14" fmla="*/ 62185 h 166655"/>
                <a:gd name="connsiteX15" fmla="*/ 9280 w 170261"/>
                <a:gd name="connsiteY15" fmla="*/ 77109 h 166655"/>
                <a:gd name="connsiteX16" fmla="*/ 12596 w 170261"/>
                <a:gd name="connsiteY16" fmla="*/ 96179 h 166655"/>
                <a:gd name="connsiteX17" fmla="*/ 42445 w 170261"/>
                <a:gd name="connsiteY17" fmla="*/ 103642 h 166655"/>
                <a:gd name="connsiteX18" fmla="*/ 49907 w 170261"/>
                <a:gd name="connsiteY18" fmla="*/ 135149 h 166655"/>
                <a:gd name="connsiteX19" fmla="*/ 44103 w 170261"/>
                <a:gd name="connsiteY19" fmla="*/ 154219 h 166655"/>
                <a:gd name="connsiteX20" fmla="*/ 44103 w 170261"/>
                <a:gd name="connsiteY20" fmla="*/ 165827 h 166655"/>
                <a:gd name="connsiteX21" fmla="*/ 44103 w 170261"/>
                <a:gd name="connsiteY21" fmla="*/ 166656 h 166655"/>
                <a:gd name="connsiteX22" fmla="*/ 44932 w 170261"/>
                <a:gd name="connsiteY22" fmla="*/ 166656 h 166655"/>
                <a:gd name="connsiteX23" fmla="*/ 45762 w 170261"/>
                <a:gd name="connsiteY23" fmla="*/ 166656 h 166655"/>
                <a:gd name="connsiteX24" fmla="*/ 46591 w 170261"/>
                <a:gd name="connsiteY24" fmla="*/ 166656 h 166655"/>
                <a:gd name="connsiteX25" fmla="*/ 78927 w 170261"/>
                <a:gd name="connsiteY25" fmla="*/ 135978 h 166655"/>
                <a:gd name="connsiteX26" fmla="*/ 81414 w 170261"/>
                <a:gd name="connsiteY26" fmla="*/ 132661 h 166655"/>
                <a:gd name="connsiteX27" fmla="*/ 81414 w 170261"/>
                <a:gd name="connsiteY27" fmla="*/ 132661 h 166655"/>
                <a:gd name="connsiteX28" fmla="*/ 135308 w 170261"/>
                <a:gd name="connsiteY28" fmla="*/ 129345 h 166655"/>
                <a:gd name="connsiteX29" fmla="*/ 149403 w 170261"/>
                <a:gd name="connsiteY29" fmla="*/ 133490 h 166655"/>
                <a:gd name="connsiteX30" fmla="*/ 143599 w 170261"/>
                <a:gd name="connsiteY30" fmla="*/ 105300 h 166655"/>
                <a:gd name="connsiteX31" fmla="*/ 141112 w 170261"/>
                <a:gd name="connsiteY31" fmla="*/ 70476 h 166655"/>
                <a:gd name="connsiteX32" fmla="*/ 151061 w 170261"/>
                <a:gd name="connsiteY32" fmla="*/ 59698 h 166655"/>
                <a:gd name="connsiteX33" fmla="*/ 156036 w 170261"/>
                <a:gd name="connsiteY33" fmla="*/ 56381 h 166655"/>
                <a:gd name="connsiteX34" fmla="*/ 156865 w 170261"/>
                <a:gd name="connsiteY34" fmla="*/ 55552 h 166655"/>
                <a:gd name="connsiteX35" fmla="*/ 165157 w 170261"/>
                <a:gd name="connsiteY35" fmla="*/ 46431 h 166655"/>
                <a:gd name="connsiteX36" fmla="*/ 170131 w 170261"/>
                <a:gd name="connsiteY36" fmla="*/ 38969 h 166655"/>
                <a:gd name="connsiteX37" fmla="*/ 165157 w 170261"/>
                <a:gd name="connsiteY37" fmla="*/ 38969 h 16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0261" h="166655">
                  <a:moveTo>
                    <a:pt x="165157" y="38969"/>
                  </a:moveTo>
                  <a:cubicBezTo>
                    <a:pt x="165157" y="38969"/>
                    <a:pt x="165157" y="38969"/>
                    <a:pt x="165157" y="38969"/>
                  </a:cubicBezTo>
                  <a:cubicBezTo>
                    <a:pt x="155207" y="40628"/>
                    <a:pt x="131991" y="45602"/>
                    <a:pt x="121213" y="53065"/>
                  </a:cubicBezTo>
                  <a:cubicBezTo>
                    <a:pt x="112092" y="58868"/>
                    <a:pt x="102143" y="52235"/>
                    <a:pt x="99655" y="43944"/>
                  </a:cubicBezTo>
                  <a:cubicBezTo>
                    <a:pt x="98826" y="42286"/>
                    <a:pt x="97997" y="41457"/>
                    <a:pt x="97168" y="38969"/>
                  </a:cubicBezTo>
                  <a:cubicBezTo>
                    <a:pt x="93851" y="32336"/>
                    <a:pt x="92193" y="24874"/>
                    <a:pt x="83902" y="13266"/>
                  </a:cubicBezTo>
                  <a:cubicBezTo>
                    <a:pt x="79756" y="7462"/>
                    <a:pt x="77269" y="5804"/>
                    <a:pt x="74781" y="3317"/>
                  </a:cubicBezTo>
                  <a:cubicBezTo>
                    <a:pt x="73123" y="2487"/>
                    <a:pt x="71465" y="1658"/>
                    <a:pt x="69806" y="829"/>
                  </a:cubicBezTo>
                  <a:cubicBezTo>
                    <a:pt x="68148" y="829"/>
                    <a:pt x="67319" y="0"/>
                    <a:pt x="66490" y="0"/>
                  </a:cubicBezTo>
                  <a:cubicBezTo>
                    <a:pt x="66490" y="0"/>
                    <a:pt x="65661" y="0"/>
                    <a:pt x="64832" y="0"/>
                  </a:cubicBezTo>
                  <a:cubicBezTo>
                    <a:pt x="64832" y="0"/>
                    <a:pt x="64832" y="0"/>
                    <a:pt x="64002" y="0"/>
                  </a:cubicBezTo>
                  <a:cubicBezTo>
                    <a:pt x="64002" y="0"/>
                    <a:pt x="64002" y="0"/>
                    <a:pt x="63173" y="0"/>
                  </a:cubicBezTo>
                  <a:cubicBezTo>
                    <a:pt x="63173" y="0"/>
                    <a:pt x="63173" y="0"/>
                    <a:pt x="62344" y="829"/>
                  </a:cubicBezTo>
                  <a:cubicBezTo>
                    <a:pt x="62344" y="0"/>
                    <a:pt x="60686" y="4146"/>
                    <a:pt x="58198" y="7462"/>
                  </a:cubicBezTo>
                  <a:cubicBezTo>
                    <a:pt x="53224" y="14095"/>
                    <a:pt x="54882" y="45602"/>
                    <a:pt x="37470" y="62185"/>
                  </a:cubicBezTo>
                  <a:cubicBezTo>
                    <a:pt x="23375" y="72964"/>
                    <a:pt x="21717" y="68818"/>
                    <a:pt x="9280" y="77109"/>
                  </a:cubicBezTo>
                  <a:cubicBezTo>
                    <a:pt x="-3986" y="86230"/>
                    <a:pt x="-3157" y="90376"/>
                    <a:pt x="12596" y="96179"/>
                  </a:cubicBezTo>
                  <a:cubicBezTo>
                    <a:pt x="22546" y="99496"/>
                    <a:pt x="33325" y="98667"/>
                    <a:pt x="42445" y="103642"/>
                  </a:cubicBezTo>
                  <a:cubicBezTo>
                    <a:pt x="54053" y="110275"/>
                    <a:pt x="54053" y="124370"/>
                    <a:pt x="49907" y="135149"/>
                  </a:cubicBezTo>
                  <a:cubicBezTo>
                    <a:pt x="46591" y="143440"/>
                    <a:pt x="43274" y="155877"/>
                    <a:pt x="44103" y="154219"/>
                  </a:cubicBezTo>
                  <a:cubicBezTo>
                    <a:pt x="44103" y="156706"/>
                    <a:pt x="44103" y="163339"/>
                    <a:pt x="44103" y="165827"/>
                  </a:cubicBezTo>
                  <a:cubicBezTo>
                    <a:pt x="44103" y="165827"/>
                    <a:pt x="44103" y="166656"/>
                    <a:pt x="44103" y="166656"/>
                  </a:cubicBezTo>
                  <a:cubicBezTo>
                    <a:pt x="44103" y="166656"/>
                    <a:pt x="44932" y="166656"/>
                    <a:pt x="44932" y="166656"/>
                  </a:cubicBezTo>
                  <a:cubicBezTo>
                    <a:pt x="44932" y="166656"/>
                    <a:pt x="45762" y="166656"/>
                    <a:pt x="45762" y="166656"/>
                  </a:cubicBezTo>
                  <a:cubicBezTo>
                    <a:pt x="45762" y="166656"/>
                    <a:pt x="46591" y="166656"/>
                    <a:pt x="46591" y="166656"/>
                  </a:cubicBezTo>
                  <a:cubicBezTo>
                    <a:pt x="60686" y="159194"/>
                    <a:pt x="70635" y="148415"/>
                    <a:pt x="78927" y="135978"/>
                  </a:cubicBezTo>
                  <a:cubicBezTo>
                    <a:pt x="79756" y="134320"/>
                    <a:pt x="80585" y="133490"/>
                    <a:pt x="81414" y="132661"/>
                  </a:cubicBezTo>
                  <a:cubicBezTo>
                    <a:pt x="81414" y="132661"/>
                    <a:pt x="81414" y="132661"/>
                    <a:pt x="81414" y="132661"/>
                  </a:cubicBezTo>
                  <a:cubicBezTo>
                    <a:pt x="97168" y="105300"/>
                    <a:pt x="127017" y="126028"/>
                    <a:pt x="135308" y="129345"/>
                  </a:cubicBezTo>
                  <a:cubicBezTo>
                    <a:pt x="139454" y="131003"/>
                    <a:pt x="144428" y="132661"/>
                    <a:pt x="149403" y="133490"/>
                  </a:cubicBezTo>
                  <a:cubicBezTo>
                    <a:pt x="151061" y="127687"/>
                    <a:pt x="147745" y="117737"/>
                    <a:pt x="143599" y="105300"/>
                  </a:cubicBezTo>
                  <a:cubicBezTo>
                    <a:pt x="140283" y="94521"/>
                    <a:pt x="135308" y="81255"/>
                    <a:pt x="141112" y="70476"/>
                  </a:cubicBezTo>
                  <a:cubicBezTo>
                    <a:pt x="143599" y="66331"/>
                    <a:pt x="146916" y="62185"/>
                    <a:pt x="151061" y="59698"/>
                  </a:cubicBezTo>
                  <a:cubicBezTo>
                    <a:pt x="152720" y="58868"/>
                    <a:pt x="155207" y="57210"/>
                    <a:pt x="156036" y="56381"/>
                  </a:cubicBezTo>
                  <a:cubicBezTo>
                    <a:pt x="156036" y="56381"/>
                    <a:pt x="156865" y="55552"/>
                    <a:pt x="156865" y="55552"/>
                  </a:cubicBezTo>
                  <a:cubicBezTo>
                    <a:pt x="158524" y="53894"/>
                    <a:pt x="163498" y="48090"/>
                    <a:pt x="165157" y="46431"/>
                  </a:cubicBezTo>
                  <a:cubicBezTo>
                    <a:pt x="167644" y="43115"/>
                    <a:pt x="169302" y="41457"/>
                    <a:pt x="170131" y="38969"/>
                  </a:cubicBezTo>
                  <a:cubicBezTo>
                    <a:pt x="170961" y="38969"/>
                    <a:pt x="167644" y="38140"/>
                    <a:pt x="165157" y="38969"/>
                  </a:cubicBezTo>
                  <a:close/>
                </a:path>
              </a:pathLst>
            </a:custGeom>
            <a:solidFill>
              <a:srgbClr val="FDE825"/>
            </a:solidFill>
            <a:ln w="8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97" name="任意多边形: 形状 96"/>
            <p:cNvSpPr/>
            <p:nvPr>
              <p:custDataLst>
                <p:tags r:id="rId14"/>
              </p:custDataLst>
            </p:nvPr>
          </p:nvSpPr>
          <p:spPr>
            <a:xfrm>
              <a:off x="1675288" y="538978"/>
              <a:ext cx="229119" cy="216859"/>
            </a:xfrm>
            <a:custGeom>
              <a:avLst/>
              <a:gdLst>
                <a:gd name="connsiteX0" fmla="*/ 194433 w 229119"/>
                <a:gd name="connsiteY0" fmla="*/ 32516 h 216859"/>
                <a:gd name="connsiteX1" fmla="*/ 155464 w 229119"/>
                <a:gd name="connsiteY1" fmla="*/ 41636 h 216859"/>
                <a:gd name="connsiteX2" fmla="*/ 143027 w 229119"/>
                <a:gd name="connsiteY2" fmla="*/ 46611 h 216859"/>
                <a:gd name="connsiteX3" fmla="*/ 99912 w 229119"/>
                <a:gd name="connsiteY3" fmla="*/ 1008 h 216859"/>
                <a:gd name="connsiteX4" fmla="*/ 53481 w 229119"/>
                <a:gd name="connsiteY4" fmla="*/ 45782 h 216859"/>
                <a:gd name="connsiteX5" fmla="*/ 42702 w 229119"/>
                <a:gd name="connsiteY5" fmla="*/ 68168 h 216859"/>
                <a:gd name="connsiteX6" fmla="*/ 7049 w 229119"/>
                <a:gd name="connsiteY6" fmla="*/ 93871 h 216859"/>
                <a:gd name="connsiteX7" fmla="*/ 16170 w 229119"/>
                <a:gd name="connsiteY7" fmla="*/ 141132 h 216859"/>
                <a:gd name="connsiteX8" fmla="*/ 50164 w 229119"/>
                <a:gd name="connsiteY8" fmla="*/ 151911 h 216859"/>
                <a:gd name="connsiteX9" fmla="*/ 50164 w 229119"/>
                <a:gd name="connsiteY9" fmla="*/ 152740 h 216859"/>
                <a:gd name="connsiteX10" fmla="*/ 54310 w 229119"/>
                <a:gd name="connsiteY10" fmla="*/ 214096 h 216859"/>
                <a:gd name="connsiteX11" fmla="*/ 124786 w 229119"/>
                <a:gd name="connsiteY11" fmla="*/ 176785 h 216859"/>
                <a:gd name="connsiteX12" fmla="*/ 125615 w 229119"/>
                <a:gd name="connsiteY12" fmla="*/ 175956 h 216859"/>
                <a:gd name="connsiteX13" fmla="*/ 126444 w 229119"/>
                <a:gd name="connsiteY13" fmla="*/ 175956 h 216859"/>
                <a:gd name="connsiteX14" fmla="*/ 126444 w 229119"/>
                <a:gd name="connsiteY14" fmla="*/ 175956 h 216859"/>
                <a:gd name="connsiteX15" fmla="*/ 130590 w 229119"/>
                <a:gd name="connsiteY15" fmla="*/ 176785 h 216859"/>
                <a:gd name="connsiteX16" fmla="*/ 192775 w 229119"/>
                <a:gd name="connsiteY16" fmla="*/ 173468 h 216859"/>
                <a:gd name="connsiteX17" fmla="*/ 189458 w 229119"/>
                <a:gd name="connsiteY17" fmla="*/ 112112 h 216859"/>
                <a:gd name="connsiteX18" fmla="*/ 189458 w 229119"/>
                <a:gd name="connsiteY18" fmla="*/ 110454 h 216859"/>
                <a:gd name="connsiteX19" fmla="*/ 189458 w 229119"/>
                <a:gd name="connsiteY19" fmla="*/ 107967 h 216859"/>
                <a:gd name="connsiteX20" fmla="*/ 190287 w 229119"/>
                <a:gd name="connsiteY20" fmla="*/ 107137 h 216859"/>
                <a:gd name="connsiteX21" fmla="*/ 195262 w 229119"/>
                <a:gd name="connsiteY21" fmla="*/ 103821 h 216859"/>
                <a:gd name="connsiteX22" fmla="*/ 225940 w 229119"/>
                <a:gd name="connsiteY22" fmla="*/ 71485 h 216859"/>
                <a:gd name="connsiteX23" fmla="*/ 194433 w 229119"/>
                <a:gd name="connsiteY23" fmla="*/ 32516 h 216859"/>
                <a:gd name="connsiteX24" fmla="*/ 191117 w 229119"/>
                <a:gd name="connsiteY24" fmla="*/ 73143 h 216859"/>
                <a:gd name="connsiteX25" fmla="*/ 182825 w 229119"/>
                <a:gd name="connsiteY25" fmla="*/ 82263 h 216859"/>
                <a:gd name="connsiteX26" fmla="*/ 181996 w 229119"/>
                <a:gd name="connsiteY26" fmla="*/ 83093 h 216859"/>
                <a:gd name="connsiteX27" fmla="*/ 177021 w 229119"/>
                <a:gd name="connsiteY27" fmla="*/ 86409 h 216859"/>
                <a:gd name="connsiteX28" fmla="*/ 167072 w 229119"/>
                <a:gd name="connsiteY28" fmla="*/ 97188 h 216859"/>
                <a:gd name="connsiteX29" fmla="*/ 169559 w 229119"/>
                <a:gd name="connsiteY29" fmla="*/ 132011 h 216859"/>
                <a:gd name="connsiteX30" fmla="*/ 175363 w 229119"/>
                <a:gd name="connsiteY30" fmla="*/ 160202 h 216859"/>
                <a:gd name="connsiteX31" fmla="*/ 161268 w 229119"/>
                <a:gd name="connsiteY31" fmla="*/ 156056 h 216859"/>
                <a:gd name="connsiteX32" fmla="*/ 107374 w 229119"/>
                <a:gd name="connsiteY32" fmla="*/ 159373 h 216859"/>
                <a:gd name="connsiteX33" fmla="*/ 107374 w 229119"/>
                <a:gd name="connsiteY33" fmla="*/ 159373 h 216859"/>
                <a:gd name="connsiteX34" fmla="*/ 104887 w 229119"/>
                <a:gd name="connsiteY34" fmla="*/ 162689 h 216859"/>
                <a:gd name="connsiteX35" fmla="*/ 72551 w 229119"/>
                <a:gd name="connsiteY35" fmla="*/ 193367 h 216859"/>
                <a:gd name="connsiteX36" fmla="*/ 71721 w 229119"/>
                <a:gd name="connsiteY36" fmla="*/ 193367 h 216859"/>
                <a:gd name="connsiteX37" fmla="*/ 70892 w 229119"/>
                <a:gd name="connsiteY37" fmla="*/ 193367 h 216859"/>
                <a:gd name="connsiteX38" fmla="*/ 70063 w 229119"/>
                <a:gd name="connsiteY38" fmla="*/ 193367 h 216859"/>
                <a:gd name="connsiteX39" fmla="*/ 70063 w 229119"/>
                <a:gd name="connsiteY39" fmla="*/ 192538 h 216859"/>
                <a:gd name="connsiteX40" fmla="*/ 70063 w 229119"/>
                <a:gd name="connsiteY40" fmla="*/ 180930 h 216859"/>
                <a:gd name="connsiteX41" fmla="*/ 75867 w 229119"/>
                <a:gd name="connsiteY41" fmla="*/ 161860 h 216859"/>
                <a:gd name="connsiteX42" fmla="*/ 68405 w 229119"/>
                <a:gd name="connsiteY42" fmla="*/ 130353 h 216859"/>
                <a:gd name="connsiteX43" fmla="*/ 38556 w 229119"/>
                <a:gd name="connsiteY43" fmla="*/ 122891 h 216859"/>
                <a:gd name="connsiteX44" fmla="*/ 35240 w 229119"/>
                <a:gd name="connsiteY44" fmla="*/ 103821 h 216859"/>
                <a:gd name="connsiteX45" fmla="*/ 63430 w 229119"/>
                <a:gd name="connsiteY45" fmla="*/ 88897 h 216859"/>
                <a:gd name="connsiteX46" fmla="*/ 84158 w 229119"/>
                <a:gd name="connsiteY46" fmla="*/ 34174 h 216859"/>
                <a:gd name="connsiteX47" fmla="*/ 88304 w 229119"/>
                <a:gd name="connsiteY47" fmla="*/ 27541 h 216859"/>
                <a:gd name="connsiteX48" fmla="*/ 89133 w 229119"/>
                <a:gd name="connsiteY48" fmla="*/ 26712 h 216859"/>
                <a:gd name="connsiteX49" fmla="*/ 89962 w 229119"/>
                <a:gd name="connsiteY49" fmla="*/ 26712 h 216859"/>
                <a:gd name="connsiteX50" fmla="*/ 90791 w 229119"/>
                <a:gd name="connsiteY50" fmla="*/ 26712 h 216859"/>
                <a:gd name="connsiteX51" fmla="*/ 92450 w 229119"/>
                <a:gd name="connsiteY51" fmla="*/ 26712 h 216859"/>
                <a:gd name="connsiteX52" fmla="*/ 95766 w 229119"/>
                <a:gd name="connsiteY52" fmla="*/ 27541 h 216859"/>
                <a:gd name="connsiteX53" fmla="*/ 100741 w 229119"/>
                <a:gd name="connsiteY53" fmla="*/ 30028 h 216859"/>
                <a:gd name="connsiteX54" fmla="*/ 109862 w 229119"/>
                <a:gd name="connsiteY54" fmla="*/ 39978 h 216859"/>
                <a:gd name="connsiteX55" fmla="*/ 123128 w 229119"/>
                <a:gd name="connsiteY55" fmla="*/ 65681 h 216859"/>
                <a:gd name="connsiteX56" fmla="*/ 125615 w 229119"/>
                <a:gd name="connsiteY56" fmla="*/ 70656 h 216859"/>
                <a:gd name="connsiteX57" fmla="*/ 147173 w 229119"/>
                <a:gd name="connsiteY57" fmla="*/ 79776 h 216859"/>
                <a:gd name="connsiteX58" fmla="*/ 190287 w 229119"/>
                <a:gd name="connsiteY58" fmla="*/ 65681 h 216859"/>
                <a:gd name="connsiteX59" fmla="*/ 191117 w 229119"/>
                <a:gd name="connsiteY59" fmla="*/ 65681 h 216859"/>
                <a:gd name="connsiteX60" fmla="*/ 197750 w 229119"/>
                <a:gd name="connsiteY60" fmla="*/ 65681 h 216859"/>
                <a:gd name="connsiteX61" fmla="*/ 191117 w 229119"/>
                <a:gd name="connsiteY61" fmla="*/ 73143 h 21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9119" h="216859">
                  <a:moveTo>
                    <a:pt x="194433" y="32516"/>
                  </a:moveTo>
                  <a:cubicBezTo>
                    <a:pt x="181167" y="32516"/>
                    <a:pt x="167901" y="36661"/>
                    <a:pt x="155464" y="41636"/>
                  </a:cubicBezTo>
                  <a:cubicBezTo>
                    <a:pt x="151318" y="43294"/>
                    <a:pt x="147173" y="44953"/>
                    <a:pt x="143027" y="46611"/>
                  </a:cubicBezTo>
                  <a:cubicBezTo>
                    <a:pt x="133906" y="24224"/>
                    <a:pt x="126444" y="9300"/>
                    <a:pt x="99912" y="1008"/>
                  </a:cubicBezTo>
                  <a:cubicBezTo>
                    <a:pt x="70892" y="-5625"/>
                    <a:pt x="57626" y="21737"/>
                    <a:pt x="53481" y="45782"/>
                  </a:cubicBezTo>
                  <a:cubicBezTo>
                    <a:pt x="49335" y="59877"/>
                    <a:pt x="48506" y="62364"/>
                    <a:pt x="42702" y="68168"/>
                  </a:cubicBezTo>
                  <a:cubicBezTo>
                    <a:pt x="29436" y="74801"/>
                    <a:pt x="16170" y="82263"/>
                    <a:pt x="7049" y="93871"/>
                  </a:cubicBezTo>
                  <a:cubicBezTo>
                    <a:pt x="-2071" y="104650"/>
                    <a:pt x="-5388" y="128695"/>
                    <a:pt x="16170" y="141132"/>
                  </a:cubicBezTo>
                  <a:cubicBezTo>
                    <a:pt x="25290" y="147765"/>
                    <a:pt x="42702" y="149423"/>
                    <a:pt x="50164" y="151911"/>
                  </a:cubicBezTo>
                  <a:cubicBezTo>
                    <a:pt x="50164" y="151911"/>
                    <a:pt x="50164" y="152740"/>
                    <a:pt x="50164" y="152740"/>
                  </a:cubicBezTo>
                  <a:cubicBezTo>
                    <a:pt x="42702" y="171810"/>
                    <a:pt x="35240" y="200000"/>
                    <a:pt x="54310" y="214096"/>
                  </a:cubicBezTo>
                  <a:cubicBezTo>
                    <a:pt x="80013" y="225703"/>
                    <a:pt x="105716" y="198342"/>
                    <a:pt x="124786" y="176785"/>
                  </a:cubicBezTo>
                  <a:cubicBezTo>
                    <a:pt x="124786" y="176785"/>
                    <a:pt x="125615" y="176785"/>
                    <a:pt x="125615" y="175956"/>
                  </a:cubicBezTo>
                  <a:cubicBezTo>
                    <a:pt x="125615" y="175956"/>
                    <a:pt x="125615" y="175956"/>
                    <a:pt x="126444" y="175956"/>
                  </a:cubicBezTo>
                  <a:cubicBezTo>
                    <a:pt x="126444" y="175956"/>
                    <a:pt x="126444" y="175956"/>
                    <a:pt x="126444" y="175956"/>
                  </a:cubicBezTo>
                  <a:cubicBezTo>
                    <a:pt x="128102" y="175956"/>
                    <a:pt x="128932" y="176785"/>
                    <a:pt x="130590" y="176785"/>
                  </a:cubicBezTo>
                  <a:cubicBezTo>
                    <a:pt x="146343" y="181759"/>
                    <a:pt x="176192" y="196684"/>
                    <a:pt x="192775" y="173468"/>
                  </a:cubicBezTo>
                  <a:cubicBezTo>
                    <a:pt x="204383" y="157715"/>
                    <a:pt x="188629" y="115429"/>
                    <a:pt x="189458" y="112112"/>
                  </a:cubicBezTo>
                  <a:cubicBezTo>
                    <a:pt x="189458" y="111283"/>
                    <a:pt x="189458" y="111283"/>
                    <a:pt x="189458" y="110454"/>
                  </a:cubicBezTo>
                  <a:cubicBezTo>
                    <a:pt x="189458" y="109625"/>
                    <a:pt x="189458" y="108796"/>
                    <a:pt x="189458" y="107967"/>
                  </a:cubicBezTo>
                  <a:cubicBezTo>
                    <a:pt x="189458" y="107967"/>
                    <a:pt x="189458" y="107967"/>
                    <a:pt x="190287" y="107137"/>
                  </a:cubicBezTo>
                  <a:cubicBezTo>
                    <a:pt x="191946" y="106308"/>
                    <a:pt x="193604" y="104650"/>
                    <a:pt x="195262" y="103821"/>
                  </a:cubicBezTo>
                  <a:cubicBezTo>
                    <a:pt x="205212" y="95530"/>
                    <a:pt x="215161" y="90555"/>
                    <a:pt x="225940" y="71485"/>
                  </a:cubicBezTo>
                  <a:cubicBezTo>
                    <a:pt x="237548" y="49927"/>
                    <a:pt x="215161" y="32516"/>
                    <a:pt x="194433" y="32516"/>
                  </a:cubicBezTo>
                  <a:close/>
                  <a:moveTo>
                    <a:pt x="191117" y="73143"/>
                  </a:moveTo>
                  <a:cubicBezTo>
                    <a:pt x="189458" y="74801"/>
                    <a:pt x="184484" y="80605"/>
                    <a:pt x="182825" y="82263"/>
                  </a:cubicBezTo>
                  <a:cubicBezTo>
                    <a:pt x="182825" y="82263"/>
                    <a:pt x="181996" y="83093"/>
                    <a:pt x="181996" y="83093"/>
                  </a:cubicBezTo>
                  <a:cubicBezTo>
                    <a:pt x="181167" y="83922"/>
                    <a:pt x="177850" y="85580"/>
                    <a:pt x="177021" y="86409"/>
                  </a:cubicBezTo>
                  <a:cubicBezTo>
                    <a:pt x="172876" y="88897"/>
                    <a:pt x="169559" y="93042"/>
                    <a:pt x="167072" y="97188"/>
                  </a:cubicBezTo>
                  <a:cubicBezTo>
                    <a:pt x="161268" y="107967"/>
                    <a:pt x="166243" y="120404"/>
                    <a:pt x="169559" y="132011"/>
                  </a:cubicBezTo>
                  <a:cubicBezTo>
                    <a:pt x="173705" y="145278"/>
                    <a:pt x="176192" y="154398"/>
                    <a:pt x="175363" y="160202"/>
                  </a:cubicBezTo>
                  <a:cubicBezTo>
                    <a:pt x="170388" y="159373"/>
                    <a:pt x="166243" y="157715"/>
                    <a:pt x="161268" y="156056"/>
                  </a:cubicBezTo>
                  <a:cubicBezTo>
                    <a:pt x="153806" y="152740"/>
                    <a:pt x="123128" y="132011"/>
                    <a:pt x="107374" y="159373"/>
                  </a:cubicBezTo>
                  <a:cubicBezTo>
                    <a:pt x="107374" y="159373"/>
                    <a:pt x="107374" y="159373"/>
                    <a:pt x="107374" y="159373"/>
                  </a:cubicBezTo>
                  <a:cubicBezTo>
                    <a:pt x="106545" y="160202"/>
                    <a:pt x="106545" y="161031"/>
                    <a:pt x="104887" y="162689"/>
                  </a:cubicBezTo>
                  <a:cubicBezTo>
                    <a:pt x="96595" y="175126"/>
                    <a:pt x="86646" y="185905"/>
                    <a:pt x="72551" y="193367"/>
                  </a:cubicBezTo>
                  <a:cubicBezTo>
                    <a:pt x="72551" y="193367"/>
                    <a:pt x="71721" y="193367"/>
                    <a:pt x="71721" y="193367"/>
                  </a:cubicBezTo>
                  <a:cubicBezTo>
                    <a:pt x="70892" y="193367"/>
                    <a:pt x="70892" y="193367"/>
                    <a:pt x="70892" y="193367"/>
                  </a:cubicBezTo>
                  <a:cubicBezTo>
                    <a:pt x="70892" y="193367"/>
                    <a:pt x="70063" y="193367"/>
                    <a:pt x="70063" y="193367"/>
                  </a:cubicBezTo>
                  <a:cubicBezTo>
                    <a:pt x="70063" y="193367"/>
                    <a:pt x="70063" y="192538"/>
                    <a:pt x="70063" y="192538"/>
                  </a:cubicBezTo>
                  <a:cubicBezTo>
                    <a:pt x="70063" y="190880"/>
                    <a:pt x="69234" y="183418"/>
                    <a:pt x="70063" y="180930"/>
                  </a:cubicBezTo>
                  <a:cubicBezTo>
                    <a:pt x="69234" y="182589"/>
                    <a:pt x="72551" y="169322"/>
                    <a:pt x="75867" y="161860"/>
                  </a:cubicBezTo>
                  <a:cubicBezTo>
                    <a:pt x="80842" y="151082"/>
                    <a:pt x="80013" y="136986"/>
                    <a:pt x="68405" y="130353"/>
                  </a:cubicBezTo>
                  <a:cubicBezTo>
                    <a:pt x="59284" y="125378"/>
                    <a:pt x="48506" y="125378"/>
                    <a:pt x="38556" y="122891"/>
                  </a:cubicBezTo>
                  <a:cubicBezTo>
                    <a:pt x="22803" y="117087"/>
                    <a:pt x="21973" y="112941"/>
                    <a:pt x="35240" y="103821"/>
                  </a:cubicBezTo>
                  <a:cubicBezTo>
                    <a:pt x="47677" y="96359"/>
                    <a:pt x="49335" y="99675"/>
                    <a:pt x="63430" y="88897"/>
                  </a:cubicBezTo>
                  <a:cubicBezTo>
                    <a:pt x="80842" y="72314"/>
                    <a:pt x="80013" y="40807"/>
                    <a:pt x="84158" y="34174"/>
                  </a:cubicBezTo>
                  <a:cubicBezTo>
                    <a:pt x="85817" y="30857"/>
                    <a:pt x="87475" y="26712"/>
                    <a:pt x="88304" y="27541"/>
                  </a:cubicBezTo>
                  <a:cubicBezTo>
                    <a:pt x="89133" y="26712"/>
                    <a:pt x="89133" y="26712"/>
                    <a:pt x="89133" y="26712"/>
                  </a:cubicBezTo>
                  <a:cubicBezTo>
                    <a:pt x="89133" y="26712"/>
                    <a:pt x="89962" y="26712"/>
                    <a:pt x="89962" y="26712"/>
                  </a:cubicBezTo>
                  <a:cubicBezTo>
                    <a:pt x="89962" y="26712"/>
                    <a:pt x="89962" y="26712"/>
                    <a:pt x="90791" y="26712"/>
                  </a:cubicBezTo>
                  <a:cubicBezTo>
                    <a:pt x="91621" y="26712"/>
                    <a:pt x="92450" y="26712"/>
                    <a:pt x="92450" y="26712"/>
                  </a:cubicBezTo>
                  <a:cubicBezTo>
                    <a:pt x="93279" y="26712"/>
                    <a:pt x="94108" y="26712"/>
                    <a:pt x="95766" y="27541"/>
                  </a:cubicBezTo>
                  <a:cubicBezTo>
                    <a:pt x="97425" y="28370"/>
                    <a:pt x="99083" y="29199"/>
                    <a:pt x="100741" y="30028"/>
                  </a:cubicBezTo>
                  <a:cubicBezTo>
                    <a:pt x="104058" y="32516"/>
                    <a:pt x="105716" y="33345"/>
                    <a:pt x="109862" y="39978"/>
                  </a:cubicBezTo>
                  <a:cubicBezTo>
                    <a:pt x="118982" y="52415"/>
                    <a:pt x="120640" y="59048"/>
                    <a:pt x="123128" y="65681"/>
                  </a:cubicBezTo>
                  <a:cubicBezTo>
                    <a:pt x="123957" y="67339"/>
                    <a:pt x="124786" y="68997"/>
                    <a:pt x="125615" y="70656"/>
                  </a:cubicBezTo>
                  <a:cubicBezTo>
                    <a:pt x="128102" y="78947"/>
                    <a:pt x="138052" y="85580"/>
                    <a:pt x="147173" y="79776"/>
                  </a:cubicBezTo>
                  <a:cubicBezTo>
                    <a:pt x="157951" y="72314"/>
                    <a:pt x="181167" y="67339"/>
                    <a:pt x="190287" y="65681"/>
                  </a:cubicBezTo>
                  <a:cubicBezTo>
                    <a:pt x="191117" y="65681"/>
                    <a:pt x="191117" y="65681"/>
                    <a:pt x="191117" y="65681"/>
                  </a:cubicBezTo>
                  <a:cubicBezTo>
                    <a:pt x="193604" y="65681"/>
                    <a:pt x="196091" y="65681"/>
                    <a:pt x="197750" y="65681"/>
                  </a:cubicBezTo>
                  <a:cubicBezTo>
                    <a:pt x="194433" y="68168"/>
                    <a:pt x="192775" y="69827"/>
                    <a:pt x="191117" y="73143"/>
                  </a:cubicBezTo>
                  <a:close/>
                </a:path>
              </a:pathLst>
            </a:custGeom>
            <a:solidFill>
              <a:srgbClr val="210E1B"/>
            </a:solidFill>
            <a:ln w="8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grpSp>
        <p:nvGrpSpPr>
          <p:cNvPr id="100" name="组合 99"/>
          <p:cNvGrpSpPr/>
          <p:nvPr>
            <p:custDataLst>
              <p:tags r:id="rId15"/>
            </p:custDataLst>
          </p:nvPr>
        </p:nvGrpSpPr>
        <p:grpSpPr>
          <a:xfrm>
            <a:off x="1905985" y="2650141"/>
            <a:ext cx="3517900" cy="1005840"/>
            <a:chOff x="811110" y="2090618"/>
            <a:chExt cx="3517900" cy="1005840"/>
          </a:xfrm>
        </p:grpSpPr>
        <p:sp>
          <p:nvSpPr>
            <p:cNvPr id="101" name="文本框 100"/>
            <p:cNvSpPr txBox="1"/>
            <p:nvPr>
              <p:custDataLst>
                <p:tags r:id="rId16"/>
              </p:custDataLst>
            </p:nvPr>
          </p:nvSpPr>
          <p:spPr>
            <a:xfrm>
              <a:off x="811110" y="2090618"/>
              <a:ext cx="3517900" cy="52197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6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内卷</a:t>
              </a:r>
              <a:endParaRPr lang="zh-CN" altLang="en-US" sz="2800" dirty="0">
                <a:solidFill>
                  <a:schemeClr val="accent6"/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102" name="文本框 101"/>
            <p:cNvSpPr txBox="1"/>
            <p:nvPr>
              <p:custDataLst>
                <p:tags r:id="rId17"/>
              </p:custDataLst>
            </p:nvPr>
          </p:nvSpPr>
          <p:spPr>
            <a:xfrm>
              <a:off x="811745" y="2488763"/>
              <a:ext cx="3469640" cy="60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dirty="0">
                  <a:solidFill>
                    <a:schemeClr val="accent6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我卷我自己</a:t>
              </a:r>
              <a:endParaRPr lang="zh-CN" altLang="en-US" sz="2800" dirty="0">
                <a:solidFill>
                  <a:schemeClr val="accent6"/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pic>
        <p:nvPicPr>
          <p:cNvPr id="489" name="图片 488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 flipH="1">
            <a:off x="9495459" y="1391447"/>
            <a:ext cx="748279" cy="504275"/>
          </a:xfrm>
          <a:prstGeom prst="rect">
            <a:avLst/>
          </a:prstGeom>
        </p:spPr>
      </p:pic>
      <p:grpSp>
        <p:nvGrpSpPr>
          <p:cNvPr id="2" name="组合 1"/>
          <p:cNvGrpSpPr/>
          <p:nvPr>
            <p:custDataLst>
              <p:tags r:id="rId20"/>
            </p:custDataLst>
          </p:nvPr>
        </p:nvGrpSpPr>
        <p:grpSpPr>
          <a:xfrm>
            <a:off x="3388710" y="4358291"/>
            <a:ext cx="3517900" cy="1522730"/>
            <a:chOff x="811110" y="2090618"/>
            <a:chExt cx="3517900" cy="1522730"/>
          </a:xfrm>
        </p:grpSpPr>
        <p:sp>
          <p:nvSpPr>
            <p:cNvPr id="5" name="文本框 4"/>
            <p:cNvSpPr txBox="1"/>
            <p:nvPr>
              <p:custDataLst>
                <p:tags r:id="rId21"/>
              </p:custDataLst>
            </p:nvPr>
          </p:nvSpPr>
          <p:spPr>
            <a:xfrm>
              <a:off x="811110" y="2090618"/>
              <a:ext cx="3517900" cy="52197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p>
              <a:r>
                <a:rPr lang="zh-CN" altLang="en-US" sz="2800" dirty="0">
                  <a:solidFill>
                    <a:schemeClr val="accent6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沙丁鱼卷</a:t>
              </a:r>
              <a:endParaRPr lang="zh-CN" altLang="en-US" sz="2800" dirty="0">
                <a:solidFill>
                  <a:schemeClr val="accent6"/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22"/>
              </p:custDataLst>
            </p:nvPr>
          </p:nvSpPr>
          <p:spPr>
            <a:xfrm>
              <a:off x="811745" y="2488763"/>
              <a:ext cx="3469640" cy="1124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z="2800" dirty="0">
                  <a:solidFill>
                    <a:schemeClr val="accent6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班内互卷，提高</a:t>
              </a:r>
              <a:r>
                <a:rPr lang="en-US" altLang="zh-CN" sz="2800" dirty="0">
                  <a:solidFill>
                    <a:schemeClr val="accent6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“</a:t>
              </a:r>
              <a:r>
                <a:rPr lang="zh-CN" altLang="en-US" sz="2800" dirty="0">
                  <a:solidFill>
                    <a:schemeClr val="accent6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优</a:t>
              </a:r>
              <a:r>
                <a:rPr lang="en-US" altLang="zh-CN" sz="2800" dirty="0">
                  <a:solidFill>
                    <a:schemeClr val="accent6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”</a:t>
              </a:r>
              <a:endParaRPr lang="en-US" altLang="zh-CN" sz="2800" dirty="0">
                <a:solidFill>
                  <a:schemeClr val="accent6"/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800" dirty="0">
                  <a:solidFill>
                    <a:schemeClr val="accent6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的标准，开拓眼界</a:t>
              </a:r>
              <a:endParaRPr lang="zh-CN" altLang="en-US" sz="2800" dirty="0">
                <a:solidFill>
                  <a:schemeClr val="accent6"/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23"/>
            </p:custDataLst>
          </p:nvPr>
        </p:nvGrpSpPr>
        <p:grpSpPr>
          <a:xfrm>
            <a:off x="4760310" y="1004221"/>
            <a:ext cx="3517900" cy="1522730"/>
            <a:chOff x="811110" y="2090618"/>
            <a:chExt cx="3517900" cy="1522730"/>
          </a:xfrm>
        </p:grpSpPr>
        <p:sp>
          <p:nvSpPr>
            <p:cNvPr id="8" name="文本框 7"/>
            <p:cNvSpPr txBox="1"/>
            <p:nvPr>
              <p:custDataLst>
                <p:tags r:id="rId24"/>
              </p:custDataLst>
            </p:nvPr>
          </p:nvSpPr>
          <p:spPr>
            <a:xfrm>
              <a:off x="811110" y="2090618"/>
              <a:ext cx="3517900" cy="52197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p>
              <a:r>
                <a:rPr lang="zh-CN" altLang="en-US" sz="2800" dirty="0">
                  <a:solidFill>
                    <a:schemeClr val="accent6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狼群卷</a:t>
              </a:r>
              <a:endParaRPr lang="zh-CN" altLang="en-US" sz="2800" dirty="0">
                <a:solidFill>
                  <a:schemeClr val="accent6"/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25"/>
              </p:custDataLst>
            </p:nvPr>
          </p:nvSpPr>
          <p:spPr>
            <a:xfrm>
              <a:off x="811745" y="2488763"/>
              <a:ext cx="3469640" cy="1124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20000"/>
                </a:lnSpc>
              </a:pPr>
              <a:r>
                <a:rPr lang="zh-CN" sz="2800" dirty="0">
                  <a:solidFill>
                    <a:schemeClr val="accent6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在年级中卷，成为楷模、标杆、范本！</a:t>
              </a:r>
              <a:endParaRPr lang="zh-CN" sz="2800" dirty="0">
                <a:solidFill>
                  <a:schemeClr val="accent6"/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grpSp>
        <p:nvGrpSpPr>
          <p:cNvPr id="14" name="组合 13"/>
          <p:cNvGrpSpPr/>
          <p:nvPr>
            <p:custDataLst>
              <p:tags r:id="rId26"/>
            </p:custDataLst>
          </p:nvPr>
        </p:nvGrpSpPr>
        <p:grpSpPr>
          <a:xfrm>
            <a:off x="7761320" y="3841401"/>
            <a:ext cx="3517900" cy="1522730"/>
            <a:chOff x="811110" y="2090618"/>
            <a:chExt cx="3517900" cy="1522730"/>
          </a:xfrm>
        </p:grpSpPr>
        <p:sp>
          <p:nvSpPr>
            <p:cNvPr id="15" name="文本框 14"/>
            <p:cNvSpPr txBox="1"/>
            <p:nvPr>
              <p:custDataLst>
                <p:tags r:id="rId27"/>
              </p:custDataLst>
            </p:nvPr>
          </p:nvSpPr>
          <p:spPr>
            <a:xfrm>
              <a:off x="811110" y="2090618"/>
              <a:ext cx="3517900" cy="52197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p>
              <a:r>
                <a:rPr lang="zh-CN" altLang="en-US" sz="2800" dirty="0">
                  <a:solidFill>
                    <a:schemeClr val="accent6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向日葵卷</a:t>
              </a:r>
              <a:endParaRPr lang="zh-CN" altLang="en-US" sz="2800" dirty="0">
                <a:solidFill>
                  <a:schemeClr val="accent6"/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28"/>
              </p:custDataLst>
            </p:nvPr>
          </p:nvSpPr>
          <p:spPr>
            <a:xfrm>
              <a:off x="811745" y="2488763"/>
              <a:ext cx="3469640" cy="1124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20000"/>
                </a:lnSpc>
              </a:pPr>
              <a:r>
                <a:rPr lang="zh-CN" sz="2800" dirty="0">
                  <a:solidFill>
                    <a:schemeClr val="accent6"/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卷得向阳乐观；卷得实实在在有内涵</a:t>
              </a:r>
              <a:endParaRPr lang="zh-CN" sz="2800" dirty="0">
                <a:solidFill>
                  <a:schemeClr val="accent6"/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626475" y="0"/>
            <a:ext cx="3647440" cy="2461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random/>
      </p:transition>
    </mc:Choice>
    <mc:Fallback>
      <p:transition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任意多边形: 形状 71"/>
          <p:cNvSpPr/>
          <p:nvPr/>
        </p:nvSpPr>
        <p:spPr>
          <a:xfrm>
            <a:off x="387426" y="396238"/>
            <a:ext cx="11384425" cy="6400802"/>
          </a:xfrm>
          <a:custGeom>
            <a:avLst/>
            <a:gdLst>
              <a:gd name="connsiteX0" fmla="*/ 995967 w 11384425"/>
              <a:gd name="connsiteY0" fmla="*/ 0 h 6400802"/>
              <a:gd name="connsiteX1" fmla="*/ 10421181 w 11384425"/>
              <a:gd name="connsiteY1" fmla="*/ 0 h 6400802"/>
              <a:gd name="connsiteX2" fmla="*/ 10503616 w 11384425"/>
              <a:gd name="connsiteY2" fmla="*/ 7277 h 6400802"/>
              <a:gd name="connsiteX3" fmla="*/ 10515444 w 11384425"/>
              <a:gd name="connsiteY3" fmla="*/ 9464 h 6400802"/>
              <a:gd name="connsiteX4" fmla="*/ 10522366 w 11384425"/>
              <a:gd name="connsiteY4" fmla="*/ 10159 h 6400802"/>
              <a:gd name="connsiteX5" fmla="*/ 11070080 w 11384425"/>
              <a:gd name="connsiteY5" fmla="*/ 284053 h 6400802"/>
              <a:gd name="connsiteX6" fmla="*/ 11126068 w 11384425"/>
              <a:gd name="connsiteY6" fmla="*/ 355751 h 6400802"/>
              <a:gd name="connsiteX7" fmla="*/ 11165584 w 11384425"/>
              <a:gd name="connsiteY7" fmla="*/ 399372 h 6400802"/>
              <a:gd name="connsiteX8" fmla="*/ 11339754 w 11384425"/>
              <a:gd name="connsiteY8" fmla="*/ 918573 h 6400802"/>
              <a:gd name="connsiteX9" fmla="*/ 11339754 w 11384425"/>
              <a:gd name="connsiteY9" fmla="*/ 6305188 h 6400802"/>
              <a:gd name="connsiteX10" fmla="*/ 11329239 w 11384425"/>
              <a:gd name="connsiteY10" fmla="*/ 6400802 h 6400802"/>
              <a:gd name="connsiteX11" fmla="*/ 84650 w 11384425"/>
              <a:gd name="connsiteY11" fmla="*/ 6400802 h 6400802"/>
              <a:gd name="connsiteX12" fmla="*/ 77394 w 11384425"/>
              <a:gd name="connsiteY12" fmla="*/ 6305188 h 6400802"/>
              <a:gd name="connsiteX13" fmla="*/ 77394 w 11384425"/>
              <a:gd name="connsiteY13" fmla="*/ 918573 h 6400802"/>
              <a:gd name="connsiteX14" fmla="*/ 995967 w 11384425"/>
              <a:gd name="connsiteY14" fmla="*/ 0 h 6400802"/>
              <a:gd name="connsiteX0-1" fmla="*/ 749224 w 11384425"/>
              <a:gd name="connsiteY0-2" fmla="*/ 0 h 6400802"/>
              <a:gd name="connsiteX1-3" fmla="*/ 10421181 w 11384425"/>
              <a:gd name="connsiteY1-4" fmla="*/ 0 h 6400802"/>
              <a:gd name="connsiteX2-5" fmla="*/ 10503616 w 11384425"/>
              <a:gd name="connsiteY2-6" fmla="*/ 7277 h 6400802"/>
              <a:gd name="connsiteX3-7" fmla="*/ 10515444 w 11384425"/>
              <a:gd name="connsiteY3-8" fmla="*/ 9464 h 6400802"/>
              <a:gd name="connsiteX4-9" fmla="*/ 10522366 w 11384425"/>
              <a:gd name="connsiteY4-10" fmla="*/ 10159 h 6400802"/>
              <a:gd name="connsiteX5-11" fmla="*/ 11070080 w 11384425"/>
              <a:gd name="connsiteY5-12" fmla="*/ 284053 h 6400802"/>
              <a:gd name="connsiteX6-13" fmla="*/ 11126068 w 11384425"/>
              <a:gd name="connsiteY6-14" fmla="*/ 355751 h 6400802"/>
              <a:gd name="connsiteX7-15" fmla="*/ 11165584 w 11384425"/>
              <a:gd name="connsiteY7-16" fmla="*/ 399372 h 6400802"/>
              <a:gd name="connsiteX8-17" fmla="*/ 11339754 w 11384425"/>
              <a:gd name="connsiteY8-18" fmla="*/ 918573 h 6400802"/>
              <a:gd name="connsiteX9-19" fmla="*/ 11339754 w 11384425"/>
              <a:gd name="connsiteY9-20" fmla="*/ 6305188 h 6400802"/>
              <a:gd name="connsiteX10-21" fmla="*/ 11329239 w 11384425"/>
              <a:gd name="connsiteY10-22" fmla="*/ 6400802 h 6400802"/>
              <a:gd name="connsiteX11-23" fmla="*/ 84650 w 11384425"/>
              <a:gd name="connsiteY11-24" fmla="*/ 6400802 h 6400802"/>
              <a:gd name="connsiteX12-25" fmla="*/ 77394 w 11384425"/>
              <a:gd name="connsiteY12-26" fmla="*/ 6305188 h 6400802"/>
              <a:gd name="connsiteX13-27" fmla="*/ 77394 w 11384425"/>
              <a:gd name="connsiteY13-28" fmla="*/ 918573 h 6400802"/>
              <a:gd name="connsiteX14-29" fmla="*/ 749224 w 11384425"/>
              <a:gd name="connsiteY14-30" fmla="*/ 0 h 64008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1384425" h="6400802">
                <a:moveTo>
                  <a:pt x="749224" y="0"/>
                </a:moveTo>
                <a:cubicBezTo>
                  <a:pt x="2734360" y="45586"/>
                  <a:pt x="6010146" y="95227"/>
                  <a:pt x="10421181" y="0"/>
                </a:cubicBezTo>
                <a:cubicBezTo>
                  <a:pt x="10448522" y="1057"/>
                  <a:pt x="10476044" y="3498"/>
                  <a:pt x="10503616" y="7277"/>
                </a:cubicBezTo>
                <a:lnTo>
                  <a:pt x="10515444" y="9464"/>
                </a:lnTo>
                <a:lnTo>
                  <a:pt x="10522366" y="10159"/>
                </a:lnTo>
                <a:cubicBezTo>
                  <a:pt x="10751877" y="43273"/>
                  <a:pt x="10935174" y="141302"/>
                  <a:pt x="11070080" y="284053"/>
                </a:cubicBezTo>
                <a:lnTo>
                  <a:pt x="11126068" y="355751"/>
                </a:lnTo>
                <a:lnTo>
                  <a:pt x="11165584" y="399372"/>
                </a:lnTo>
                <a:cubicBezTo>
                  <a:pt x="11273300" y="543226"/>
                  <a:pt x="11340716" y="719733"/>
                  <a:pt x="11339754" y="918573"/>
                </a:cubicBezTo>
                <a:cubicBezTo>
                  <a:pt x="11372034" y="3503511"/>
                  <a:pt x="11421633" y="5650517"/>
                  <a:pt x="11339754" y="6305188"/>
                </a:cubicBezTo>
                <a:lnTo>
                  <a:pt x="11329239" y="6400802"/>
                </a:lnTo>
                <a:lnTo>
                  <a:pt x="84650" y="6400802"/>
                </a:lnTo>
                <a:lnTo>
                  <a:pt x="77394" y="6305188"/>
                </a:lnTo>
                <a:cubicBezTo>
                  <a:pt x="18787" y="4140507"/>
                  <a:pt x="-62636" y="3282232"/>
                  <a:pt x="77394" y="918573"/>
                </a:cubicBezTo>
                <a:cubicBezTo>
                  <a:pt x="29511" y="353055"/>
                  <a:pt x="196533" y="77030"/>
                  <a:pt x="74922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4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</p:txBody>
      </p:sp>
      <p:pic>
        <p:nvPicPr>
          <p:cNvPr id="1052" name="图片 1051"/>
          <p:cNvPicPr>
            <a:picLocks noChangeAspect="1"/>
          </p:cNvPicPr>
          <p:nvPr/>
        </p:nvPicPr>
        <p:blipFill>
          <a:blip r:embed="rId1"/>
          <a:srcRect l="3172" t="20307" r="6211"/>
          <a:stretch>
            <a:fillRect/>
          </a:stretch>
        </p:blipFill>
        <p:spPr>
          <a:xfrm rot="10800000">
            <a:off x="0" y="6080759"/>
            <a:ext cx="12192000" cy="792477"/>
          </a:xfrm>
          <a:custGeom>
            <a:avLst/>
            <a:gdLst>
              <a:gd name="connsiteX0" fmla="*/ 12192000 w 12192000"/>
              <a:gd name="connsiteY0" fmla="*/ 1022560 h 1022560"/>
              <a:gd name="connsiteX1" fmla="*/ 0 w 12192000"/>
              <a:gd name="connsiteY1" fmla="*/ 1022560 h 1022560"/>
              <a:gd name="connsiteX2" fmla="*/ 0 w 12192000"/>
              <a:gd name="connsiteY2" fmla="*/ 0 h 1022560"/>
              <a:gd name="connsiteX3" fmla="*/ 12192000 w 12192000"/>
              <a:gd name="connsiteY3" fmla="*/ 0 h 1022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22560">
                <a:moveTo>
                  <a:pt x="12192000" y="1022560"/>
                </a:moveTo>
                <a:lnTo>
                  <a:pt x="0" y="1022560"/>
                </a:lnTo>
                <a:lnTo>
                  <a:pt x="0" y="0"/>
                </a:lnTo>
                <a:lnTo>
                  <a:pt x="12192000" y="0"/>
                </a:lnTo>
                <a:close/>
              </a:path>
            </a:pathLst>
          </a:custGeom>
        </p:spPr>
      </p:pic>
      <p:grpSp>
        <p:nvGrpSpPr>
          <p:cNvPr id="4" name="组合 3"/>
          <p:cNvGrpSpPr/>
          <p:nvPr/>
        </p:nvGrpSpPr>
        <p:grpSpPr>
          <a:xfrm>
            <a:off x="618461" y="662049"/>
            <a:ext cx="3436272" cy="930839"/>
            <a:chOff x="749967" y="654731"/>
            <a:chExt cx="3436272" cy="930839"/>
          </a:xfrm>
        </p:grpSpPr>
        <p:pic>
          <p:nvPicPr>
            <p:cNvPr id="73" name="图片 7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35" t="10756" r="43299" b="66933"/>
            <a:stretch>
              <a:fillRect/>
            </a:stretch>
          </p:blipFill>
          <p:spPr>
            <a:xfrm>
              <a:off x="749967" y="654731"/>
              <a:ext cx="936572" cy="930839"/>
            </a:xfrm>
            <a:custGeom>
              <a:avLst/>
              <a:gdLst>
                <a:gd name="connsiteX0" fmla="*/ 799587 w 1425978"/>
                <a:gd name="connsiteY0" fmla="*/ 0 h 1417248"/>
                <a:gd name="connsiteX1" fmla="*/ 856681 w 1425978"/>
                <a:gd name="connsiteY1" fmla="*/ 5755 h 1417248"/>
                <a:gd name="connsiteX2" fmla="*/ 1425978 w 1425978"/>
                <a:gd name="connsiteY2" fmla="*/ 704259 h 1417248"/>
                <a:gd name="connsiteX3" fmla="*/ 712989 w 1425978"/>
                <a:gd name="connsiteY3" fmla="*/ 1417248 h 1417248"/>
                <a:gd name="connsiteX4" fmla="*/ 0 w 1425978"/>
                <a:gd name="connsiteY4" fmla="*/ 704259 h 1417248"/>
                <a:gd name="connsiteX5" fmla="*/ 208830 w 1425978"/>
                <a:gd name="connsiteY5" fmla="*/ 200100 h 1417248"/>
                <a:gd name="connsiteX6" fmla="*/ 271821 w 1425978"/>
                <a:gd name="connsiteY6" fmla="*/ 148127 h 1417248"/>
                <a:gd name="connsiteX7" fmla="*/ 374743 w 1425978"/>
                <a:gd name="connsiteY7" fmla="*/ 103620 h 1417248"/>
                <a:gd name="connsiteX8" fmla="*/ 799587 w 1425978"/>
                <a:gd name="connsiteY8" fmla="*/ 0 h 141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5978" h="1417248">
                  <a:moveTo>
                    <a:pt x="799587" y="0"/>
                  </a:moveTo>
                  <a:lnTo>
                    <a:pt x="856681" y="5755"/>
                  </a:lnTo>
                  <a:cubicBezTo>
                    <a:pt x="1181578" y="72239"/>
                    <a:pt x="1425978" y="359708"/>
                    <a:pt x="1425978" y="704259"/>
                  </a:cubicBezTo>
                  <a:cubicBezTo>
                    <a:pt x="1425978" y="1098032"/>
                    <a:pt x="1106762" y="1417248"/>
                    <a:pt x="712989" y="1417248"/>
                  </a:cubicBezTo>
                  <a:cubicBezTo>
                    <a:pt x="319216" y="1417248"/>
                    <a:pt x="0" y="1098032"/>
                    <a:pt x="0" y="704259"/>
                  </a:cubicBezTo>
                  <a:cubicBezTo>
                    <a:pt x="0" y="507373"/>
                    <a:pt x="79804" y="329125"/>
                    <a:pt x="208830" y="200100"/>
                  </a:cubicBezTo>
                  <a:lnTo>
                    <a:pt x="271821" y="148127"/>
                  </a:lnTo>
                  <a:lnTo>
                    <a:pt x="374743" y="103620"/>
                  </a:lnTo>
                  <a:lnTo>
                    <a:pt x="799587" y="0"/>
                  </a:lnTo>
                  <a:close/>
                </a:path>
              </a:pathLst>
            </a:custGeom>
          </p:spPr>
        </p:pic>
        <p:sp>
          <p:nvSpPr>
            <p:cNvPr id="3" name="矩形 2"/>
            <p:cNvSpPr/>
            <p:nvPr/>
          </p:nvSpPr>
          <p:spPr>
            <a:xfrm>
              <a:off x="1729403" y="1252538"/>
              <a:ext cx="2413972" cy="138112"/>
            </a:xfrm>
            <a:prstGeom prst="rect">
              <a:avLst/>
            </a:prstGeom>
            <a:solidFill>
              <a:srgbClr val="F2C3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1696065" y="863612"/>
              <a:ext cx="2490174" cy="553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班干部构成</a:t>
              </a:r>
              <a:endParaRPr lang="zh-CN" alt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pic>
        <p:nvPicPr>
          <p:cNvPr id="80" name="图片 7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64" r="79841" b="49791"/>
          <a:stretch>
            <a:fillRect/>
          </a:stretch>
        </p:blipFill>
        <p:spPr>
          <a:xfrm>
            <a:off x="43715" y="5306222"/>
            <a:ext cx="1907005" cy="1535304"/>
          </a:xfrm>
          <a:custGeom>
            <a:avLst/>
            <a:gdLst>
              <a:gd name="connsiteX0" fmla="*/ 826473 w 1578283"/>
              <a:gd name="connsiteY0" fmla="*/ 0 h 1270654"/>
              <a:gd name="connsiteX1" fmla="*/ 1402500 w 1578283"/>
              <a:gd name="connsiteY1" fmla="*/ 626116 h 1270654"/>
              <a:gd name="connsiteX2" fmla="*/ 1578283 w 1578283"/>
              <a:gd name="connsiteY2" fmla="*/ 1270654 h 1270654"/>
              <a:gd name="connsiteX3" fmla="*/ 30032 w 1578283"/>
              <a:gd name="connsiteY3" fmla="*/ 1270654 h 1270654"/>
              <a:gd name="connsiteX4" fmla="*/ 0 w 1578283"/>
              <a:gd name="connsiteY4" fmla="*/ 1171319 h 1270654"/>
              <a:gd name="connsiteX5" fmla="*/ 0 w 1578283"/>
              <a:gd name="connsiteY5" fmla="*/ 65648 h 1270654"/>
              <a:gd name="connsiteX6" fmla="*/ 250446 w 1578283"/>
              <a:gd name="connsiteY6" fmla="*/ 12523 h 127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8283" h="1270654">
                <a:moveTo>
                  <a:pt x="826473" y="0"/>
                </a:moveTo>
                <a:lnTo>
                  <a:pt x="1402500" y="626116"/>
                </a:lnTo>
                <a:lnTo>
                  <a:pt x="1578283" y="1270654"/>
                </a:lnTo>
                <a:lnTo>
                  <a:pt x="30032" y="1270654"/>
                </a:lnTo>
                <a:lnTo>
                  <a:pt x="0" y="1171319"/>
                </a:lnTo>
                <a:lnTo>
                  <a:pt x="0" y="65648"/>
                </a:lnTo>
                <a:lnTo>
                  <a:pt x="250446" y="12523"/>
                </a:lnTo>
                <a:close/>
              </a:path>
            </a:pathLst>
          </a:cu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93" t="25852" b="47507"/>
          <a:stretch>
            <a:fillRect/>
          </a:stretch>
        </p:blipFill>
        <p:spPr>
          <a:xfrm>
            <a:off x="9695100" y="5440680"/>
            <a:ext cx="2529386" cy="1439525"/>
          </a:xfrm>
          <a:custGeom>
            <a:avLst/>
            <a:gdLst>
              <a:gd name="connsiteX0" fmla="*/ 1586232 w 2029309"/>
              <a:gd name="connsiteY0" fmla="*/ 49 h 1154921"/>
              <a:gd name="connsiteX1" fmla="*/ 1808796 w 2029309"/>
              <a:gd name="connsiteY1" fmla="*/ 62942 h 1154921"/>
              <a:gd name="connsiteX2" fmla="*/ 2013565 w 2029309"/>
              <a:gd name="connsiteY2" fmla="*/ 73994 h 1154921"/>
              <a:gd name="connsiteX3" fmla="*/ 2029309 w 2029309"/>
              <a:gd name="connsiteY3" fmla="*/ 77754 h 1154921"/>
              <a:gd name="connsiteX4" fmla="*/ 2029309 w 2029309"/>
              <a:gd name="connsiteY4" fmla="*/ 1154921 h 1154921"/>
              <a:gd name="connsiteX5" fmla="*/ 189515 w 2029309"/>
              <a:gd name="connsiteY5" fmla="*/ 1154921 h 1154921"/>
              <a:gd name="connsiteX6" fmla="*/ 116346 w 2029309"/>
              <a:gd name="connsiteY6" fmla="*/ 1069028 h 1154921"/>
              <a:gd name="connsiteX7" fmla="*/ 102187 w 2029309"/>
              <a:gd name="connsiteY7" fmla="*/ 1033512 h 1154921"/>
              <a:gd name="connsiteX8" fmla="*/ 9431 w 2029309"/>
              <a:gd name="connsiteY8" fmla="*/ 707802 h 1154921"/>
              <a:gd name="connsiteX9" fmla="*/ 238252 w 2029309"/>
              <a:gd name="connsiteY9" fmla="*/ 416575 h 1154921"/>
              <a:gd name="connsiteX10" fmla="*/ 883111 w 2029309"/>
              <a:gd name="connsiteY10" fmla="*/ 260561 h 1154921"/>
              <a:gd name="connsiteX11" fmla="*/ 1486366 w 2029309"/>
              <a:gd name="connsiteY11" fmla="*/ 10938 h 1154921"/>
              <a:gd name="connsiteX12" fmla="*/ 1586232 w 2029309"/>
              <a:gd name="connsiteY12" fmla="*/ 49 h 1154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29309" h="1154921">
                <a:moveTo>
                  <a:pt x="1586232" y="49"/>
                </a:moveTo>
                <a:cubicBezTo>
                  <a:pt x="1672608" y="1512"/>
                  <a:pt x="1725588" y="35640"/>
                  <a:pt x="1808796" y="62942"/>
                </a:cubicBezTo>
                <a:cubicBezTo>
                  <a:pt x="1864268" y="81144"/>
                  <a:pt x="1944442" y="65543"/>
                  <a:pt x="2013565" y="73994"/>
                </a:cubicBezTo>
                <a:lnTo>
                  <a:pt x="2029309" y="77754"/>
                </a:lnTo>
                <a:lnTo>
                  <a:pt x="2029309" y="1154921"/>
                </a:lnTo>
                <a:lnTo>
                  <a:pt x="189515" y="1154921"/>
                </a:lnTo>
                <a:lnTo>
                  <a:pt x="116346" y="1069028"/>
                </a:lnTo>
                <a:lnTo>
                  <a:pt x="102187" y="1033512"/>
                </a:lnTo>
                <a:cubicBezTo>
                  <a:pt x="55423" y="902332"/>
                  <a:pt x="26333" y="779959"/>
                  <a:pt x="9431" y="707802"/>
                </a:cubicBezTo>
                <a:cubicBezTo>
                  <a:pt x="-35640" y="515384"/>
                  <a:pt x="87438" y="491115"/>
                  <a:pt x="238252" y="416575"/>
                </a:cubicBezTo>
                <a:cubicBezTo>
                  <a:pt x="389066" y="342035"/>
                  <a:pt x="675092" y="328167"/>
                  <a:pt x="883111" y="260561"/>
                </a:cubicBezTo>
                <a:cubicBezTo>
                  <a:pt x="1091130" y="192954"/>
                  <a:pt x="1332086" y="43874"/>
                  <a:pt x="1486366" y="10938"/>
                </a:cubicBezTo>
                <a:cubicBezTo>
                  <a:pt x="1524936" y="2704"/>
                  <a:pt x="1557440" y="-439"/>
                  <a:pt x="1586232" y="49"/>
                </a:cubicBezTo>
                <a:close/>
              </a:path>
            </a:pathLst>
          </a:custGeom>
        </p:spPr>
      </p:pic>
      <p:pic>
        <p:nvPicPr>
          <p:cNvPr id="125" name="图片 1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3" t="54778" r="66959" b="25388"/>
          <a:stretch>
            <a:fillRect/>
          </a:stretch>
        </p:blipFill>
        <p:spPr>
          <a:xfrm flipH="1">
            <a:off x="3922752" y="5434632"/>
            <a:ext cx="1085467" cy="893771"/>
          </a:xfrm>
          <a:custGeom>
            <a:avLst/>
            <a:gdLst>
              <a:gd name="connsiteX0" fmla="*/ 0 w 1530070"/>
              <a:gd name="connsiteY0" fmla="*/ 0 h 1259856"/>
              <a:gd name="connsiteX1" fmla="*/ 1530070 w 1530070"/>
              <a:gd name="connsiteY1" fmla="*/ 0 h 1259856"/>
              <a:gd name="connsiteX2" fmla="*/ 1530070 w 1530070"/>
              <a:gd name="connsiteY2" fmla="*/ 1259856 h 1259856"/>
              <a:gd name="connsiteX3" fmla="*/ 0 w 1530070"/>
              <a:gd name="connsiteY3" fmla="*/ 1259856 h 1259856"/>
              <a:gd name="connsiteX4" fmla="*/ 0 w 1530070"/>
              <a:gd name="connsiteY4" fmla="*/ 0 h 125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0070" h="1259856">
                <a:moveTo>
                  <a:pt x="0" y="0"/>
                </a:moveTo>
                <a:lnTo>
                  <a:pt x="1530070" y="0"/>
                </a:lnTo>
                <a:lnTo>
                  <a:pt x="1530070" y="1259856"/>
                </a:lnTo>
                <a:lnTo>
                  <a:pt x="0" y="125985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7" name="Google Shape;3121;p39"/>
          <p:cNvSpPr/>
          <p:nvPr/>
        </p:nvSpPr>
        <p:spPr>
          <a:xfrm>
            <a:off x="2475230" y="1686560"/>
            <a:ext cx="6102985" cy="1016000"/>
          </a:xfrm>
          <a:custGeom>
            <a:avLst/>
            <a:gdLst/>
            <a:ahLst/>
            <a:cxnLst/>
            <a:rect l="l" t="t" r="r" b="b"/>
            <a:pathLst>
              <a:path w="83961" h="8926" extrusionOk="0">
                <a:moveTo>
                  <a:pt x="27" y="1"/>
                </a:moveTo>
                <a:cubicBezTo>
                  <a:pt x="0" y="1353"/>
                  <a:pt x="650" y="2841"/>
                  <a:pt x="650" y="4220"/>
                </a:cubicBezTo>
                <a:lnTo>
                  <a:pt x="650" y="7331"/>
                </a:lnTo>
                <a:cubicBezTo>
                  <a:pt x="3977" y="7304"/>
                  <a:pt x="7304" y="7277"/>
                  <a:pt x="10631" y="7277"/>
                </a:cubicBezTo>
                <a:cubicBezTo>
                  <a:pt x="11288" y="7279"/>
                  <a:pt x="11945" y="7280"/>
                  <a:pt x="12601" y="7280"/>
                </a:cubicBezTo>
                <a:cubicBezTo>
                  <a:pt x="14567" y="7280"/>
                  <a:pt x="16527" y="7273"/>
                  <a:pt x="18485" y="7273"/>
                </a:cubicBezTo>
                <a:cubicBezTo>
                  <a:pt x="24240" y="7273"/>
                  <a:pt x="29966" y="7334"/>
                  <a:pt x="35678" y="7818"/>
                </a:cubicBezTo>
                <a:cubicBezTo>
                  <a:pt x="39790" y="8169"/>
                  <a:pt x="43712" y="8332"/>
                  <a:pt x="47904" y="8440"/>
                </a:cubicBezTo>
                <a:cubicBezTo>
                  <a:pt x="52692" y="8548"/>
                  <a:pt x="57317" y="8873"/>
                  <a:pt x="62105" y="8873"/>
                </a:cubicBezTo>
                <a:cubicBezTo>
                  <a:pt x="66263" y="8873"/>
                  <a:pt x="70447" y="8926"/>
                  <a:pt x="74618" y="8926"/>
                </a:cubicBezTo>
                <a:cubicBezTo>
                  <a:pt x="77746" y="8926"/>
                  <a:pt x="80866" y="8896"/>
                  <a:pt x="83961" y="8792"/>
                </a:cubicBezTo>
                <a:lnTo>
                  <a:pt x="83934" y="8440"/>
                </a:lnTo>
                <a:cubicBezTo>
                  <a:pt x="83744" y="5627"/>
                  <a:pt x="83663" y="2814"/>
                  <a:pt x="83528" y="1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3124;p39"/>
          <p:cNvSpPr/>
          <p:nvPr/>
        </p:nvSpPr>
        <p:spPr>
          <a:xfrm>
            <a:off x="2517775" y="2420620"/>
            <a:ext cx="6093460" cy="1292860"/>
          </a:xfrm>
          <a:custGeom>
            <a:avLst/>
            <a:gdLst/>
            <a:ahLst/>
            <a:cxnLst/>
            <a:rect l="l" t="t" r="r" b="b"/>
            <a:pathLst>
              <a:path w="83826" h="11612" extrusionOk="0">
                <a:moveTo>
                  <a:pt x="17868" y="1"/>
                </a:moveTo>
                <a:cubicBezTo>
                  <a:pt x="15909" y="1"/>
                  <a:pt x="13946" y="8"/>
                  <a:pt x="11980" y="8"/>
                </a:cubicBezTo>
                <a:cubicBezTo>
                  <a:pt x="11323" y="8"/>
                  <a:pt x="10666" y="7"/>
                  <a:pt x="10009" y="5"/>
                </a:cubicBezTo>
                <a:cubicBezTo>
                  <a:pt x="6682" y="5"/>
                  <a:pt x="3355" y="32"/>
                  <a:pt x="28" y="59"/>
                </a:cubicBezTo>
                <a:lnTo>
                  <a:pt x="28" y="816"/>
                </a:lnTo>
                <a:cubicBezTo>
                  <a:pt x="28" y="3170"/>
                  <a:pt x="28" y="5550"/>
                  <a:pt x="28" y="7903"/>
                </a:cubicBezTo>
                <a:cubicBezTo>
                  <a:pt x="28" y="8606"/>
                  <a:pt x="28" y="9310"/>
                  <a:pt x="0" y="10013"/>
                </a:cubicBezTo>
                <a:lnTo>
                  <a:pt x="8927" y="10013"/>
                </a:lnTo>
                <a:cubicBezTo>
                  <a:pt x="14259" y="10013"/>
                  <a:pt x="19866" y="9854"/>
                  <a:pt x="25423" y="9854"/>
                </a:cubicBezTo>
                <a:cubicBezTo>
                  <a:pt x="29591" y="9854"/>
                  <a:pt x="33731" y="9943"/>
                  <a:pt x="37707" y="10256"/>
                </a:cubicBezTo>
                <a:cubicBezTo>
                  <a:pt x="39979" y="10446"/>
                  <a:pt x="41873" y="10662"/>
                  <a:pt x="44199" y="10743"/>
                </a:cubicBezTo>
                <a:cubicBezTo>
                  <a:pt x="45957" y="10825"/>
                  <a:pt x="47850" y="10797"/>
                  <a:pt x="49609" y="10933"/>
                </a:cubicBezTo>
                <a:cubicBezTo>
                  <a:pt x="54234" y="11257"/>
                  <a:pt x="58535" y="11338"/>
                  <a:pt x="63214" y="11338"/>
                </a:cubicBezTo>
                <a:cubicBezTo>
                  <a:pt x="65162" y="11338"/>
                  <a:pt x="67206" y="11242"/>
                  <a:pt x="69201" y="11242"/>
                </a:cubicBezTo>
                <a:cubicBezTo>
                  <a:pt x="70199" y="11242"/>
                  <a:pt x="71185" y="11266"/>
                  <a:pt x="72141" y="11338"/>
                </a:cubicBezTo>
                <a:cubicBezTo>
                  <a:pt x="73834" y="11440"/>
                  <a:pt x="75244" y="11612"/>
                  <a:pt x="76923" y="11612"/>
                </a:cubicBezTo>
                <a:cubicBezTo>
                  <a:pt x="77041" y="11612"/>
                  <a:pt x="77159" y="11611"/>
                  <a:pt x="77280" y="11609"/>
                </a:cubicBezTo>
                <a:cubicBezTo>
                  <a:pt x="78984" y="11609"/>
                  <a:pt x="80499" y="11501"/>
                  <a:pt x="82176" y="11365"/>
                </a:cubicBezTo>
                <a:cubicBezTo>
                  <a:pt x="82690" y="11311"/>
                  <a:pt x="83258" y="11257"/>
                  <a:pt x="83826" y="11176"/>
                </a:cubicBezTo>
                <a:cubicBezTo>
                  <a:pt x="83690" y="7957"/>
                  <a:pt x="83555" y="4738"/>
                  <a:pt x="83339" y="1520"/>
                </a:cubicBezTo>
                <a:cubicBezTo>
                  <a:pt x="80244" y="1624"/>
                  <a:pt x="77124" y="1654"/>
                  <a:pt x="73996" y="1654"/>
                </a:cubicBezTo>
                <a:cubicBezTo>
                  <a:pt x="69825" y="1654"/>
                  <a:pt x="65641" y="1601"/>
                  <a:pt x="61483" y="1601"/>
                </a:cubicBezTo>
                <a:cubicBezTo>
                  <a:pt x="56695" y="1601"/>
                  <a:pt x="52070" y="1276"/>
                  <a:pt x="47282" y="1141"/>
                </a:cubicBezTo>
                <a:cubicBezTo>
                  <a:pt x="43090" y="1060"/>
                  <a:pt x="39168" y="897"/>
                  <a:pt x="35056" y="546"/>
                </a:cubicBezTo>
                <a:cubicBezTo>
                  <a:pt x="29362" y="62"/>
                  <a:pt x="23630" y="1"/>
                  <a:pt x="17868" y="1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" name="Google Shape;3127;p39"/>
          <p:cNvSpPr/>
          <p:nvPr/>
        </p:nvSpPr>
        <p:spPr>
          <a:xfrm>
            <a:off x="2390140" y="3388995"/>
            <a:ext cx="6264275" cy="1222375"/>
          </a:xfrm>
          <a:custGeom>
            <a:avLst/>
            <a:gdLst/>
            <a:ahLst/>
            <a:cxnLst/>
            <a:rect l="l" t="t" r="r" b="b"/>
            <a:pathLst>
              <a:path w="86179" h="10980" extrusionOk="0">
                <a:moveTo>
                  <a:pt x="27289" y="0"/>
                </a:moveTo>
                <a:cubicBezTo>
                  <a:pt x="21732" y="0"/>
                  <a:pt x="16125" y="159"/>
                  <a:pt x="10793" y="159"/>
                </a:cubicBezTo>
                <a:lnTo>
                  <a:pt x="1866" y="159"/>
                </a:lnTo>
                <a:cubicBezTo>
                  <a:pt x="1785" y="2323"/>
                  <a:pt x="1542" y="4460"/>
                  <a:pt x="1001" y="6624"/>
                </a:cubicBezTo>
                <a:cubicBezTo>
                  <a:pt x="839" y="7327"/>
                  <a:pt x="352" y="7976"/>
                  <a:pt x="108" y="8652"/>
                </a:cubicBezTo>
                <a:cubicBezTo>
                  <a:pt x="0" y="8977"/>
                  <a:pt x="27" y="9329"/>
                  <a:pt x="81" y="9680"/>
                </a:cubicBezTo>
                <a:cubicBezTo>
                  <a:pt x="2673" y="9704"/>
                  <a:pt x="5265" y="9737"/>
                  <a:pt x="7853" y="9737"/>
                </a:cubicBezTo>
                <a:cubicBezTo>
                  <a:pt x="11260" y="9737"/>
                  <a:pt x="14660" y="9679"/>
                  <a:pt x="18042" y="9464"/>
                </a:cubicBezTo>
                <a:cubicBezTo>
                  <a:pt x="20200" y="9318"/>
                  <a:pt x="22359" y="9289"/>
                  <a:pt x="24523" y="9289"/>
                </a:cubicBezTo>
                <a:cubicBezTo>
                  <a:pt x="25966" y="9289"/>
                  <a:pt x="27412" y="9302"/>
                  <a:pt x="28862" y="9302"/>
                </a:cubicBezTo>
                <a:cubicBezTo>
                  <a:pt x="31247" y="9302"/>
                  <a:pt x="33691" y="9243"/>
                  <a:pt x="36124" y="9243"/>
                </a:cubicBezTo>
                <a:cubicBezTo>
                  <a:pt x="37746" y="9243"/>
                  <a:pt x="39362" y="9269"/>
                  <a:pt x="40952" y="9356"/>
                </a:cubicBezTo>
                <a:cubicBezTo>
                  <a:pt x="44816" y="9566"/>
                  <a:pt x="48449" y="10006"/>
                  <a:pt x="52349" y="10006"/>
                </a:cubicBezTo>
                <a:cubicBezTo>
                  <a:pt x="52463" y="10006"/>
                  <a:pt x="52577" y="10006"/>
                  <a:pt x="52692" y="10005"/>
                </a:cubicBezTo>
                <a:cubicBezTo>
                  <a:pt x="52960" y="10003"/>
                  <a:pt x="53229" y="10002"/>
                  <a:pt x="53498" y="10002"/>
                </a:cubicBezTo>
                <a:cubicBezTo>
                  <a:pt x="57256" y="10002"/>
                  <a:pt x="60994" y="10167"/>
                  <a:pt x="64756" y="10167"/>
                </a:cubicBezTo>
                <a:cubicBezTo>
                  <a:pt x="69273" y="10167"/>
                  <a:pt x="73817" y="10654"/>
                  <a:pt x="78334" y="10762"/>
                </a:cubicBezTo>
                <a:cubicBezTo>
                  <a:pt x="80290" y="10807"/>
                  <a:pt x="82557" y="10979"/>
                  <a:pt x="84743" y="10979"/>
                </a:cubicBezTo>
                <a:cubicBezTo>
                  <a:pt x="85218" y="10979"/>
                  <a:pt x="85689" y="10971"/>
                  <a:pt x="86152" y="10952"/>
                </a:cubicBezTo>
                <a:cubicBezTo>
                  <a:pt x="86179" y="10059"/>
                  <a:pt x="86125" y="9166"/>
                  <a:pt x="86070" y="8274"/>
                </a:cubicBezTo>
                <a:cubicBezTo>
                  <a:pt x="85908" y="5975"/>
                  <a:pt x="85800" y="3648"/>
                  <a:pt x="85692" y="1322"/>
                </a:cubicBezTo>
                <a:cubicBezTo>
                  <a:pt x="85124" y="1403"/>
                  <a:pt x="84556" y="1484"/>
                  <a:pt x="84042" y="1511"/>
                </a:cubicBezTo>
                <a:cubicBezTo>
                  <a:pt x="82392" y="1647"/>
                  <a:pt x="80850" y="1755"/>
                  <a:pt x="79173" y="1755"/>
                </a:cubicBezTo>
                <a:cubicBezTo>
                  <a:pt x="79051" y="1757"/>
                  <a:pt x="78930" y="1758"/>
                  <a:pt x="78811" y="1758"/>
                </a:cubicBezTo>
                <a:cubicBezTo>
                  <a:pt x="77111" y="1758"/>
                  <a:pt x="75702" y="1586"/>
                  <a:pt x="74034" y="1484"/>
                </a:cubicBezTo>
                <a:cubicBezTo>
                  <a:pt x="73069" y="1412"/>
                  <a:pt x="72077" y="1388"/>
                  <a:pt x="71075" y="1388"/>
                </a:cubicBezTo>
                <a:cubicBezTo>
                  <a:pt x="69072" y="1388"/>
                  <a:pt x="67028" y="1484"/>
                  <a:pt x="65080" y="1484"/>
                </a:cubicBezTo>
                <a:cubicBezTo>
                  <a:pt x="60401" y="1484"/>
                  <a:pt x="56100" y="1403"/>
                  <a:pt x="51475" y="1079"/>
                </a:cubicBezTo>
                <a:cubicBezTo>
                  <a:pt x="49716" y="943"/>
                  <a:pt x="47823" y="971"/>
                  <a:pt x="46065" y="889"/>
                </a:cubicBezTo>
                <a:cubicBezTo>
                  <a:pt x="43739" y="808"/>
                  <a:pt x="41845" y="592"/>
                  <a:pt x="39573" y="402"/>
                </a:cubicBezTo>
                <a:cubicBezTo>
                  <a:pt x="35597" y="89"/>
                  <a:pt x="31457" y="0"/>
                  <a:pt x="27289" y="0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3130;p39"/>
          <p:cNvSpPr/>
          <p:nvPr/>
        </p:nvSpPr>
        <p:spPr>
          <a:xfrm>
            <a:off x="2269490" y="4297045"/>
            <a:ext cx="6390005" cy="1193165"/>
          </a:xfrm>
          <a:custGeom>
            <a:avLst/>
            <a:gdLst/>
            <a:ahLst/>
            <a:cxnLst/>
            <a:rect l="l" t="t" r="r" b="b"/>
            <a:pathLst>
              <a:path w="87911" h="10717" extrusionOk="0">
                <a:moveTo>
                  <a:pt x="37883" y="0"/>
                </a:moveTo>
                <a:cubicBezTo>
                  <a:pt x="35450" y="0"/>
                  <a:pt x="33006" y="59"/>
                  <a:pt x="30621" y="59"/>
                </a:cubicBezTo>
                <a:cubicBezTo>
                  <a:pt x="29171" y="59"/>
                  <a:pt x="27725" y="46"/>
                  <a:pt x="26282" y="46"/>
                </a:cubicBezTo>
                <a:cubicBezTo>
                  <a:pt x="24118" y="46"/>
                  <a:pt x="21959" y="75"/>
                  <a:pt x="19801" y="221"/>
                </a:cubicBezTo>
                <a:cubicBezTo>
                  <a:pt x="16419" y="436"/>
                  <a:pt x="13019" y="494"/>
                  <a:pt x="9612" y="494"/>
                </a:cubicBezTo>
                <a:cubicBezTo>
                  <a:pt x="7024" y="494"/>
                  <a:pt x="4432" y="461"/>
                  <a:pt x="1840" y="437"/>
                </a:cubicBezTo>
                <a:lnTo>
                  <a:pt x="1840" y="437"/>
                </a:lnTo>
                <a:cubicBezTo>
                  <a:pt x="1894" y="816"/>
                  <a:pt x="1975" y="1168"/>
                  <a:pt x="1921" y="1519"/>
                </a:cubicBezTo>
                <a:cubicBezTo>
                  <a:pt x="1678" y="2899"/>
                  <a:pt x="1624" y="4305"/>
                  <a:pt x="1597" y="5739"/>
                </a:cubicBezTo>
                <a:cubicBezTo>
                  <a:pt x="1570" y="6956"/>
                  <a:pt x="1002" y="8173"/>
                  <a:pt x="434" y="9282"/>
                </a:cubicBezTo>
                <a:cubicBezTo>
                  <a:pt x="298" y="9553"/>
                  <a:pt x="109" y="10121"/>
                  <a:pt x="1" y="10689"/>
                </a:cubicBezTo>
                <a:cubicBezTo>
                  <a:pt x="4194" y="10662"/>
                  <a:pt x="8386" y="10635"/>
                  <a:pt x="12579" y="10635"/>
                </a:cubicBezTo>
                <a:cubicBezTo>
                  <a:pt x="21721" y="10662"/>
                  <a:pt x="30864" y="10716"/>
                  <a:pt x="40007" y="10716"/>
                </a:cubicBezTo>
                <a:cubicBezTo>
                  <a:pt x="48419" y="10716"/>
                  <a:pt x="56804" y="10689"/>
                  <a:pt x="65216" y="10689"/>
                </a:cubicBezTo>
                <a:lnTo>
                  <a:pt x="86504" y="10689"/>
                </a:lnTo>
                <a:cubicBezTo>
                  <a:pt x="86612" y="10283"/>
                  <a:pt x="86775" y="9905"/>
                  <a:pt x="86937" y="9607"/>
                </a:cubicBezTo>
                <a:cubicBezTo>
                  <a:pt x="87856" y="7876"/>
                  <a:pt x="87667" y="5739"/>
                  <a:pt x="87829" y="3954"/>
                </a:cubicBezTo>
                <a:cubicBezTo>
                  <a:pt x="87884" y="3196"/>
                  <a:pt x="87911" y="2466"/>
                  <a:pt x="87911" y="1709"/>
                </a:cubicBezTo>
                <a:lnTo>
                  <a:pt x="87911" y="1709"/>
                </a:lnTo>
                <a:cubicBezTo>
                  <a:pt x="87448" y="1728"/>
                  <a:pt x="86977" y="1736"/>
                  <a:pt x="86502" y="1736"/>
                </a:cubicBezTo>
                <a:cubicBezTo>
                  <a:pt x="84316" y="1736"/>
                  <a:pt x="82049" y="1564"/>
                  <a:pt x="80093" y="1519"/>
                </a:cubicBezTo>
                <a:cubicBezTo>
                  <a:pt x="75576" y="1411"/>
                  <a:pt x="71032" y="924"/>
                  <a:pt x="66515" y="924"/>
                </a:cubicBezTo>
                <a:cubicBezTo>
                  <a:pt x="62753" y="924"/>
                  <a:pt x="59015" y="759"/>
                  <a:pt x="55257" y="759"/>
                </a:cubicBezTo>
                <a:cubicBezTo>
                  <a:pt x="54988" y="759"/>
                  <a:pt x="54719" y="760"/>
                  <a:pt x="54451" y="762"/>
                </a:cubicBezTo>
                <a:cubicBezTo>
                  <a:pt x="54336" y="763"/>
                  <a:pt x="54222" y="763"/>
                  <a:pt x="54108" y="763"/>
                </a:cubicBezTo>
                <a:cubicBezTo>
                  <a:pt x="50208" y="763"/>
                  <a:pt x="46575" y="323"/>
                  <a:pt x="42711" y="113"/>
                </a:cubicBezTo>
                <a:cubicBezTo>
                  <a:pt x="41121" y="26"/>
                  <a:pt x="39505" y="0"/>
                  <a:pt x="37883" y="0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3133;p39"/>
          <p:cNvSpPr/>
          <p:nvPr/>
        </p:nvSpPr>
        <p:spPr>
          <a:xfrm>
            <a:off x="1469390" y="1668145"/>
            <a:ext cx="1953895" cy="2237740"/>
          </a:xfrm>
          <a:custGeom>
            <a:avLst/>
            <a:gdLst/>
            <a:ahLst/>
            <a:cxnLst/>
            <a:rect l="l" t="t" r="r" b="b"/>
            <a:pathLst>
              <a:path w="18638" h="11281" extrusionOk="0">
                <a:moveTo>
                  <a:pt x="18638" y="1"/>
                </a:moveTo>
                <a:cubicBezTo>
                  <a:pt x="15798" y="24"/>
                  <a:pt x="12979" y="88"/>
                  <a:pt x="10145" y="88"/>
                </a:cubicBezTo>
                <a:cubicBezTo>
                  <a:pt x="9686" y="88"/>
                  <a:pt x="9225" y="86"/>
                  <a:pt x="8765" y="82"/>
                </a:cubicBezTo>
                <a:cubicBezTo>
                  <a:pt x="7304" y="82"/>
                  <a:pt x="5843" y="136"/>
                  <a:pt x="4410" y="244"/>
                </a:cubicBezTo>
                <a:cubicBezTo>
                  <a:pt x="3057" y="380"/>
                  <a:pt x="1705" y="758"/>
                  <a:pt x="352" y="1029"/>
                </a:cubicBezTo>
                <a:cubicBezTo>
                  <a:pt x="244" y="4437"/>
                  <a:pt x="109" y="7818"/>
                  <a:pt x="1" y="11226"/>
                </a:cubicBezTo>
                <a:cubicBezTo>
                  <a:pt x="352" y="11253"/>
                  <a:pt x="731" y="11280"/>
                  <a:pt x="1110" y="11280"/>
                </a:cubicBezTo>
                <a:cubicBezTo>
                  <a:pt x="2462" y="11280"/>
                  <a:pt x="3679" y="11091"/>
                  <a:pt x="5005" y="10956"/>
                </a:cubicBezTo>
                <a:cubicBezTo>
                  <a:pt x="6952" y="10767"/>
                  <a:pt x="8873" y="10415"/>
                  <a:pt x="10847" y="10063"/>
                </a:cubicBezTo>
                <a:cubicBezTo>
                  <a:pt x="11724" y="9904"/>
                  <a:pt x="12643" y="9859"/>
                  <a:pt x="13573" y="9859"/>
                </a:cubicBezTo>
                <a:cubicBezTo>
                  <a:pt x="14745" y="9859"/>
                  <a:pt x="15934" y="9930"/>
                  <a:pt x="17076" y="9930"/>
                </a:cubicBezTo>
                <a:cubicBezTo>
                  <a:pt x="17182" y="9930"/>
                  <a:pt x="17288" y="9929"/>
                  <a:pt x="17393" y="9928"/>
                </a:cubicBezTo>
                <a:lnTo>
                  <a:pt x="18611" y="9928"/>
                </a:lnTo>
                <a:cubicBezTo>
                  <a:pt x="18611" y="9252"/>
                  <a:pt x="18638" y="8548"/>
                  <a:pt x="18638" y="7845"/>
                </a:cubicBezTo>
                <a:cubicBezTo>
                  <a:pt x="18611" y="5465"/>
                  <a:pt x="18638" y="3112"/>
                  <a:pt x="18638" y="758"/>
                </a:cubicBezTo>
                <a:lnTo>
                  <a:pt x="18638" y="1"/>
                </a:lnTo>
                <a:close/>
              </a:path>
            </a:pathLst>
          </a:custGeom>
          <a:solidFill>
            <a:srgbClr val="C5E2EA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3176;p39"/>
          <p:cNvSpPr/>
          <p:nvPr/>
        </p:nvSpPr>
        <p:spPr>
          <a:xfrm>
            <a:off x="1429385" y="4338320"/>
            <a:ext cx="1908175" cy="1206500"/>
          </a:xfrm>
          <a:custGeom>
            <a:avLst/>
            <a:gdLst/>
            <a:ahLst/>
            <a:cxnLst/>
            <a:rect l="l" t="t" r="r" b="b"/>
            <a:pathLst>
              <a:path w="18206" h="10836" extrusionOk="0">
                <a:moveTo>
                  <a:pt x="16386" y="0"/>
                </a:moveTo>
                <a:cubicBezTo>
                  <a:pt x="15224" y="0"/>
                  <a:pt x="14058" y="24"/>
                  <a:pt x="12903" y="96"/>
                </a:cubicBezTo>
                <a:cubicBezTo>
                  <a:pt x="10929" y="232"/>
                  <a:pt x="8927" y="394"/>
                  <a:pt x="6953" y="583"/>
                </a:cubicBezTo>
                <a:cubicBezTo>
                  <a:pt x="5979" y="665"/>
                  <a:pt x="5059" y="854"/>
                  <a:pt x="4112" y="962"/>
                </a:cubicBezTo>
                <a:cubicBezTo>
                  <a:pt x="2760" y="1151"/>
                  <a:pt x="1408" y="1124"/>
                  <a:pt x="82" y="1233"/>
                </a:cubicBezTo>
                <a:cubicBezTo>
                  <a:pt x="28" y="3396"/>
                  <a:pt x="1" y="5587"/>
                  <a:pt x="1" y="7778"/>
                </a:cubicBezTo>
                <a:cubicBezTo>
                  <a:pt x="1" y="8509"/>
                  <a:pt x="136" y="9239"/>
                  <a:pt x="190" y="9915"/>
                </a:cubicBezTo>
                <a:cubicBezTo>
                  <a:pt x="190" y="9996"/>
                  <a:pt x="190" y="10078"/>
                  <a:pt x="190" y="10132"/>
                </a:cubicBezTo>
                <a:cubicBezTo>
                  <a:pt x="217" y="10159"/>
                  <a:pt x="244" y="10159"/>
                  <a:pt x="244" y="10186"/>
                </a:cubicBezTo>
                <a:cubicBezTo>
                  <a:pt x="921" y="10646"/>
                  <a:pt x="1083" y="10510"/>
                  <a:pt x="1840" y="10646"/>
                </a:cubicBezTo>
                <a:cubicBezTo>
                  <a:pt x="2462" y="10754"/>
                  <a:pt x="2949" y="10835"/>
                  <a:pt x="3626" y="10835"/>
                </a:cubicBezTo>
                <a:lnTo>
                  <a:pt x="5140" y="10835"/>
                </a:lnTo>
                <a:cubicBezTo>
                  <a:pt x="5681" y="10835"/>
                  <a:pt x="6141" y="10646"/>
                  <a:pt x="6655" y="10646"/>
                </a:cubicBezTo>
                <a:cubicBezTo>
                  <a:pt x="7223" y="10619"/>
                  <a:pt x="7764" y="10565"/>
                  <a:pt x="8332" y="10565"/>
                </a:cubicBezTo>
                <a:cubicBezTo>
                  <a:pt x="8900" y="10537"/>
                  <a:pt x="9441" y="10510"/>
                  <a:pt x="9982" y="10483"/>
                </a:cubicBezTo>
                <a:cubicBezTo>
                  <a:pt x="12389" y="10402"/>
                  <a:pt x="14797" y="10321"/>
                  <a:pt x="17231" y="10267"/>
                </a:cubicBezTo>
                <a:cubicBezTo>
                  <a:pt x="17285" y="9699"/>
                  <a:pt x="17367" y="9131"/>
                  <a:pt x="17448" y="8887"/>
                </a:cubicBezTo>
                <a:cubicBezTo>
                  <a:pt x="17718" y="7751"/>
                  <a:pt x="18016" y="6534"/>
                  <a:pt x="18016" y="5317"/>
                </a:cubicBezTo>
                <a:cubicBezTo>
                  <a:pt x="18016" y="3883"/>
                  <a:pt x="18070" y="2504"/>
                  <a:pt x="18178" y="1097"/>
                </a:cubicBezTo>
                <a:cubicBezTo>
                  <a:pt x="18205" y="746"/>
                  <a:pt x="18151" y="394"/>
                  <a:pt x="18124" y="15"/>
                </a:cubicBezTo>
                <a:cubicBezTo>
                  <a:pt x="17547" y="6"/>
                  <a:pt x="16967" y="0"/>
                  <a:pt x="16386" y="0"/>
                </a:cubicBezTo>
                <a:close/>
              </a:path>
            </a:pathLst>
          </a:custGeom>
          <a:solidFill>
            <a:srgbClr val="EB99A7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5" name="Google Shape;3179;p39"/>
          <p:cNvSpPr/>
          <p:nvPr/>
        </p:nvSpPr>
        <p:spPr>
          <a:xfrm>
            <a:off x="1437005" y="3378200"/>
            <a:ext cx="1984375" cy="1222375"/>
          </a:xfrm>
          <a:custGeom>
            <a:avLst/>
            <a:gdLst/>
            <a:ahLst/>
            <a:cxnLst/>
            <a:rect l="l" t="t" r="r" b="b"/>
            <a:pathLst>
              <a:path w="18935" h="10808" extrusionOk="0">
                <a:moveTo>
                  <a:pt x="13895" y="0"/>
                </a:moveTo>
                <a:cubicBezTo>
                  <a:pt x="12967" y="0"/>
                  <a:pt x="12048" y="45"/>
                  <a:pt x="11171" y="204"/>
                </a:cubicBezTo>
                <a:cubicBezTo>
                  <a:pt x="9197" y="556"/>
                  <a:pt x="7276" y="908"/>
                  <a:pt x="5329" y="1097"/>
                </a:cubicBezTo>
                <a:cubicBezTo>
                  <a:pt x="4003" y="1232"/>
                  <a:pt x="2759" y="1421"/>
                  <a:pt x="1434" y="1421"/>
                </a:cubicBezTo>
                <a:cubicBezTo>
                  <a:pt x="1055" y="1421"/>
                  <a:pt x="676" y="1394"/>
                  <a:pt x="325" y="1367"/>
                </a:cubicBezTo>
                <a:cubicBezTo>
                  <a:pt x="244" y="3531"/>
                  <a:pt x="162" y="5695"/>
                  <a:pt x="81" y="7859"/>
                </a:cubicBezTo>
                <a:cubicBezTo>
                  <a:pt x="54" y="8833"/>
                  <a:pt x="27" y="9834"/>
                  <a:pt x="0" y="10808"/>
                </a:cubicBezTo>
                <a:cubicBezTo>
                  <a:pt x="1326" y="10699"/>
                  <a:pt x="2678" y="10726"/>
                  <a:pt x="4030" y="10564"/>
                </a:cubicBezTo>
                <a:cubicBezTo>
                  <a:pt x="4977" y="10456"/>
                  <a:pt x="5897" y="10267"/>
                  <a:pt x="6871" y="10185"/>
                </a:cubicBezTo>
                <a:cubicBezTo>
                  <a:pt x="8845" y="9996"/>
                  <a:pt x="10847" y="9834"/>
                  <a:pt x="12821" y="9698"/>
                </a:cubicBezTo>
                <a:cubicBezTo>
                  <a:pt x="13976" y="9626"/>
                  <a:pt x="15142" y="9602"/>
                  <a:pt x="16304" y="9602"/>
                </a:cubicBezTo>
                <a:cubicBezTo>
                  <a:pt x="16885" y="9602"/>
                  <a:pt x="17465" y="9608"/>
                  <a:pt x="18042" y="9617"/>
                </a:cubicBezTo>
                <a:cubicBezTo>
                  <a:pt x="18015" y="9266"/>
                  <a:pt x="18015" y="8914"/>
                  <a:pt x="18069" y="8589"/>
                </a:cubicBezTo>
                <a:cubicBezTo>
                  <a:pt x="18177" y="7913"/>
                  <a:pt x="18421" y="7264"/>
                  <a:pt x="18502" y="6561"/>
                </a:cubicBezTo>
                <a:cubicBezTo>
                  <a:pt x="18772" y="4397"/>
                  <a:pt x="18880" y="2260"/>
                  <a:pt x="18935" y="69"/>
                </a:cubicBezTo>
                <a:lnTo>
                  <a:pt x="17690" y="69"/>
                </a:lnTo>
                <a:cubicBezTo>
                  <a:pt x="17586" y="70"/>
                  <a:pt x="17482" y="71"/>
                  <a:pt x="17377" y="71"/>
                </a:cubicBezTo>
                <a:cubicBezTo>
                  <a:pt x="16248" y="71"/>
                  <a:pt x="15065" y="0"/>
                  <a:pt x="13895" y="0"/>
                </a:cubicBezTo>
                <a:close/>
              </a:path>
            </a:pathLst>
          </a:custGeom>
          <a:solidFill>
            <a:srgbClr val="88A5CD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1675130" y="2091055"/>
            <a:ext cx="1554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班长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1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3403600" y="1649730"/>
            <a:ext cx="517461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、全面负责班级工作；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、负责班干部工资发放。</a:t>
            </a:r>
            <a:r>
              <a:rPr 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、负责上下课喊起立。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、负责准考证、考场座位贴的保管和发放。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、组织班级活动。</a:t>
            </a:r>
            <a:endParaRPr lang="zh-CN" alt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60195" y="3666490"/>
            <a:ext cx="16421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班长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2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1560195" y="4720590"/>
            <a:ext cx="164211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学习委员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309620" y="3375025"/>
            <a:ext cx="57092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zh-CN" altLang="en-US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全面负责班级工作；</a:t>
            </a:r>
            <a:r>
              <a:rPr lang="en-US" altLang="zh-CN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</a:t>
            </a:r>
            <a:r>
              <a:rPr lang="zh-CN" altLang="en-US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负责回执、通知的收发与统计；</a:t>
            </a:r>
            <a:r>
              <a:rPr 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、负责电话手表的收发；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、兼任心理委员。</a:t>
            </a:r>
            <a:endParaRPr lang="zh-CN" alt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309620" y="4363720"/>
            <a:ext cx="53213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、负责班级日志；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、负责作业公示本；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、协助老师进行成绩单的整理；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、负责校内外比赛的通知、作品的收集；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、负责记录德育分，每月整理公布作业缺交情况。</a:t>
            </a:r>
            <a:endParaRPr lang="zh-CN" altLang="en-US"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random/>
      </p:transition>
    </mc:Choice>
    <mc:Fallback>
      <p:transition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任意多边形: 形状 71"/>
          <p:cNvSpPr/>
          <p:nvPr/>
        </p:nvSpPr>
        <p:spPr>
          <a:xfrm>
            <a:off x="387426" y="396238"/>
            <a:ext cx="11384425" cy="6400802"/>
          </a:xfrm>
          <a:custGeom>
            <a:avLst/>
            <a:gdLst>
              <a:gd name="connsiteX0" fmla="*/ 995967 w 11384425"/>
              <a:gd name="connsiteY0" fmla="*/ 0 h 6400802"/>
              <a:gd name="connsiteX1" fmla="*/ 10421181 w 11384425"/>
              <a:gd name="connsiteY1" fmla="*/ 0 h 6400802"/>
              <a:gd name="connsiteX2" fmla="*/ 10503616 w 11384425"/>
              <a:gd name="connsiteY2" fmla="*/ 7277 h 6400802"/>
              <a:gd name="connsiteX3" fmla="*/ 10515444 w 11384425"/>
              <a:gd name="connsiteY3" fmla="*/ 9464 h 6400802"/>
              <a:gd name="connsiteX4" fmla="*/ 10522366 w 11384425"/>
              <a:gd name="connsiteY4" fmla="*/ 10159 h 6400802"/>
              <a:gd name="connsiteX5" fmla="*/ 11070080 w 11384425"/>
              <a:gd name="connsiteY5" fmla="*/ 284053 h 6400802"/>
              <a:gd name="connsiteX6" fmla="*/ 11126068 w 11384425"/>
              <a:gd name="connsiteY6" fmla="*/ 355751 h 6400802"/>
              <a:gd name="connsiteX7" fmla="*/ 11165584 w 11384425"/>
              <a:gd name="connsiteY7" fmla="*/ 399372 h 6400802"/>
              <a:gd name="connsiteX8" fmla="*/ 11339754 w 11384425"/>
              <a:gd name="connsiteY8" fmla="*/ 918573 h 6400802"/>
              <a:gd name="connsiteX9" fmla="*/ 11339754 w 11384425"/>
              <a:gd name="connsiteY9" fmla="*/ 6305188 h 6400802"/>
              <a:gd name="connsiteX10" fmla="*/ 11329239 w 11384425"/>
              <a:gd name="connsiteY10" fmla="*/ 6400802 h 6400802"/>
              <a:gd name="connsiteX11" fmla="*/ 84650 w 11384425"/>
              <a:gd name="connsiteY11" fmla="*/ 6400802 h 6400802"/>
              <a:gd name="connsiteX12" fmla="*/ 77394 w 11384425"/>
              <a:gd name="connsiteY12" fmla="*/ 6305188 h 6400802"/>
              <a:gd name="connsiteX13" fmla="*/ 77394 w 11384425"/>
              <a:gd name="connsiteY13" fmla="*/ 918573 h 6400802"/>
              <a:gd name="connsiteX14" fmla="*/ 995967 w 11384425"/>
              <a:gd name="connsiteY14" fmla="*/ 0 h 6400802"/>
              <a:gd name="connsiteX0-1" fmla="*/ 749224 w 11384425"/>
              <a:gd name="connsiteY0-2" fmla="*/ 0 h 6400802"/>
              <a:gd name="connsiteX1-3" fmla="*/ 10421181 w 11384425"/>
              <a:gd name="connsiteY1-4" fmla="*/ 0 h 6400802"/>
              <a:gd name="connsiteX2-5" fmla="*/ 10503616 w 11384425"/>
              <a:gd name="connsiteY2-6" fmla="*/ 7277 h 6400802"/>
              <a:gd name="connsiteX3-7" fmla="*/ 10515444 w 11384425"/>
              <a:gd name="connsiteY3-8" fmla="*/ 9464 h 6400802"/>
              <a:gd name="connsiteX4-9" fmla="*/ 10522366 w 11384425"/>
              <a:gd name="connsiteY4-10" fmla="*/ 10159 h 6400802"/>
              <a:gd name="connsiteX5-11" fmla="*/ 11070080 w 11384425"/>
              <a:gd name="connsiteY5-12" fmla="*/ 284053 h 6400802"/>
              <a:gd name="connsiteX6-13" fmla="*/ 11126068 w 11384425"/>
              <a:gd name="connsiteY6-14" fmla="*/ 355751 h 6400802"/>
              <a:gd name="connsiteX7-15" fmla="*/ 11165584 w 11384425"/>
              <a:gd name="connsiteY7-16" fmla="*/ 399372 h 6400802"/>
              <a:gd name="connsiteX8-17" fmla="*/ 11339754 w 11384425"/>
              <a:gd name="connsiteY8-18" fmla="*/ 918573 h 6400802"/>
              <a:gd name="connsiteX9-19" fmla="*/ 11339754 w 11384425"/>
              <a:gd name="connsiteY9-20" fmla="*/ 6305188 h 6400802"/>
              <a:gd name="connsiteX10-21" fmla="*/ 11329239 w 11384425"/>
              <a:gd name="connsiteY10-22" fmla="*/ 6400802 h 6400802"/>
              <a:gd name="connsiteX11-23" fmla="*/ 84650 w 11384425"/>
              <a:gd name="connsiteY11-24" fmla="*/ 6400802 h 6400802"/>
              <a:gd name="connsiteX12-25" fmla="*/ 77394 w 11384425"/>
              <a:gd name="connsiteY12-26" fmla="*/ 6305188 h 6400802"/>
              <a:gd name="connsiteX13-27" fmla="*/ 77394 w 11384425"/>
              <a:gd name="connsiteY13-28" fmla="*/ 918573 h 6400802"/>
              <a:gd name="connsiteX14-29" fmla="*/ 749224 w 11384425"/>
              <a:gd name="connsiteY14-30" fmla="*/ 0 h 64008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1384425" h="6400802">
                <a:moveTo>
                  <a:pt x="749224" y="0"/>
                </a:moveTo>
                <a:cubicBezTo>
                  <a:pt x="2734360" y="45586"/>
                  <a:pt x="6010146" y="95227"/>
                  <a:pt x="10421181" y="0"/>
                </a:cubicBezTo>
                <a:cubicBezTo>
                  <a:pt x="10448522" y="1057"/>
                  <a:pt x="10476044" y="3498"/>
                  <a:pt x="10503616" y="7277"/>
                </a:cubicBezTo>
                <a:lnTo>
                  <a:pt x="10515444" y="9464"/>
                </a:lnTo>
                <a:lnTo>
                  <a:pt x="10522366" y="10159"/>
                </a:lnTo>
                <a:cubicBezTo>
                  <a:pt x="10751877" y="43273"/>
                  <a:pt x="10935174" y="141302"/>
                  <a:pt x="11070080" y="284053"/>
                </a:cubicBezTo>
                <a:lnTo>
                  <a:pt x="11126068" y="355751"/>
                </a:lnTo>
                <a:lnTo>
                  <a:pt x="11165584" y="399372"/>
                </a:lnTo>
                <a:cubicBezTo>
                  <a:pt x="11273300" y="543226"/>
                  <a:pt x="11340716" y="719733"/>
                  <a:pt x="11339754" y="918573"/>
                </a:cubicBezTo>
                <a:cubicBezTo>
                  <a:pt x="11372034" y="3503511"/>
                  <a:pt x="11421633" y="5650517"/>
                  <a:pt x="11339754" y="6305188"/>
                </a:cubicBezTo>
                <a:lnTo>
                  <a:pt x="11329239" y="6400802"/>
                </a:lnTo>
                <a:lnTo>
                  <a:pt x="84650" y="6400802"/>
                </a:lnTo>
                <a:lnTo>
                  <a:pt x="77394" y="6305188"/>
                </a:lnTo>
                <a:cubicBezTo>
                  <a:pt x="18787" y="4140507"/>
                  <a:pt x="-62636" y="3282232"/>
                  <a:pt x="77394" y="918573"/>
                </a:cubicBezTo>
                <a:cubicBezTo>
                  <a:pt x="29511" y="353055"/>
                  <a:pt x="196533" y="77030"/>
                  <a:pt x="74922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4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</p:txBody>
      </p:sp>
      <p:pic>
        <p:nvPicPr>
          <p:cNvPr id="1052" name="图片 1051"/>
          <p:cNvPicPr>
            <a:picLocks noChangeAspect="1"/>
          </p:cNvPicPr>
          <p:nvPr/>
        </p:nvPicPr>
        <p:blipFill>
          <a:blip r:embed="rId1"/>
          <a:srcRect l="3172" t="20307" r="6211"/>
          <a:stretch>
            <a:fillRect/>
          </a:stretch>
        </p:blipFill>
        <p:spPr>
          <a:xfrm rot="10800000">
            <a:off x="0" y="6080759"/>
            <a:ext cx="12192000" cy="792477"/>
          </a:xfrm>
          <a:custGeom>
            <a:avLst/>
            <a:gdLst>
              <a:gd name="connsiteX0" fmla="*/ 12192000 w 12192000"/>
              <a:gd name="connsiteY0" fmla="*/ 1022560 h 1022560"/>
              <a:gd name="connsiteX1" fmla="*/ 0 w 12192000"/>
              <a:gd name="connsiteY1" fmla="*/ 1022560 h 1022560"/>
              <a:gd name="connsiteX2" fmla="*/ 0 w 12192000"/>
              <a:gd name="connsiteY2" fmla="*/ 0 h 1022560"/>
              <a:gd name="connsiteX3" fmla="*/ 12192000 w 12192000"/>
              <a:gd name="connsiteY3" fmla="*/ 0 h 1022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22560">
                <a:moveTo>
                  <a:pt x="12192000" y="1022560"/>
                </a:moveTo>
                <a:lnTo>
                  <a:pt x="0" y="1022560"/>
                </a:lnTo>
                <a:lnTo>
                  <a:pt x="0" y="0"/>
                </a:lnTo>
                <a:lnTo>
                  <a:pt x="12192000" y="0"/>
                </a:lnTo>
                <a:close/>
              </a:path>
            </a:pathLst>
          </a:custGeom>
        </p:spPr>
      </p:pic>
      <p:grpSp>
        <p:nvGrpSpPr>
          <p:cNvPr id="4" name="组合 3"/>
          <p:cNvGrpSpPr/>
          <p:nvPr/>
        </p:nvGrpSpPr>
        <p:grpSpPr>
          <a:xfrm>
            <a:off x="618461" y="662049"/>
            <a:ext cx="3436272" cy="930839"/>
            <a:chOff x="749967" y="654731"/>
            <a:chExt cx="3436272" cy="930839"/>
          </a:xfrm>
        </p:grpSpPr>
        <p:pic>
          <p:nvPicPr>
            <p:cNvPr id="73" name="图片 7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35" t="10756" r="43299" b="66933"/>
            <a:stretch>
              <a:fillRect/>
            </a:stretch>
          </p:blipFill>
          <p:spPr>
            <a:xfrm>
              <a:off x="749967" y="654731"/>
              <a:ext cx="936572" cy="930839"/>
            </a:xfrm>
            <a:custGeom>
              <a:avLst/>
              <a:gdLst>
                <a:gd name="connsiteX0" fmla="*/ 799587 w 1425978"/>
                <a:gd name="connsiteY0" fmla="*/ 0 h 1417248"/>
                <a:gd name="connsiteX1" fmla="*/ 856681 w 1425978"/>
                <a:gd name="connsiteY1" fmla="*/ 5755 h 1417248"/>
                <a:gd name="connsiteX2" fmla="*/ 1425978 w 1425978"/>
                <a:gd name="connsiteY2" fmla="*/ 704259 h 1417248"/>
                <a:gd name="connsiteX3" fmla="*/ 712989 w 1425978"/>
                <a:gd name="connsiteY3" fmla="*/ 1417248 h 1417248"/>
                <a:gd name="connsiteX4" fmla="*/ 0 w 1425978"/>
                <a:gd name="connsiteY4" fmla="*/ 704259 h 1417248"/>
                <a:gd name="connsiteX5" fmla="*/ 208830 w 1425978"/>
                <a:gd name="connsiteY5" fmla="*/ 200100 h 1417248"/>
                <a:gd name="connsiteX6" fmla="*/ 271821 w 1425978"/>
                <a:gd name="connsiteY6" fmla="*/ 148127 h 1417248"/>
                <a:gd name="connsiteX7" fmla="*/ 374743 w 1425978"/>
                <a:gd name="connsiteY7" fmla="*/ 103620 h 1417248"/>
                <a:gd name="connsiteX8" fmla="*/ 799587 w 1425978"/>
                <a:gd name="connsiteY8" fmla="*/ 0 h 141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5978" h="1417248">
                  <a:moveTo>
                    <a:pt x="799587" y="0"/>
                  </a:moveTo>
                  <a:lnTo>
                    <a:pt x="856681" y="5755"/>
                  </a:lnTo>
                  <a:cubicBezTo>
                    <a:pt x="1181578" y="72239"/>
                    <a:pt x="1425978" y="359708"/>
                    <a:pt x="1425978" y="704259"/>
                  </a:cubicBezTo>
                  <a:cubicBezTo>
                    <a:pt x="1425978" y="1098032"/>
                    <a:pt x="1106762" y="1417248"/>
                    <a:pt x="712989" y="1417248"/>
                  </a:cubicBezTo>
                  <a:cubicBezTo>
                    <a:pt x="319216" y="1417248"/>
                    <a:pt x="0" y="1098032"/>
                    <a:pt x="0" y="704259"/>
                  </a:cubicBezTo>
                  <a:cubicBezTo>
                    <a:pt x="0" y="507373"/>
                    <a:pt x="79804" y="329125"/>
                    <a:pt x="208830" y="200100"/>
                  </a:cubicBezTo>
                  <a:lnTo>
                    <a:pt x="271821" y="148127"/>
                  </a:lnTo>
                  <a:lnTo>
                    <a:pt x="374743" y="103620"/>
                  </a:lnTo>
                  <a:lnTo>
                    <a:pt x="799587" y="0"/>
                  </a:lnTo>
                  <a:close/>
                </a:path>
              </a:pathLst>
            </a:custGeom>
          </p:spPr>
        </p:pic>
        <p:sp>
          <p:nvSpPr>
            <p:cNvPr id="3" name="矩形 2"/>
            <p:cNvSpPr/>
            <p:nvPr/>
          </p:nvSpPr>
          <p:spPr>
            <a:xfrm>
              <a:off x="1729403" y="1252538"/>
              <a:ext cx="2413972" cy="138112"/>
            </a:xfrm>
            <a:prstGeom prst="rect">
              <a:avLst/>
            </a:prstGeom>
            <a:solidFill>
              <a:srgbClr val="F2C3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1696065" y="863612"/>
              <a:ext cx="2490174" cy="553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班干部构成</a:t>
              </a:r>
              <a:endParaRPr lang="zh-CN" alt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pic>
        <p:nvPicPr>
          <p:cNvPr id="80" name="图片 7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64" r="79841" b="49791"/>
          <a:stretch>
            <a:fillRect/>
          </a:stretch>
        </p:blipFill>
        <p:spPr>
          <a:xfrm>
            <a:off x="43715" y="5306222"/>
            <a:ext cx="1907005" cy="1535304"/>
          </a:xfrm>
          <a:custGeom>
            <a:avLst/>
            <a:gdLst>
              <a:gd name="connsiteX0" fmla="*/ 826473 w 1578283"/>
              <a:gd name="connsiteY0" fmla="*/ 0 h 1270654"/>
              <a:gd name="connsiteX1" fmla="*/ 1402500 w 1578283"/>
              <a:gd name="connsiteY1" fmla="*/ 626116 h 1270654"/>
              <a:gd name="connsiteX2" fmla="*/ 1578283 w 1578283"/>
              <a:gd name="connsiteY2" fmla="*/ 1270654 h 1270654"/>
              <a:gd name="connsiteX3" fmla="*/ 30032 w 1578283"/>
              <a:gd name="connsiteY3" fmla="*/ 1270654 h 1270654"/>
              <a:gd name="connsiteX4" fmla="*/ 0 w 1578283"/>
              <a:gd name="connsiteY4" fmla="*/ 1171319 h 1270654"/>
              <a:gd name="connsiteX5" fmla="*/ 0 w 1578283"/>
              <a:gd name="connsiteY5" fmla="*/ 65648 h 1270654"/>
              <a:gd name="connsiteX6" fmla="*/ 250446 w 1578283"/>
              <a:gd name="connsiteY6" fmla="*/ 12523 h 127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8283" h="1270654">
                <a:moveTo>
                  <a:pt x="826473" y="0"/>
                </a:moveTo>
                <a:lnTo>
                  <a:pt x="1402500" y="626116"/>
                </a:lnTo>
                <a:lnTo>
                  <a:pt x="1578283" y="1270654"/>
                </a:lnTo>
                <a:lnTo>
                  <a:pt x="30032" y="1270654"/>
                </a:lnTo>
                <a:lnTo>
                  <a:pt x="0" y="1171319"/>
                </a:lnTo>
                <a:lnTo>
                  <a:pt x="0" y="65648"/>
                </a:lnTo>
                <a:lnTo>
                  <a:pt x="250446" y="12523"/>
                </a:lnTo>
                <a:close/>
              </a:path>
            </a:pathLst>
          </a:cu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93" t="25852" b="47507"/>
          <a:stretch>
            <a:fillRect/>
          </a:stretch>
        </p:blipFill>
        <p:spPr>
          <a:xfrm>
            <a:off x="9695100" y="5440680"/>
            <a:ext cx="2529386" cy="1439525"/>
          </a:xfrm>
          <a:custGeom>
            <a:avLst/>
            <a:gdLst>
              <a:gd name="connsiteX0" fmla="*/ 1586232 w 2029309"/>
              <a:gd name="connsiteY0" fmla="*/ 49 h 1154921"/>
              <a:gd name="connsiteX1" fmla="*/ 1808796 w 2029309"/>
              <a:gd name="connsiteY1" fmla="*/ 62942 h 1154921"/>
              <a:gd name="connsiteX2" fmla="*/ 2013565 w 2029309"/>
              <a:gd name="connsiteY2" fmla="*/ 73994 h 1154921"/>
              <a:gd name="connsiteX3" fmla="*/ 2029309 w 2029309"/>
              <a:gd name="connsiteY3" fmla="*/ 77754 h 1154921"/>
              <a:gd name="connsiteX4" fmla="*/ 2029309 w 2029309"/>
              <a:gd name="connsiteY4" fmla="*/ 1154921 h 1154921"/>
              <a:gd name="connsiteX5" fmla="*/ 189515 w 2029309"/>
              <a:gd name="connsiteY5" fmla="*/ 1154921 h 1154921"/>
              <a:gd name="connsiteX6" fmla="*/ 116346 w 2029309"/>
              <a:gd name="connsiteY6" fmla="*/ 1069028 h 1154921"/>
              <a:gd name="connsiteX7" fmla="*/ 102187 w 2029309"/>
              <a:gd name="connsiteY7" fmla="*/ 1033512 h 1154921"/>
              <a:gd name="connsiteX8" fmla="*/ 9431 w 2029309"/>
              <a:gd name="connsiteY8" fmla="*/ 707802 h 1154921"/>
              <a:gd name="connsiteX9" fmla="*/ 238252 w 2029309"/>
              <a:gd name="connsiteY9" fmla="*/ 416575 h 1154921"/>
              <a:gd name="connsiteX10" fmla="*/ 883111 w 2029309"/>
              <a:gd name="connsiteY10" fmla="*/ 260561 h 1154921"/>
              <a:gd name="connsiteX11" fmla="*/ 1486366 w 2029309"/>
              <a:gd name="connsiteY11" fmla="*/ 10938 h 1154921"/>
              <a:gd name="connsiteX12" fmla="*/ 1586232 w 2029309"/>
              <a:gd name="connsiteY12" fmla="*/ 49 h 1154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29309" h="1154921">
                <a:moveTo>
                  <a:pt x="1586232" y="49"/>
                </a:moveTo>
                <a:cubicBezTo>
                  <a:pt x="1672608" y="1512"/>
                  <a:pt x="1725588" y="35640"/>
                  <a:pt x="1808796" y="62942"/>
                </a:cubicBezTo>
                <a:cubicBezTo>
                  <a:pt x="1864268" y="81144"/>
                  <a:pt x="1944442" y="65543"/>
                  <a:pt x="2013565" y="73994"/>
                </a:cubicBezTo>
                <a:lnTo>
                  <a:pt x="2029309" y="77754"/>
                </a:lnTo>
                <a:lnTo>
                  <a:pt x="2029309" y="1154921"/>
                </a:lnTo>
                <a:lnTo>
                  <a:pt x="189515" y="1154921"/>
                </a:lnTo>
                <a:lnTo>
                  <a:pt x="116346" y="1069028"/>
                </a:lnTo>
                <a:lnTo>
                  <a:pt x="102187" y="1033512"/>
                </a:lnTo>
                <a:cubicBezTo>
                  <a:pt x="55423" y="902332"/>
                  <a:pt x="26333" y="779959"/>
                  <a:pt x="9431" y="707802"/>
                </a:cubicBezTo>
                <a:cubicBezTo>
                  <a:pt x="-35640" y="515384"/>
                  <a:pt x="87438" y="491115"/>
                  <a:pt x="238252" y="416575"/>
                </a:cubicBezTo>
                <a:cubicBezTo>
                  <a:pt x="389066" y="342035"/>
                  <a:pt x="675092" y="328167"/>
                  <a:pt x="883111" y="260561"/>
                </a:cubicBezTo>
                <a:cubicBezTo>
                  <a:pt x="1091130" y="192954"/>
                  <a:pt x="1332086" y="43874"/>
                  <a:pt x="1486366" y="10938"/>
                </a:cubicBezTo>
                <a:cubicBezTo>
                  <a:pt x="1524936" y="2704"/>
                  <a:pt x="1557440" y="-439"/>
                  <a:pt x="1586232" y="49"/>
                </a:cubicBezTo>
                <a:close/>
              </a:path>
            </a:pathLst>
          </a:custGeom>
        </p:spPr>
      </p:pic>
      <p:pic>
        <p:nvPicPr>
          <p:cNvPr id="125" name="图片 1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3" t="54778" r="66959" b="25388"/>
          <a:stretch>
            <a:fillRect/>
          </a:stretch>
        </p:blipFill>
        <p:spPr>
          <a:xfrm flipH="1">
            <a:off x="3922752" y="5434632"/>
            <a:ext cx="1085467" cy="893771"/>
          </a:xfrm>
          <a:custGeom>
            <a:avLst/>
            <a:gdLst>
              <a:gd name="connsiteX0" fmla="*/ 0 w 1530070"/>
              <a:gd name="connsiteY0" fmla="*/ 0 h 1259856"/>
              <a:gd name="connsiteX1" fmla="*/ 1530070 w 1530070"/>
              <a:gd name="connsiteY1" fmla="*/ 0 h 1259856"/>
              <a:gd name="connsiteX2" fmla="*/ 1530070 w 1530070"/>
              <a:gd name="connsiteY2" fmla="*/ 1259856 h 1259856"/>
              <a:gd name="connsiteX3" fmla="*/ 0 w 1530070"/>
              <a:gd name="connsiteY3" fmla="*/ 1259856 h 1259856"/>
              <a:gd name="connsiteX4" fmla="*/ 0 w 1530070"/>
              <a:gd name="connsiteY4" fmla="*/ 0 h 125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0070" h="1259856">
                <a:moveTo>
                  <a:pt x="0" y="0"/>
                </a:moveTo>
                <a:lnTo>
                  <a:pt x="1530070" y="0"/>
                </a:lnTo>
                <a:lnTo>
                  <a:pt x="1530070" y="1259856"/>
                </a:lnTo>
                <a:lnTo>
                  <a:pt x="0" y="125985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Google Shape;6204;p43"/>
          <p:cNvSpPr/>
          <p:nvPr>
            <p:custDataLst>
              <p:tags r:id="rId4"/>
            </p:custDataLst>
          </p:nvPr>
        </p:nvSpPr>
        <p:spPr>
          <a:xfrm>
            <a:off x="1779655" y="2260016"/>
            <a:ext cx="2674748" cy="2682506"/>
          </a:xfrm>
          <a:custGeom>
            <a:avLst/>
            <a:gdLst/>
            <a:ahLst/>
            <a:cxnLst/>
            <a:rect l="l" t="t" r="r" b="b"/>
            <a:pathLst>
              <a:path w="46389" h="61419" extrusionOk="0">
                <a:moveTo>
                  <a:pt x="6060" y="1"/>
                </a:moveTo>
                <a:cubicBezTo>
                  <a:pt x="3572" y="1"/>
                  <a:pt x="1750" y="110"/>
                  <a:pt x="1357" y="461"/>
                </a:cubicBezTo>
                <a:cubicBezTo>
                  <a:pt x="281" y="1279"/>
                  <a:pt x="539" y="8813"/>
                  <a:pt x="453" y="16347"/>
                </a:cubicBezTo>
                <a:cubicBezTo>
                  <a:pt x="367" y="23880"/>
                  <a:pt x="367" y="41897"/>
                  <a:pt x="453" y="45406"/>
                </a:cubicBezTo>
                <a:cubicBezTo>
                  <a:pt x="539" y="49001"/>
                  <a:pt x="1" y="59118"/>
                  <a:pt x="819" y="60388"/>
                </a:cubicBezTo>
                <a:cubicBezTo>
                  <a:pt x="1516" y="61284"/>
                  <a:pt x="7543" y="61387"/>
                  <a:pt x="11368" y="61387"/>
                </a:cubicBezTo>
                <a:cubicBezTo>
                  <a:pt x="12501" y="61387"/>
                  <a:pt x="13441" y="61378"/>
                  <a:pt x="13992" y="61378"/>
                </a:cubicBezTo>
                <a:cubicBezTo>
                  <a:pt x="15172" y="61378"/>
                  <a:pt x="17864" y="61418"/>
                  <a:pt x="20632" y="61418"/>
                </a:cubicBezTo>
                <a:cubicBezTo>
                  <a:pt x="23572" y="61418"/>
                  <a:pt x="26598" y="61373"/>
                  <a:pt x="27984" y="61184"/>
                </a:cubicBezTo>
                <a:cubicBezTo>
                  <a:pt x="28436" y="61141"/>
                  <a:pt x="29222" y="61119"/>
                  <a:pt x="30220" y="61119"/>
                </a:cubicBezTo>
                <a:cubicBezTo>
                  <a:pt x="31218" y="61119"/>
                  <a:pt x="32429" y="61141"/>
                  <a:pt x="33731" y="61184"/>
                </a:cubicBezTo>
                <a:cubicBezTo>
                  <a:pt x="38661" y="61184"/>
                  <a:pt x="44860" y="61184"/>
                  <a:pt x="45312" y="60474"/>
                </a:cubicBezTo>
                <a:cubicBezTo>
                  <a:pt x="46022" y="59311"/>
                  <a:pt x="45936" y="48635"/>
                  <a:pt x="45936" y="42629"/>
                </a:cubicBezTo>
                <a:cubicBezTo>
                  <a:pt x="45850" y="34643"/>
                  <a:pt x="46194" y="23601"/>
                  <a:pt x="46281" y="18047"/>
                </a:cubicBezTo>
                <a:cubicBezTo>
                  <a:pt x="46388" y="12407"/>
                  <a:pt x="46108" y="1193"/>
                  <a:pt x="45570" y="461"/>
                </a:cubicBezTo>
                <a:cubicBezTo>
                  <a:pt x="45314" y="134"/>
                  <a:pt x="42472" y="17"/>
                  <a:pt x="38906" y="17"/>
                </a:cubicBezTo>
                <a:cubicBezTo>
                  <a:pt x="33785" y="17"/>
                  <a:pt x="27172" y="258"/>
                  <a:pt x="24583" y="461"/>
                </a:cubicBezTo>
                <a:cubicBezTo>
                  <a:pt x="24243" y="482"/>
                  <a:pt x="23817" y="492"/>
                  <a:pt x="23320" y="492"/>
                </a:cubicBezTo>
                <a:cubicBezTo>
                  <a:pt x="21333" y="492"/>
                  <a:pt x="18220" y="340"/>
                  <a:pt x="14983" y="203"/>
                </a:cubicBezTo>
                <a:cubicBezTo>
                  <a:pt x="11856" y="115"/>
                  <a:pt x="8609" y="1"/>
                  <a:pt x="6060" y="1"/>
                </a:cubicBezTo>
                <a:close/>
              </a:path>
            </a:pathLst>
          </a:custGeom>
          <a:solidFill>
            <a:srgbClr val="EB99A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6205;p43"/>
          <p:cNvSpPr/>
          <p:nvPr>
            <p:custDataLst>
              <p:tags r:id="rId5"/>
            </p:custDataLst>
          </p:nvPr>
        </p:nvSpPr>
        <p:spPr>
          <a:xfrm>
            <a:off x="1751331" y="2260016"/>
            <a:ext cx="2674748" cy="2682506"/>
          </a:xfrm>
          <a:custGeom>
            <a:avLst/>
            <a:gdLst/>
            <a:ahLst/>
            <a:cxnLst/>
            <a:rect l="l" t="t" r="r" b="b"/>
            <a:pathLst>
              <a:path w="46389" h="61419" extrusionOk="0">
                <a:moveTo>
                  <a:pt x="6060" y="1"/>
                </a:moveTo>
                <a:cubicBezTo>
                  <a:pt x="3572" y="1"/>
                  <a:pt x="1750" y="110"/>
                  <a:pt x="1357" y="461"/>
                </a:cubicBezTo>
                <a:cubicBezTo>
                  <a:pt x="281" y="1279"/>
                  <a:pt x="539" y="8813"/>
                  <a:pt x="453" y="16347"/>
                </a:cubicBezTo>
                <a:cubicBezTo>
                  <a:pt x="367" y="23880"/>
                  <a:pt x="367" y="41897"/>
                  <a:pt x="453" y="45406"/>
                </a:cubicBezTo>
                <a:cubicBezTo>
                  <a:pt x="539" y="49001"/>
                  <a:pt x="1" y="59118"/>
                  <a:pt x="819" y="60388"/>
                </a:cubicBezTo>
                <a:cubicBezTo>
                  <a:pt x="1516" y="61284"/>
                  <a:pt x="7543" y="61387"/>
                  <a:pt x="11368" y="61387"/>
                </a:cubicBezTo>
                <a:cubicBezTo>
                  <a:pt x="12501" y="61387"/>
                  <a:pt x="13441" y="61378"/>
                  <a:pt x="13992" y="61378"/>
                </a:cubicBezTo>
                <a:cubicBezTo>
                  <a:pt x="15172" y="61378"/>
                  <a:pt x="17864" y="61418"/>
                  <a:pt x="20632" y="61418"/>
                </a:cubicBezTo>
                <a:cubicBezTo>
                  <a:pt x="23572" y="61418"/>
                  <a:pt x="26598" y="61373"/>
                  <a:pt x="27984" y="61184"/>
                </a:cubicBezTo>
                <a:cubicBezTo>
                  <a:pt x="28436" y="61141"/>
                  <a:pt x="29222" y="61119"/>
                  <a:pt x="30220" y="61119"/>
                </a:cubicBezTo>
                <a:cubicBezTo>
                  <a:pt x="31218" y="61119"/>
                  <a:pt x="32429" y="61141"/>
                  <a:pt x="33731" y="61184"/>
                </a:cubicBezTo>
                <a:cubicBezTo>
                  <a:pt x="38661" y="61184"/>
                  <a:pt x="44860" y="61184"/>
                  <a:pt x="45312" y="60474"/>
                </a:cubicBezTo>
                <a:cubicBezTo>
                  <a:pt x="46022" y="59311"/>
                  <a:pt x="45936" y="48635"/>
                  <a:pt x="45936" y="42629"/>
                </a:cubicBezTo>
                <a:cubicBezTo>
                  <a:pt x="45850" y="34643"/>
                  <a:pt x="46194" y="23601"/>
                  <a:pt x="46281" y="18047"/>
                </a:cubicBezTo>
                <a:cubicBezTo>
                  <a:pt x="46388" y="12407"/>
                  <a:pt x="46108" y="1193"/>
                  <a:pt x="45570" y="461"/>
                </a:cubicBezTo>
                <a:cubicBezTo>
                  <a:pt x="45314" y="134"/>
                  <a:pt x="42472" y="17"/>
                  <a:pt x="38906" y="17"/>
                </a:cubicBezTo>
                <a:cubicBezTo>
                  <a:pt x="33785" y="17"/>
                  <a:pt x="27172" y="258"/>
                  <a:pt x="24583" y="461"/>
                </a:cubicBezTo>
                <a:cubicBezTo>
                  <a:pt x="24243" y="482"/>
                  <a:pt x="23817" y="492"/>
                  <a:pt x="23320" y="492"/>
                </a:cubicBezTo>
                <a:cubicBezTo>
                  <a:pt x="21333" y="492"/>
                  <a:pt x="18220" y="340"/>
                  <a:pt x="14983" y="203"/>
                </a:cubicBezTo>
                <a:cubicBezTo>
                  <a:pt x="11856" y="115"/>
                  <a:pt x="8609" y="1"/>
                  <a:pt x="6060" y="1"/>
                </a:cubicBez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Google Shape;6230;p43"/>
          <p:cNvSpPr/>
          <p:nvPr>
            <p:custDataLst>
              <p:tags r:id="rId6"/>
            </p:custDataLst>
          </p:nvPr>
        </p:nvSpPr>
        <p:spPr>
          <a:xfrm>
            <a:off x="7887840" y="2284261"/>
            <a:ext cx="2674748" cy="2682506"/>
          </a:xfrm>
          <a:custGeom>
            <a:avLst/>
            <a:gdLst/>
            <a:ahLst/>
            <a:cxnLst/>
            <a:rect l="l" t="t" r="r" b="b"/>
            <a:pathLst>
              <a:path w="46389" h="61419" extrusionOk="0">
                <a:moveTo>
                  <a:pt x="6060" y="1"/>
                </a:moveTo>
                <a:cubicBezTo>
                  <a:pt x="3572" y="1"/>
                  <a:pt x="1750" y="110"/>
                  <a:pt x="1357" y="461"/>
                </a:cubicBezTo>
                <a:cubicBezTo>
                  <a:pt x="281" y="1279"/>
                  <a:pt x="539" y="8813"/>
                  <a:pt x="453" y="16347"/>
                </a:cubicBezTo>
                <a:cubicBezTo>
                  <a:pt x="367" y="23880"/>
                  <a:pt x="367" y="41897"/>
                  <a:pt x="453" y="45406"/>
                </a:cubicBezTo>
                <a:cubicBezTo>
                  <a:pt x="539" y="49001"/>
                  <a:pt x="1" y="59118"/>
                  <a:pt x="819" y="60388"/>
                </a:cubicBezTo>
                <a:cubicBezTo>
                  <a:pt x="1516" y="61284"/>
                  <a:pt x="7543" y="61387"/>
                  <a:pt x="11368" y="61387"/>
                </a:cubicBezTo>
                <a:cubicBezTo>
                  <a:pt x="12501" y="61387"/>
                  <a:pt x="13441" y="61378"/>
                  <a:pt x="13992" y="61378"/>
                </a:cubicBezTo>
                <a:cubicBezTo>
                  <a:pt x="15172" y="61378"/>
                  <a:pt x="17864" y="61418"/>
                  <a:pt x="20632" y="61418"/>
                </a:cubicBezTo>
                <a:cubicBezTo>
                  <a:pt x="23572" y="61418"/>
                  <a:pt x="26598" y="61373"/>
                  <a:pt x="27984" y="61184"/>
                </a:cubicBezTo>
                <a:cubicBezTo>
                  <a:pt x="28436" y="61141"/>
                  <a:pt x="29222" y="61119"/>
                  <a:pt x="30220" y="61119"/>
                </a:cubicBezTo>
                <a:cubicBezTo>
                  <a:pt x="31218" y="61119"/>
                  <a:pt x="32429" y="61141"/>
                  <a:pt x="33731" y="61184"/>
                </a:cubicBezTo>
                <a:cubicBezTo>
                  <a:pt x="38661" y="61184"/>
                  <a:pt x="44860" y="61184"/>
                  <a:pt x="45312" y="60474"/>
                </a:cubicBezTo>
                <a:cubicBezTo>
                  <a:pt x="46022" y="59311"/>
                  <a:pt x="45936" y="48635"/>
                  <a:pt x="45936" y="42629"/>
                </a:cubicBezTo>
                <a:cubicBezTo>
                  <a:pt x="45850" y="34643"/>
                  <a:pt x="46194" y="23601"/>
                  <a:pt x="46281" y="18047"/>
                </a:cubicBezTo>
                <a:cubicBezTo>
                  <a:pt x="46388" y="12407"/>
                  <a:pt x="46108" y="1193"/>
                  <a:pt x="45570" y="461"/>
                </a:cubicBezTo>
                <a:cubicBezTo>
                  <a:pt x="45314" y="134"/>
                  <a:pt x="42472" y="17"/>
                  <a:pt x="38906" y="17"/>
                </a:cubicBezTo>
                <a:cubicBezTo>
                  <a:pt x="33785" y="17"/>
                  <a:pt x="27172" y="258"/>
                  <a:pt x="24583" y="461"/>
                </a:cubicBezTo>
                <a:cubicBezTo>
                  <a:pt x="24243" y="482"/>
                  <a:pt x="23817" y="492"/>
                  <a:pt x="23320" y="492"/>
                </a:cubicBezTo>
                <a:cubicBezTo>
                  <a:pt x="21333" y="492"/>
                  <a:pt x="18220" y="340"/>
                  <a:pt x="14983" y="203"/>
                </a:cubicBezTo>
                <a:cubicBezTo>
                  <a:pt x="11856" y="115"/>
                  <a:pt x="8609" y="1"/>
                  <a:pt x="6060" y="1"/>
                </a:cubicBezTo>
                <a:close/>
              </a:path>
            </a:pathLst>
          </a:custGeom>
          <a:solidFill>
            <a:srgbClr val="88A5C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Google Shape;6231;p43"/>
          <p:cNvSpPr/>
          <p:nvPr>
            <p:custDataLst>
              <p:tags r:id="rId7"/>
            </p:custDataLst>
          </p:nvPr>
        </p:nvSpPr>
        <p:spPr>
          <a:xfrm>
            <a:off x="7870075" y="2284261"/>
            <a:ext cx="2674748" cy="2682506"/>
          </a:xfrm>
          <a:custGeom>
            <a:avLst/>
            <a:gdLst/>
            <a:ahLst/>
            <a:cxnLst/>
            <a:rect l="l" t="t" r="r" b="b"/>
            <a:pathLst>
              <a:path w="46389" h="61419" extrusionOk="0">
                <a:moveTo>
                  <a:pt x="6060" y="1"/>
                </a:moveTo>
                <a:cubicBezTo>
                  <a:pt x="3572" y="1"/>
                  <a:pt x="1750" y="110"/>
                  <a:pt x="1357" y="461"/>
                </a:cubicBezTo>
                <a:cubicBezTo>
                  <a:pt x="281" y="1279"/>
                  <a:pt x="539" y="8813"/>
                  <a:pt x="453" y="16347"/>
                </a:cubicBezTo>
                <a:cubicBezTo>
                  <a:pt x="367" y="23880"/>
                  <a:pt x="367" y="41897"/>
                  <a:pt x="453" y="45406"/>
                </a:cubicBezTo>
                <a:cubicBezTo>
                  <a:pt x="539" y="49001"/>
                  <a:pt x="1" y="59118"/>
                  <a:pt x="819" y="60388"/>
                </a:cubicBezTo>
                <a:cubicBezTo>
                  <a:pt x="1516" y="61284"/>
                  <a:pt x="7543" y="61387"/>
                  <a:pt x="11368" y="61387"/>
                </a:cubicBezTo>
                <a:cubicBezTo>
                  <a:pt x="12501" y="61387"/>
                  <a:pt x="13441" y="61378"/>
                  <a:pt x="13992" y="61378"/>
                </a:cubicBezTo>
                <a:cubicBezTo>
                  <a:pt x="15172" y="61378"/>
                  <a:pt x="17864" y="61418"/>
                  <a:pt x="20632" y="61418"/>
                </a:cubicBezTo>
                <a:cubicBezTo>
                  <a:pt x="23572" y="61418"/>
                  <a:pt x="26598" y="61373"/>
                  <a:pt x="27984" y="61184"/>
                </a:cubicBezTo>
                <a:cubicBezTo>
                  <a:pt x="28436" y="61141"/>
                  <a:pt x="29222" y="61119"/>
                  <a:pt x="30220" y="61119"/>
                </a:cubicBezTo>
                <a:cubicBezTo>
                  <a:pt x="31218" y="61119"/>
                  <a:pt x="32429" y="61141"/>
                  <a:pt x="33731" y="61184"/>
                </a:cubicBezTo>
                <a:cubicBezTo>
                  <a:pt x="38661" y="61184"/>
                  <a:pt x="44860" y="61184"/>
                  <a:pt x="45312" y="60474"/>
                </a:cubicBezTo>
                <a:cubicBezTo>
                  <a:pt x="46022" y="59311"/>
                  <a:pt x="45936" y="48635"/>
                  <a:pt x="45936" y="42629"/>
                </a:cubicBezTo>
                <a:cubicBezTo>
                  <a:pt x="45850" y="34643"/>
                  <a:pt x="46194" y="23601"/>
                  <a:pt x="46281" y="18047"/>
                </a:cubicBezTo>
                <a:cubicBezTo>
                  <a:pt x="46388" y="12407"/>
                  <a:pt x="46108" y="1193"/>
                  <a:pt x="45570" y="461"/>
                </a:cubicBezTo>
                <a:cubicBezTo>
                  <a:pt x="45314" y="134"/>
                  <a:pt x="42472" y="17"/>
                  <a:pt x="38906" y="17"/>
                </a:cubicBezTo>
                <a:cubicBezTo>
                  <a:pt x="33785" y="17"/>
                  <a:pt x="27172" y="258"/>
                  <a:pt x="24583" y="461"/>
                </a:cubicBezTo>
                <a:cubicBezTo>
                  <a:pt x="24243" y="482"/>
                  <a:pt x="23817" y="492"/>
                  <a:pt x="23320" y="492"/>
                </a:cubicBezTo>
                <a:cubicBezTo>
                  <a:pt x="21333" y="492"/>
                  <a:pt x="18220" y="340"/>
                  <a:pt x="14983" y="203"/>
                </a:cubicBezTo>
                <a:cubicBezTo>
                  <a:pt x="11856" y="115"/>
                  <a:pt x="8609" y="1"/>
                  <a:pt x="6060" y="1"/>
                </a:cubicBez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" name="Google Shape;6265;p43"/>
          <p:cNvSpPr/>
          <p:nvPr>
            <p:custDataLst>
              <p:tags r:id="rId8"/>
            </p:custDataLst>
          </p:nvPr>
        </p:nvSpPr>
        <p:spPr>
          <a:xfrm>
            <a:off x="4839027" y="2284261"/>
            <a:ext cx="2674747" cy="2682506"/>
          </a:xfrm>
          <a:custGeom>
            <a:avLst/>
            <a:gdLst/>
            <a:ahLst/>
            <a:cxnLst/>
            <a:rect l="l" t="t" r="r" b="b"/>
            <a:pathLst>
              <a:path w="46389" h="61419" extrusionOk="0">
                <a:moveTo>
                  <a:pt x="6060" y="1"/>
                </a:moveTo>
                <a:cubicBezTo>
                  <a:pt x="3572" y="1"/>
                  <a:pt x="1750" y="110"/>
                  <a:pt x="1357" y="461"/>
                </a:cubicBezTo>
                <a:cubicBezTo>
                  <a:pt x="281" y="1279"/>
                  <a:pt x="539" y="8813"/>
                  <a:pt x="453" y="16347"/>
                </a:cubicBezTo>
                <a:cubicBezTo>
                  <a:pt x="367" y="23880"/>
                  <a:pt x="367" y="41897"/>
                  <a:pt x="453" y="45406"/>
                </a:cubicBezTo>
                <a:cubicBezTo>
                  <a:pt x="539" y="49001"/>
                  <a:pt x="1" y="59118"/>
                  <a:pt x="819" y="60388"/>
                </a:cubicBezTo>
                <a:cubicBezTo>
                  <a:pt x="1516" y="61284"/>
                  <a:pt x="7543" y="61387"/>
                  <a:pt x="11368" y="61387"/>
                </a:cubicBezTo>
                <a:cubicBezTo>
                  <a:pt x="12501" y="61387"/>
                  <a:pt x="13441" y="61378"/>
                  <a:pt x="13992" y="61378"/>
                </a:cubicBezTo>
                <a:cubicBezTo>
                  <a:pt x="15172" y="61378"/>
                  <a:pt x="17864" y="61418"/>
                  <a:pt x="20632" y="61418"/>
                </a:cubicBezTo>
                <a:cubicBezTo>
                  <a:pt x="23572" y="61418"/>
                  <a:pt x="26598" y="61373"/>
                  <a:pt x="27984" y="61184"/>
                </a:cubicBezTo>
                <a:cubicBezTo>
                  <a:pt x="28436" y="61141"/>
                  <a:pt x="29222" y="61119"/>
                  <a:pt x="30220" y="61119"/>
                </a:cubicBezTo>
                <a:cubicBezTo>
                  <a:pt x="31218" y="61119"/>
                  <a:pt x="32429" y="61141"/>
                  <a:pt x="33731" y="61184"/>
                </a:cubicBezTo>
                <a:cubicBezTo>
                  <a:pt x="38661" y="61184"/>
                  <a:pt x="44860" y="61184"/>
                  <a:pt x="45312" y="60474"/>
                </a:cubicBezTo>
                <a:cubicBezTo>
                  <a:pt x="46022" y="59311"/>
                  <a:pt x="45936" y="48635"/>
                  <a:pt x="45936" y="42629"/>
                </a:cubicBezTo>
                <a:cubicBezTo>
                  <a:pt x="45850" y="34643"/>
                  <a:pt x="46194" y="23601"/>
                  <a:pt x="46281" y="18047"/>
                </a:cubicBezTo>
                <a:cubicBezTo>
                  <a:pt x="46388" y="12407"/>
                  <a:pt x="46108" y="1193"/>
                  <a:pt x="45570" y="461"/>
                </a:cubicBezTo>
                <a:cubicBezTo>
                  <a:pt x="45314" y="134"/>
                  <a:pt x="42472" y="17"/>
                  <a:pt x="38906" y="17"/>
                </a:cubicBezTo>
                <a:cubicBezTo>
                  <a:pt x="33785" y="17"/>
                  <a:pt x="27172" y="258"/>
                  <a:pt x="24583" y="461"/>
                </a:cubicBezTo>
                <a:cubicBezTo>
                  <a:pt x="24243" y="482"/>
                  <a:pt x="23817" y="492"/>
                  <a:pt x="23320" y="492"/>
                </a:cubicBezTo>
                <a:cubicBezTo>
                  <a:pt x="21333" y="492"/>
                  <a:pt x="18220" y="340"/>
                  <a:pt x="14983" y="203"/>
                </a:cubicBezTo>
                <a:cubicBezTo>
                  <a:pt x="11856" y="115"/>
                  <a:pt x="8609" y="1"/>
                  <a:pt x="6060" y="1"/>
                </a:cubicBezTo>
                <a:close/>
              </a:path>
            </a:pathLst>
          </a:custGeom>
          <a:solidFill>
            <a:srgbClr val="B7CAE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Google Shape;6266;p43"/>
          <p:cNvSpPr/>
          <p:nvPr>
            <p:custDataLst>
              <p:tags r:id="rId9"/>
            </p:custDataLst>
          </p:nvPr>
        </p:nvSpPr>
        <p:spPr>
          <a:xfrm>
            <a:off x="4810703" y="2284261"/>
            <a:ext cx="2674747" cy="2682506"/>
          </a:xfrm>
          <a:custGeom>
            <a:avLst/>
            <a:gdLst/>
            <a:ahLst/>
            <a:cxnLst/>
            <a:rect l="l" t="t" r="r" b="b"/>
            <a:pathLst>
              <a:path w="46389" h="61419" extrusionOk="0">
                <a:moveTo>
                  <a:pt x="6060" y="1"/>
                </a:moveTo>
                <a:cubicBezTo>
                  <a:pt x="3572" y="1"/>
                  <a:pt x="1750" y="110"/>
                  <a:pt x="1357" y="461"/>
                </a:cubicBezTo>
                <a:cubicBezTo>
                  <a:pt x="281" y="1279"/>
                  <a:pt x="539" y="8813"/>
                  <a:pt x="453" y="16347"/>
                </a:cubicBezTo>
                <a:cubicBezTo>
                  <a:pt x="367" y="23880"/>
                  <a:pt x="367" y="41897"/>
                  <a:pt x="453" y="45406"/>
                </a:cubicBezTo>
                <a:cubicBezTo>
                  <a:pt x="539" y="49001"/>
                  <a:pt x="1" y="59118"/>
                  <a:pt x="819" y="60388"/>
                </a:cubicBezTo>
                <a:cubicBezTo>
                  <a:pt x="1516" y="61284"/>
                  <a:pt x="7543" y="61387"/>
                  <a:pt x="11368" y="61387"/>
                </a:cubicBezTo>
                <a:cubicBezTo>
                  <a:pt x="12501" y="61387"/>
                  <a:pt x="13441" y="61378"/>
                  <a:pt x="13992" y="61378"/>
                </a:cubicBezTo>
                <a:cubicBezTo>
                  <a:pt x="15172" y="61378"/>
                  <a:pt x="17864" y="61418"/>
                  <a:pt x="20632" y="61418"/>
                </a:cubicBezTo>
                <a:cubicBezTo>
                  <a:pt x="23572" y="61418"/>
                  <a:pt x="26598" y="61373"/>
                  <a:pt x="27984" y="61184"/>
                </a:cubicBezTo>
                <a:cubicBezTo>
                  <a:pt x="28436" y="61141"/>
                  <a:pt x="29222" y="61119"/>
                  <a:pt x="30220" y="61119"/>
                </a:cubicBezTo>
                <a:cubicBezTo>
                  <a:pt x="31218" y="61119"/>
                  <a:pt x="32429" y="61141"/>
                  <a:pt x="33731" y="61184"/>
                </a:cubicBezTo>
                <a:cubicBezTo>
                  <a:pt x="38661" y="61184"/>
                  <a:pt x="44860" y="61184"/>
                  <a:pt x="45312" y="60474"/>
                </a:cubicBezTo>
                <a:cubicBezTo>
                  <a:pt x="46022" y="59311"/>
                  <a:pt x="45936" y="48635"/>
                  <a:pt x="45936" y="42629"/>
                </a:cubicBezTo>
                <a:cubicBezTo>
                  <a:pt x="45850" y="34643"/>
                  <a:pt x="46194" y="23601"/>
                  <a:pt x="46281" y="18047"/>
                </a:cubicBezTo>
                <a:cubicBezTo>
                  <a:pt x="46388" y="12407"/>
                  <a:pt x="46108" y="1193"/>
                  <a:pt x="45570" y="461"/>
                </a:cubicBezTo>
                <a:cubicBezTo>
                  <a:pt x="45314" y="134"/>
                  <a:pt x="42472" y="17"/>
                  <a:pt x="38906" y="17"/>
                </a:cubicBezTo>
                <a:cubicBezTo>
                  <a:pt x="33785" y="17"/>
                  <a:pt x="27172" y="258"/>
                  <a:pt x="24583" y="461"/>
                </a:cubicBezTo>
                <a:cubicBezTo>
                  <a:pt x="24243" y="482"/>
                  <a:pt x="23817" y="492"/>
                  <a:pt x="23320" y="492"/>
                </a:cubicBezTo>
                <a:cubicBezTo>
                  <a:pt x="21333" y="492"/>
                  <a:pt x="18220" y="340"/>
                  <a:pt x="14983" y="203"/>
                </a:cubicBezTo>
                <a:cubicBezTo>
                  <a:pt x="11856" y="115"/>
                  <a:pt x="8609" y="1"/>
                  <a:pt x="6060" y="1"/>
                </a:cubicBez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文本框 21"/>
          <p:cNvSpPr txBox="1"/>
          <p:nvPr>
            <p:custDataLst>
              <p:tags r:id="rId10"/>
            </p:custDataLst>
          </p:nvPr>
        </p:nvSpPr>
        <p:spPr>
          <a:xfrm>
            <a:off x="1693342" y="1582497"/>
            <a:ext cx="284737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纪律委员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4724389" y="1606742"/>
            <a:ext cx="284737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劳动委员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12"/>
            </p:custDataLst>
          </p:nvPr>
        </p:nvSpPr>
        <p:spPr>
          <a:xfrm>
            <a:off x="7870075" y="1626137"/>
            <a:ext cx="284737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考勤员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13"/>
            </p:custDataLst>
          </p:nvPr>
        </p:nvSpPr>
        <p:spPr>
          <a:xfrm>
            <a:off x="1795145" y="2308225"/>
            <a:ext cx="2705735" cy="35064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①纪律监督：负责全天纪律监督，控制自习课纪律；登记违纪情况。</a:t>
            </a:r>
            <a:endParaRPr lang="zh-CN" altLang="en-US"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②协助老师完成德育档案追踪受处分学生的后期表现。</a:t>
            </a:r>
            <a:endParaRPr lang="zh-CN" altLang="en-US"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③每天早读时负责巡查早读情况。</a:t>
            </a:r>
            <a:endParaRPr lang="zh-CN" altLang="en-US"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14"/>
            </p:custDataLst>
          </p:nvPr>
        </p:nvSpPr>
        <p:spPr>
          <a:xfrm>
            <a:off x="5091459" y="2412869"/>
            <a:ext cx="2188317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1、负责每日卫生检查，记录值日生的劳动情况，填入学生劳动教育档案。</a:t>
            </a:r>
            <a:endParaRPr lang="zh-CN" altLang="en-US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、负责消毒记录本的登记。</a:t>
            </a:r>
            <a:endParaRPr lang="zh-CN" altLang="en-US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15"/>
            </p:custDataLst>
          </p:nvPr>
        </p:nvSpPr>
        <p:spPr>
          <a:xfrm>
            <a:off x="7898765" y="2425700"/>
            <a:ext cx="2696210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en-US" sz="2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、负责每日考勤，做好迟到、早退及请假登记；</a:t>
            </a:r>
            <a:endParaRPr lang="zh-CN" altLang="en-US" sz="2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、负责清算课后托管的次数。</a:t>
            </a:r>
            <a:endParaRPr lang="zh-CN" altLang="en-US" sz="2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random/>
      </p:transition>
    </mc:Choice>
    <mc:Fallback>
      <p:transition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任意多边形: 形状 71"/>
          <p:cNvSpPr/>
          <p:nvPr/>
        </p:nvSpPr>
        <p:spPr>
          <a:xfrm>
            <a:off x="387426" y="396238"/>
            <a:ext cx="11384425" cy="6400802"/>
          </a:xfrm>
          <a:custGeom>
            <a:avLst/>
            <a:gdLst>
              <a:gd name="connsiteX0" fmla="*/ 995967 w 11384425"/>
              <a:gd name="connsiteY0" fmla="*/ 0 h 6400802"/>
              <a:gd name="connsiteX1" fmla="*/ 10421181 w 11384425"/>
              <a:gd name="connsiteY1" fmla="*/ 0 h 6400802"/>
              <a:gd name="connsiteX2" fmla="*/ 10503616 w 11384425"/>
              <a:gd name="connsiteY2" fmla="*/ 7277 h 6400802"/>
              <a:gd name="connsiteX3" fmla="*/ 10515444 w 11384425"/>
              <a:gd name="connsiteY3" fmla="*/ 9464 h 6400802"/>
              <a:gd name="connsiteX4" fmla="*/ 10522366 w 11384425"/>
              <a:gd name="connsiteY4" fmla="*/ 10159 h 6400802"/>
              <a:gd name="connsiteX5" fmla="*/ 11070080 w 11384425"/>
              <a:gd name="connsiteY5" fmla="*/ 284053 h 6400802"/>
              <a:gd name="connsiteX6" fmla="*/ 11126068 w 11384425"/>
              <a:gd name="connsiteY6" fmla="*/ 355751 h 6400802"/>
              <a:gd name="connsiteX7" fmla="*/ 11165584 w 11384425"/>
              <a:gd name="connsiteY7" fmla="*/ 399372 h 6400802"/>
              <a:gd name="connsiteX8" fmla="*/ 11339754 w 11384425"/>
              <a:gd name="connsiteY8" fmla="*/ 918573 h 6400802"/>
              <a:gd name="connsiteX9" fmla="*/ 11339754 w 11384425"/>
              <a:gd name="connsiteY9" fmla="*/ 6305188 h 6400802"/>
              <a:gd name="connsiteX10" fmla="*/ 11329239 w 11384425"/>
              <a:gd name="connsiteY10" fmla="*/ 6400802 h 6400802"/>
              <a:gd name="connsiteX11" fmla="*/ 84650 w 11384425"/>
              <a:gd name="connsiteY11" fmla="*/ 6400802 h 6400802"/>
              <a:gd name="connsiteX12" fmla="*/ 77394 w 11384425"/>
              <a:gd name="connsiteY12" fmla="*/ 6305188 h 6400802"/>
              <a:gd name="connsiteX13" fmla="*/ 77394 w 11384425"/>
              <a:gd name="connsiteY13" fmla="*/ 918573 h 6400802"/>
              <a:gd name="connsiteX14" fmla="*/ 995967 w 11384425"/>
              <a:gd name="connsiteY14" fmla="*/ 0 h 6400802"/>
              <a:gd name="connsiteX0-1" fmla="*/ 749224 w 11384425"/>
              <a:gd name="connsiteY0-2" fmla="*/ 0 h 6400802"/>
              <a:gd name="connsiteX1-3" fmla="*/ 10421181 w 11384425"/>
              <a:gd name="connsiteY1-4" fmla="*/ 0 h 6400802"/>
              <a:gd name="connsiteX2-5" fmla="*/ 10503616 w 11384425"/>
              <a:gd name="connsiteY2-6" fmla="*/ 7277 h 6400802"/>
              <a:gd name="connsiteX3-7" fmla="*/ 10515444 w 11384425"/>
              <a:gd name="connsiteY3-8" fmla="*/ 9464 h 6400802"/>
              <a:gd name="connsiteX4-9" fmla="*/ 10522366 w 11384425"/>
              <a:gd name="connsiteY4-10" fmla="*/ 10159 h 6400802"/>
              <a:gd name="connsiteX5-11" fmla="*/ 11070080 w 11384425"/>
              <a:gd name="connsiteY5-12" fmla="*/ 284053 h 6400802"/>
              <a:gd name="connsiteX6-13" fmla="*/ 11126068 w 11384425"/>
              <a:gd name="connsiteY6-14" fmla="*/ 355751 h 6400802"/>
              <a:gd name="connsiteX7-15" fmla="*/ 11165584 w 11384425"/>
              <a:gd name="connsiteY7-16" fmla="*/ 399372 h 6400802"/>
              <a:gd name="connsiteX8-17" fmla="*/ 11339754 w 11384425"/>
              <a:gd name="connsiteY8-18" fmla="*/ 918573 h 6400802"/>
              <a:gd name="connsiteX9-19" fmla="*/ 11339754 w 11384425"/>
              <a:gd name="connsiteY9-20" fmla="*/ 6305188 h 6400802"/>
              <a:gd name="connsiteX10-21" fmla="*/ 11329239 w 11384425"/>
              <a:gd name="connsiteY10-22" fmla="*/ 6400802 h 6400802"/>
              <a:gd name="connsiteX11-23" fmla="*/ 84650 w 11384425"/>
              <a:gd name="connsiteY11-24" fmla="*/ 6400802 h 6400802"/>
              <a:gd name="connsiteX12-25" fmla="*/ 77394 w 11384425"/>
              <a:gd name="connsiteY12-26" fmla="*/ 6305188 h 6400802"/>
              <a:gd name="connsiteX13-27" fmla="*/ 77394 w 11384425"/>
              <a:gd name="connsiteY13-28" fmla="*/ 918573 h 6400802"/>
              <a:gd name="connsiteX14-29" fmla="*/ 749224 w 11384425"/>
              <a:gd name="connsiteY14-30" fmla="*/ 0 h 64008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1384425" h="6400802">
                <a:moveTo>
                  <a:pt x="749224" y="0"/>
                </a:moveTo>
                <a:cubicBezTo>
                  <a:pt x="2734360" y="45586"/>
                  <a:pt x="6010146" y="95227"/>
                  <a:pt x="10421181" y="0"/>
                </a:cubicBezTo>
                <a:cubicBezTo>
                  <a:pt x="10448522" y="1057"/>
                  <a:pt x="10476044" y="3498"/>
                  <a:pt x="10503616" y="7277"/>
                </a:cubicBezTo>
                <a:lnTo>
                  <a:pt x="10515444" y="9464"/>
                </a:lnTo>
                <a:lnTo>
                  <a:pt x="10522366" y="10159"/>
                </a:lnTo>
                <a:cubicBezTo>
                  <a:pt x="10751877" y="43273"/>
                  <a:pt x="10935174" y="141302"/>
                  <a:pt x="11070080" y="284053"/>
                </a:cubicBezTo>
                <a:lnTo>
                  <a:pt x="11126068" y="355751"/>
                </a:lnTo>
                <a:lnTo>
                  <a:pt x="11165584" y="399372"/>
                </a:lnTo>
                <a:cubicBezTo>
                  <a:pt x="11273300" y="543226"/>
                  <a:pt x="11340716" y="719733"/>
                  <a:pt x="11339754" y="918573"/>
                </a:cubicBezTo>
                <a:cubicBezTo>
                  <a:pt x="11372034" y="3503511"/>
                  <a:pt x="11421633" y="5650517"/>
                  <a:pt x="11339754" y="6305188"/>
                </a:cubicBezTo>
                <a:lnTo>
                  <a:pt x="11329239" y="6400802"/>
                </a:lnTo>
                <a:lnTo>
                  <a:pt x="84650" y="6400802"/>
                </a:lnTo>
                <a:lnTo>
                  <a:pt x="77394" y="6305188"/>
                </a:lnTo>
                <a:cubicBezTo>
                  <a:pt x="18787" y="4140507"/>
                  <a:pt x="-62636" y="3282232"/>
                  <a:pt x="77394" y="918573"/>
                </a:cubicBezTo>
                <a:cubicBezTo>
                  <a:pt x="29511" y="353055"/>
                  <a:pt x="196533" y="77030"/>
                  <a:pt x="74922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4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</p:txBody>
      </p:sp>
      <p:pic>
        <p:nvPicPr>
          <p:cNvPr id="1052" name="图片 1051"/>
          <p:cNvPicPr>
            <a:picLocks noChangeAspect="1"/>
          </p:cNvPicPr>
          <p:nvPr/>
        </p:nvPicPr>
        <p:blipFill>
          <a:blip r:embed="rId1"/>
          <a:srcRect l="3172" t="20307" r="6211"/>
          <a:stretch>
            <a:fillRect/>
          </a:stretch>
        </p:blipFill>
        <p:spPr>
          <a:xfrm rot="10800000">
            <a:off x="0" y="6080759"/>
            <a:ext cx="12192000" cy="792477"/>
          </a:xfrm>
          <a:custGeom>
            <a:avLst/>
            <a:gdLst>
              <a:gd name="connsiteX0" fmla="*/ 12192000 w 12192000"/>
              <a:gd name="connsiteY0" fmla="*/ 1022560 h 1022560"/>
              <a:gd name="connsiteX1" fmla="*/ 0 w 12192000"/>
              <a:gd name="connsiteY1" fmla="*/ 1022560 h 1022560"/>
              <a:gd name="connsiteX2" fmla="*/ 0 w 12192000"/>
              <a:gd name="connsiteY2" fmla="*/ 0 h 1022560"/>
              <a:gd name="connsiteX3" fmla="*/ 12192000 w 12192000"/>
              <a:gd name="connsiteY3" fmla="*/ 0 h 1022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22560">
                <a:moveTo>
                  <a:pt x="12192000" y="1022560"/>
                </a:moveTo>
                <a:lnTo>
                  <a:pt x="0" y="1022560"/>
                </a:lnTo>
                <a:lnTo>
                  <a:pt x="0" y="0"/>
                </a:lnTo>
                <a:lnTo>
                  <a:pt x="12192000" y="0"/>
                </a:lnTo>
                <a:close/>
              </a:path>
            </a:pathLst>
          </a:custGeom>
        </p:spPr>
      </p:pic>
      <p:grpSp>
        <p:nvGrpSpPr>
          <p:cNvPr id="4" name="组合 3"/>
          <p:cNvGrpSpPr/>
          <p:nvPr/>
        </p:nvGrpSpPr>
        <p:grpSpPr>
          <a:xfrm>
            <a:off x="618461" y="662049"/>
            <a:ext cx="3436272" cy="930839"/>
            <a:chOff x="749967" y="654731"/>
            <a:chExt cx="3436272" cy="930839"/>
          </a:xfrm>
        </p:grpSpPr>
        <p:pic>
          <p:nvPicPr>
            <p:cNvPr id="73" name="图片 7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35" t="10756" r="43299" b="66933"/>
            <a:stretch>
              <a:fillRect/>
            </a:stretch>
          </p:blipFill>
          <p:spPr>
            <a:xfrm>
              <a:off x="749967" y="654731"/>
              <a:ext cx="936572" cy="930839"/>
            </a:xfrm>
            <a:custGeom>
              <a:avLst/>
              <a:gdLst>
                <a:gd name="connsiteX0" fmla="*/ 799587 w 1425978"/>
                <a:gd name="connsiteY0" fmla="*/ 0 h 1417248"/>
                <a:gd name="connsiteX1" fmla="*/ 856681 w 1425978"/>
                <a:gd name="connsiteY1" fmla="*/ 5755 h 1417248"/>
                <a:gd name="connsiteX2" fmla="*/ 1425978 w 1425978"/>
                <a:gd name="connsiteY2" fmla="*/ 704259 h 1417248"/>
                <a:gd name="connsiteX3" fmla="*/ 712989 w 1425978"/>
                <a:gd name="connsiteY3" fmla="*/ 1417248 h 1417248"/>
                <a:gd name="connsiteX4" fmla="*/ 0 w 1425978"/>
                <a:gd name="connsiteY4" fmla="*/ 704259 h 1417248"/>
                <a:gd name="connsiteX5" fmla="*/ 208830 w 1425978"/>
                <a:gd name="connsiteY5" fmla="*/ 200100 h 1417248"/>
                <a:gd name="connsiteX6" fmla="*/ 271821 w 1425978"/>
                <a:gd name="connsiteY6" fmla="*/ 148127 h 1417248"/>
                <a:gd name="connsiteX7" fmla="*/ 374743 w 1425978"/>
                <a:gd name="connsiteY7" fmla="*/ 103620 h 1417248"/>
                <a:gd name="connsiteX8" fmla="*/ 799587 w 1425978"/>
                <a:gd name="connsiteY8" fmla="*/ 0 h 141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5978" h="1417248">
                  <a:moveTo>
                    <a:pt x="799587" y="0"/>
                  </a:moveTo>
                  <a:lnTo>
                    <a:pt x="856681" y="5755"/>
                  </a:lnTo>
                  <a:cubicBezTo>
                    <a:pt x="1181578" y="72239"/>
                    <a:pt x="1425978" y="359708"/>
                    <a:pt x="1425978" y="704259"/>
                  </a:cubicBezTo>
                  <a:cubicBezTo>
                    <a:pt x="1425978" y="1098032"/>
                    <a:pt x="1106762" y="1417248"/>
                    <a:pt x="712989" y="1417248"/>
                  </a:cubicBezTo>
                  <a:cubicBezTo>
                    <a:pt x="319216" y="1417248"/>
                    <a:pt x="0" y="1098032"/>
                    <a:pt x="0" y="704259"/>
                  </a:cubicBezTo>
                  <a:cubicBezTo>
                    <a:pt x="0" y="507373"/>
                    <a:pt x="79804" y="329125"/>
                    <a:pt x="208830" y="200100"/>
                  </a:cubicBezTo>
                  <a:lnTo>
                    <a:pt x="271821" y="148127"/>
                  </a:lnTo>
                  <a:lnTo>
                    <a:pt x="374743" y="103620"/>
                  </a:lnTo>
                  <a:lnTo>
                    <a:pt x="799587" y="0"/>
                  </a:lnTo>
                  <a:close/>
                </a:path>
              </a:pathLst>
            </a:custGeom>
          </p:spPr>
        </p:pic>
        <p:sp>
          <p:nvSpPr>
            <p:cNvPr id="3" name="矩形 2"/>
            <p:cNvSpPr/>
            <p:nvPr/>
          </p:nvSpPr>
          <p:spPr>
            <a:xfrm>
              <a:off x="1729403" y="1252538"/>
              <a:ext cx="2413972" cy="138112"/>
            </a:xfrm>
            <a:prstGeom prst="rect">
              <a:avLst/>
            </a:prstGeom>
            <a:solidFill>
              <a:srgbClr val="F2C3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1696065" y="863612"/>
              <a:ext cx="2490174" cy="553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班干部构成</a:t>
              </a:r>
              <a:endParaRPr lang="zh-CN" alt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pic>
        <p:nvPicPr>
          <p:cNvPr id="80" name="图片 7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64" r="79841" b="49791"/>
          <a:stretch>
            <a:fillRect/>
          </a:stretch>
        </p:blipFill>
        <p:spPr>
          <a:xfrm>
            <a:off x="43715" y="5306222"/>
            <a:ext cx="1907005" cy="1535304"/>
          </a:xfrm>
          <a:custGeom>
            <a:avLst/>
            <a:gdLst>
              <a:gd name="connsiteX0" fmla="*/ 826473 w 1578283"/>
              <a:gd name="connsiteY0" fmla="*/ 0 h 1270654"/>
              <a:gd name="connsiteX1" fmla="*/ 1402500 w 1578283"/>
              <a:gd name="connsiteY1" fmla="*/ 626116 h 1270654"/>
              <a:gd name="connsiteX2" fmla="*/ 1578283 w 1578283"/>
              <a:gd name="connsiteY2" fmla="*/ 1270654 h 1270654"/>
              <a:gd name="connsiteX3" fmla="*/ 30032 w 1578283"/>
              <a:gd name="connsiteY3" fmla="*/ 1270654 h 1270654"/>
              <a:gd name="connsiteX4" fmla="*/ 0 w 1578283"/>
              <a:gd name="connsiteY4" fmla="*/ 1171319 h 1270654"/>
              <a:gd name="connsiteX5" fmla="*/ 0 w 1578283"/>
              <a:gd name="connsiteY5" fmla="*/ 65648 h 1270654"/>
              <a:gd name="connsiteX6" fmla="*/ 250446 w 1578283"/>
              <a:gd name="connsiteY6" fmla="*/ 12523 h 127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8283" h="1270654">
                <a:moveTo>
                  <a:pt x="826473" y="0"/>
                </a:moveTo>
                <a:lnTo>
                  <a:pt x="1402500" y="626116"/>
                </a:lnTo>
                <a:lnTo>
                  <a:pt x="1578283" y="1270654"/>
                </a:lnTo>
                <a:lnTo>
                  <a:pt x="30032" y="1270654"/>
                </a:lnTo>
                <a:lnTo>
                  <a:pt x="0" y="1171319"/>
                </a:lnTo>
                <a:lnTo>
                  <a:pt x="0" y="65648"/>
                </a:lnTo>
                <a:lnTo>
                  <a:pt x="250446" y="12523"/>
                </a:lnTo>
                <a:close/>
              </a:path>
            </a:pathLst>
          </a:cu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93" t="25852" b="47507"/>
          <a:stretch>
            <a:fillRect/>
          </a:stretch>
        </p:blipFill>
        <p:spPr>
          <a:xfrm>
            <a:off x="9695100" y="5440680"/>
            <a:ext cx="2529386" cy="1439525"/>
          </a:xfrm>
          <a:custGeom>
            <a:avLst/>
            <a:gdLst>
              <a:gd name="connsiteX0" fmla="*/ 1586232 w 2029309"/>
              <a:gd name="connsiteY0" fmla="*/ 49 h 1154921"/>
              <a:gd name="connsiteX1" fmla="*/ 1808796 w 2029309"/>
              <a:gd name="connsiteY1" fmla="*/ 62942 h 1154921"/>
              <a:gd name="connsiteX2" fmla="*/ 2013565 w 2029309"/>
              <a:gd name="connsiteY2" fmla="*/ 73994 h 1154921"/>
              <a:gd name="connsiteX3" fmla="*/ 2029309 w 2029309"/>
              <a:gd name="connsiteY3" fmla="*/ 77754 h 1154921"/>
              <a:gd name="connsiteX4" fmla="*/ 2029309 w 2029309"/>
              <a:gd name="connsiteY4" fmla="*/ 1154921 h 1154921"/>
              <a:gd name="connsiteX5" fmla="*/ 189515 w 2029309"/>
              <a:gd name="connsiteY5" fmla="*/ 1154921 h 1154921"/>
              <a:gd name="connsiteX6" fmla="*/ 116346 w 2029309"/>
              <a:gd name="connsiteY6" fmla="*/ 1069028 h 1154921"/>
              <a:gd name="connsiteX7" fmla="*/ 102187 w 2029309"/>
              <a:gd name="connsiteY7" fmla="*/ 1033512 h 1154921"/>
              <a:gd name="connsiteX8" fmla="*/ 9431 w 2029309"/>
              <a:gd name="connsiteY8" fmla="*/ 707802 h 1154921"/>
              <a:gd name="connsiteX9" fmla="*/ 238252 w 2029309"/>
              <a:gd name="connsiteY9" fmla="*/ 416575 h 1154921"/>
              <a:gd name="connsiteX10" fmla="*/ 883111 w 2029309"/>
              <a:gd name="connsiteY10" fmla="*/ 260561 h 1154921"/>
              <a:gd name="connsiteX11" fmla="*/ 1486366 w 2029309"/>
              <a:gd name="connsiteY11" fmla="*/ 10938 h 1154921"/>
              <a:gd name="connsiteX12" fmla="*/ 1586232 w 2029309"/>
              <a:gd name="connsiteY12" fmla="*/ 49 h 1154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29309" h="1154921">
                <a:moveTo>
                  <a:pt x="1586232" y="49"/>
                </a:moveTo>
                <a:cubicBezTo>
                  <a:pt x="1672608" y="1512"/>
                  <a:pt x="1725588" y="35640"/>
                  <a:pt x="1808796" y="62942"/>
                </a:cubicBezTo>
                <a:cubicBezTo>
                  <a:pt x="1864268" y="81144"/>
                  <a:pt x="1944442" y="65543"/>
                  <a:pt x="2013565" y="73994"/>
                </a:cubicBezTo>
                <a:lnTo>
                  <a:pt x="2029309" y="77754"/>
                </a:lnTo>
                <a:lnTo>
                  <a:pt x="2029309" y="1154921"/>
                </a:lnTo>
                <a:lnTo>
                  <a:pt x="189515" y="1154921"/>
                </a:lnTo>
                <a:lnTo>
                  <a:pt x="116346" y="1069028"/>
                </a:lnTo>
                <a:lnTo>
                  <a:pt x="102187" y="1033512"/>
                </a:lnTo>
                <a:cubicBezTo>
                  <a:pt x="55423" y="902332"/>
                  <a:pt x="26333" y="779959"/>
                  <a:pt x="9431" y="707802"/>
                </a:cubicBezTo>
                <a:cubicBezTo>
                  <a:pt x="-35640" y="515384"/>
                  <a:pt x="87438" y="491115"/>
                  <a:pt x="238252" y="416575"/>
                </a:cubicBezTo>
                <a:cubicBezTo>
                  <a:pt x="389066" y="342035"/>
                  <a:pt x="675092" y="328167"/>
                  <a:pt x="883111" y="260561"/>
                </a:cubicBezTo>
                <a:cubicBezTo>
                  <a:pt x="1091130" y="192954"/>
                  <a:pt x="1332086" y="43874"/>
                  <a:pt x="1486366" y="10938"/>
                </a:cubicBezTo>
                <a:cubicBezTo>
                  <a:pt x="1524936" y="2704"/>
                  <a:pt x="1557440" y="-439"/>
                  <a:pt x="1586232" y="49"/>
                </a:cubicBezTo>
                <a:close/>
              </a:path>
            </a:pathLst>
          </a:custGeom>
        </p:spPr>
      </p:pic>
      <p:pic>
        <p:nvPicPr>
          <p:cNvPr id="125" name="图片 1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3" t="54778" r="66959" b="25388"/>
          <a:stretch>
            <a:fillRect/>
          </a:stretch>
        </p:blipFill>
        <p:spPr>
          <a:xfrm flipH="1">
            <a:off x="3922752" y="5434632"/>
            <a:ext cx="1085467" cy="893771"/>
          </a:xfrm>
          <a:custGeom>
            <a:avLst/>
            <a:gdLst>
              <a:gd name="connsiteX0" fmla="*/ 0 w 1530070"/>
              <a:gd name="connsiteY0" fmla="*/ 0 h 1259856"/>
              <a:gd name="connsiteX1" fmla="*/ 1530070 w 1530070"/>
              <a:gd name="connsiteY1" fmla="*/ 0 h 1259856"/>
              <a:gd name="connsiteX2" fmla="*/ 1530070 w 1530070"/>
              <a:gd name="connsiteY2" fmla="*/ 1259856 h 1259856"/>
              <a:gd name="connsiteX3" fmla="*/ 0 w 1530070"/>
              <a:gd name="connsiteY3" fmla="*/ 1259856 h 1259856"/>
              <a:gd name="connsiteX4" fmla="*/ 0 w 1530070"/>
              <a:gd name="connsiteY4" fmla="*/ 0 h 125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0070" h="1259856">
                <a:moveTo>
                  <a:pt x="0" y="0"/>
                </a:moveTo>
                <a:lnTo>
                  <a:pt x="1530070" y="0"/>
                </a:lnTo>
                <a:lnTo>
                  <a:pt x="1530070" y="1259856"/>
                </a:lnTo>
                <a:lnTo>
                  <a:pt x="0" y="125985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7" name="Google Shape;3121;p39"/>
          <p:cNvSpPr/>
          <p:nvPr/>
        </p:nvSpPr>
        <p:spPr>
          <a:xfrm>
            <a:off x="2725420" y="1440815"/>
            <a:ext cx="6102985" cy="1671320"/>
          </a:xfrm>
          <a:custGeom>
            <a:avLst/>
            <a:gdLst/>
            <a:ahLst/>
            <a:cxnLst/>
            <a:rect l="l" t="t" r="r" b="b"/>
            <a:pathLst>
              <a:path w="83961" h="8926" extrusionOk="0">
                <a:moveTo>
                  <a:pt x="27" y="1"/>
                </a:moveTo>
                <a:cubicBezTo>
                  <a:pt x="0" y="1353"/>
                  <a:pt x="650" y="2841"/>
                  <a:pt x="650" y="4220"/>
                </a:cubicBezTo>
                <a:lnTo>
                  <a:pt x="650" y="7331"/>
                </a:lnTo>
                <a:cubicBezTo>
                  <a:pt x="3977" y="7304"/>
                  <a:pt x="7304" y="7277"/>
                  <a:pt x="10631" y="7277"/>
                </a:cubicBezTo>
                <a:cubicBezTo>
                  <a:pt x="11288" y="7279"/>
                  <a:pt x="11945" y="7280"/>
                  <a:pt x="12601" y="7280"/>
                </a:cubicBezTo>
                <a:cubicBezTo>
                  <a:pt x="14567" y="7280"/>
                  <a:pt x="16527" y="7273"/>
                  <a:pt x="18485" y="7273"/>
                </a:cubicBezTo>
                <a:cubicBezTo>
                  <a:pt x="24240" y="7273"/>
                  <a:pt x="29966" y="7334"/>
                  <a:pt x="35678" y="7818"/>
                </a:cubicBezTo>
                <a:cubicBezTo>
                  <a:pt x="39790" y="8169"/>
                  <a:pt x="43712" y="8332"/>
                  <a:pt x="47904" y="8440"/>
                </a:cubicBezTo>
                <a:cubicBezTo>
                  <a:pt x="52692" y="8548"/>
                  <a:pt x="57317" y="8873"/>
                  <a:pt x="62105" y="8873"/>
                </a:cubicBezTo>
                <a:cubicBezTo>
                  <a:pt x="66263" y="8873"/>
                  <a:pt x="70447" y="8926"/>
                  <a:pt x="74618" y="8926"/>
                </a:cubicBezTo>
                <a:cubicBezTo>
                  <a:pt x="77746" y="8926"/>
                  <a:pt x="80866" y="8896"/>
                  <a:pt x="83961" y="8792"/>
                </a:cubicBezTo>
                <a:lnTo>
                  <a:pt x="83934" y="8440"/>
                </a:lnTo>
                <a:cubicBezTo>
                  <a:pt x="83744" y="5627"/>
                  <a:pt x="83663" y="2814"/>
                  <a:pt x="83528" y="1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" name="Google Shape;3127;p39"/>
          <p:cNvSpPr/>
          <p:nvPr/>
        </p:nvSpPr>
        <p:spPr>
          <a:xfrm>
            <a:off x="2395220" y="2903220"/>
            <a:ext cx="6482080" cy="1437005"/>
          </a:xfrm>
          <a:custGeom>
            <a:avLst/>
            <a:gdLst/>
            <a:ahLst/>
            <a:cxnLst/>
            <a:rect l="l" t="t" r="r" b="b"/>
            <a:pathLst>
              <a:path w="86179" h="10980" extrusionOk="0">
                <a:moveTo>
                  <a:pt x="27289" y="0"/>
                </a:moveTo>
                <a:cubicBezTo>
                  <a:pt x="21732" y="0"/>
                  <a:pt x="16125" y="159"/>
                  <a:pt x="10793" y="159"/>
                </a:cubicBezTo>
                <a:lnTo>
                  <a:pt x="1866" y="159"/>
                </a:lnTo>
                <a:cubicBezTo>
                  <a:pt x="1785" y="2323"/>
                  <a:pt x="1542" y="4460"/>
                  <a:pt x="1001" y="6624"/>
                </a:cubicBezTo>
                <a:cubicBezTo>
                  <a:pt x="839" y="7327"/>
                  <a:pt x="352" y="7976"/>
                  <a:pt x="108" y="8652"/>
                </a:cubicBezTo>
                <a:cubicBezTo>
                  <a:pt x="0" y="8977"/>
                  <a:pt x="27" y="9329"/>
                  <a:pt x="81" y="9680"/>
                </a:cubicBezTo>
                <a:cubicBezTo>
                  <a:pt x="2673" y="9704"/>
                  <a:pt x="5265" y="9737"/>
                  <a:pt x="7853" y="9737"/>
                </a:cubicBezTo>
                <a:cubicBezTo>
                  <a:pt x="11260" y="9737"/>
                  <a:pt x="14660" y="9679"/>
                  <a:pt x="18042" y="9464"/>
                </a:cubicBezTo>
                <a:cubicBezTo>
                  <a:pt x="20200" y="9318"/>
                  <a:pt x="22359" y="9289"/>
                  <a:pt x="24523" y="9289"/>
                </a:cubicBezTo>
                <a:cubicBezTo>
                  <a:pt x="25966" y="9289"/>
                  <a:pt x="27412" y="9302"/>
                  <a:pt x="28862" y="9302"/>
                </a:cubicBezTo>
                <a:cubicBezTo>
                  <a:pt x="31247" y="9302"/>
                  <a:pt x="33691" y="9243"/>
                  <a:pt x="36124" y="9243"/>
                </a:cubicBezTo>
                <a:cubicBezTo>
                  <a:pt x="37746" y="9243"/>
                  <a:pt x="39362" y="9269"/>
                  <a:pt x="40952" y="9356"/>
                </a:cubicBezTo>
                <a:cubicBezTo>
                  <a:pt x="44816" y="9566"/>
                  <a:pt x="48449" y="10006"/>
                  <a:pt x="52349" y="10006"/>
                </a:cubicBezTo>
                <a:cubicBezTo>
                  <a:pt x="52463" y="10006"/>
                  <a:pt x="52577" y="10006"/>
                  <a:pt x="52692" y="10005"/>
                </a:cubicBezTo>
                <a:cubicBezTo>
                  <a:pt x="52960" y="10003"/>
                  <a:pt x="53229" y="10002"/>
                  <a:pt x="53498" y="10002"/>
                </a:cubicBezTo>
                <a:cubicBezTo>
                  <a:pt x="57256" y="10002"/>
                  <a:pt x="60994" y="10167"/>
                  <a:pt x="64756" y="10167"/>
                </a:cubicBezTo>
                <a:cubicBezTo>
                  <a:pt x="69273" y="10167"/>
                  <a:pt x="73817" y="10654"/>
                  <a:pt x="78334" y="10762"/>
                </a:cubicBezTo>
                <a:cubicBezTo>
                  <a:pt x="80290" y="10807"/>
                  <a:pt x="82557" y="10979"/>
                  <a:pt x="84743" y="10979"/>
                </a:cubicBezTo>
                <a:cubicBezTo>
                  <a:pt x="85218" y="10979"/>
                  <a:pt x="85689" y="10971"/>
                  <a:pt x="86152" y="10952"/>
                </a:cubicBezTo>
                <a:cubicBezTo>
                  <a:pt x="86179" y="10059"/>
                  <a:pt x="86125" y="9166"/>
                  <a:pt x="86070" y="8274"/>
                </a:cubicBezTo>
                <a:cubicBezTo>
                  <a:pt x="85908" y="5975"/>
                  <a:pt x="85800" y="3648"/>
                  <a:pt x="85692" y="1322"/>
                </a:cubicBezTo>
                <a:cubicBezTo>
                  <a:pt x="85124" y="1403"/>
                  <a:pt x="84556" y="1484"/>
                  <a:pt x="84042" y="1511"/>
                </a:cubicBezTo>
                <a:cubicBezTo>
                  <a:pt x="82392" y="1647"/>
                  <a:pt x="80850" y="1755"/>
                  <a:pt x="79173" y="1755"/>
                </a:cubicBezTo>
                <a:cubicBezTo>
                  <a:pt x="79051" y="1757"/>
                  <a:pt x="78930" y="1758"/>
                  <a:pt x="78811" y="1758"/>
                </a:cubicBezTo>
                <a:cubicBezTo>
                  <a:pt x="77111" y="1758"/>
                  <a:pt x="75702" y="1586"/>
                  <a:pt x="74034" y="1484"/>
                </a:cubicBezTo>
                <a:cubicBezTo>
                  <a:pt x="73069" y="1412"/>
                  <a:pt x="72077" y="1388"/>
                  <a:pt x="71075" y="1388"/>
                </a:cubicBezTo>
                <a:cubicBezTo>
                  <a:pt x="69072" y="1388"/>
                  <a:pt x="67028" y="1484"/>
                  <a:pt x="65080" y="1484"/>
                </a:cubicBezTo>
                <a:cubicBezTo>
                  <a:pt x="60401" y="1484"/>
                  <a:pt x="56100" y="1403"/>
                  <a:pt x="51475" y="1079"/>
                </a:cubicBezTo>
                <a:cubicBezTo>
                  <a:pt x="49716" y="943"/>
                  <a:pt x="47823" y="971"/>
                  <a:pt x="46065" y="889"/>
                </a:cubicBezTo>
                <a:cubicBezTo>
                  <a:pt x="43739" y="808"/>
                  <a:pt x="41845" y="592"/>
                  <a:pt x="39573" y="402"/>
                </a:cubicBezTo>
                <a:cubicBezTo>
                  <a:pt x="35597" y="89"/>
                  <a:pt x="31457" y="0"/>
                  <a:pt x="27289" y="0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3130;p39"/>
          <p:cNvSpPr/>
          <p:nvPr/>
        </p:nvSpPr>
        <p:spPr>
          <a:xfrm>
            <a:off x="2269490" y="4297045"/>
            <a:ext cx="6390005" cy="1193165"/>
          </a:xfrm>
          <a:custGeom>
            <a:avLst/>
            <a:gdLst/>
            <a:ahLst/>
            <a:cxnLst/>
            <a:rect l="l" t="t" r="r" b="b"/>
            <a:pathLst>
              <a:path w="87911" h="10717" extrusionOk="0">
                <a:moveTo>
                  <a:pt x="37883" y="0"/>
                </a:moveTo>
                <a:cubicBezTo>
                  <a:pt x="35450" y="0"/>
                  <a:pt x="33006" y="59"/>
                  <a:pt x="30621" y="59"/>
                </a:cubicBezTo>
                <a:cubicBezTo>
                  <a:pt x="29171" y="59"/>
                  <a:pt x="27725" y="46"/>
                  <a:pt x="26282" y="46"/>
                </a:cubicBezTo>
                <a:cubicBezTo>
                  <a:pt x="24118" y="46"/>
                  <a:pt x="21959" y="75"/>
                  <a:pt x="19801" y="221"/>
                </a:cubicBezTo>
                <a:cubicBezTo>
                  <a:pt x="16419" y="436"/>
                  <a:pt x="13019" y="494"/>
                  <a:pt x="9612" y="494"/>
                </a:cubicBezTo>
                <a:cubicBezTo>
                  <a:pt x="7024" y="494"/>
                  <a:pt x="4432" y="461"/>
                  <a:pt x="1840" y="437"/>
                </a:cubicBezTo>
                <a:lnTo>
                  <a:pt x="1840" y="437"/>
                </a:lnTo>
                <a:cubicBezTo>
                  <a:pt x="1894" y="816"/>
                  <a:pt x="1975" y="1168"/>
                  <a:pt x="1921" y="1519"/>
                </a:cubicBezTo>
                <a:cubicBezTo>
                  <a:pt x="1678" y="2899"/>
                  <a:pt x="1624" y="4305"/>
                  <a:pt x="1597" y="5739"/>
                </a:cubicBezTo>
                <a:cubicBezTo>
                  <a:pt x="1570" y="6956"/>
                  <a:pt x="1002" y="8173"/>
                  <a:pt x="434" y="9282"/>
                </a:cubicBezTo>
                <a:cubicBezTo>
                  <a:pt x="298" y="9553"/>
                  <a:pt x="109" y="10121"/>
                  <a:pt x="1" y="10689"/>
                </a:cubicBezTo>
                <a:cubicBezTo>
                  <a:pt x="4194" y="10662"/>
                  <a:pt x="8386" y="10635"/>
                  <a:pt x="12579" y="10635"/>
                </a:cubicBezTo>
                <a:cubicBezTo>
                  <a:pt x="21721" y="10662"/>
                  <a:pt x="30864" y="10716"/>
                  <a:pt x="40007" y="10716"/>
                </a:cubicBezTo>
                <a:cubicBezTo>
                  <a:pt x="48419" y="10716"/>
                  <a:pt x="56804" y="10689"/>
                  <a:pt x="65216" y="10689"/>
                </a:cubicBezTo>
                <a:lnTo>
                  <a:pt x="86504" y="10689"/>
                </a:lnTo>
                <a:cubicBezTo>
                  <a:pt x="86612" y="10283"/>
                  <a:pt x="86775" y="9905"/>
                  <a:pt x="86937" y="9607"/>
                </a:cubicBezTo>
                <a:cubicBezTo>
                  <a:pt x="87856" y="7876"/>
                  <a:pt x="87667" y="5739"/>
                  <a:pt x="87829" y="3954"/>
                </a:cubicBezTo>
                <a:cubicBezTo>
                  <a:pt x="87884" y="3196"/>
                  <a:pt x="87911" y="2466"/>
                  <a:pt x="87911" y="1709"/>
                </a:cubicBezTo>
                <a:lnTo>
                  <a:pt x="87911" y="1709"/>
                </a:lnTo>
                <a:cubicBezTo>
                  <a:pt x="87448" y="1728"/>
                  <a:pt x="86977" y="1736"/>
                  <a:pt x="86502" y="1736"/>
                </a:cubicBezTo>
                <a:cubicBezTo>
                  <a:pt x="84316" y="1736"/>
                  <a:pt x="82049" y="1564"/>
                  <a:pt x="80093" y="1519"/>
                </a:cubicBezTo>
                <a:cubicBezTo>
                  <a:pt x="75576" y="1411"/>
                  <a:pt x="71032" y="924"/>
                  <a:pt x="66515" y="924"/>
                </a:cubicBezTo>
                <a:cubicBezTo>
                  <a:pt x="62753" y="924"/>
                  <a:pt x="59015" y="759"/>
                  <a:pt x="55257" y="759"/>
                </a:cubicBezTo>
                <a:cubicBezTo>
                  <a:pt x="54988" y="759"/>
                  <a:pt x="54719" y="760"/>
                  <a:pt x="54451" y="762"/>
                </a:cubicBezTo>
                <a:cubicBezTo>
                  <a:pt x="54336" y="763"/>
                  <a:pt x="54222" y="763"/>
                  <a:pt x="54108" y="763"/>
                </a:cubicBezTo>
                <a:cubicBezTo>
                  <a:pt x="50208" y="763"/>
                  <a:pt x="46575" y="323"/>
                  <a:pt x="42711" y="113"/>
                </a:cubicBezTo>
                <a:cubicBezTo>
                  <a:pt x="41121" y="26"/>
                  <a:pt x="39505" y="0"/>
                  <a:pt x="37883" y="0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3133;p39"/>
          <p:cNvSpPr/>
          <p:nvPr/>
        </p:nvSpPr>
        <p:spPr>
          <a:xfrm>
            <a:off x="1355725" y="1424305"/>
            <a:ext cx="1953895" cy="1589405"/>
          </a:xfrm>
          <a:custGeom>
            <a:avLst/>
            <a:gdLst/>
            <a:ahLst/>
            <a:cxnLst/>
            <a:rect l="l" t="t" r="r" b="b"/>
            <a:pathLst>
              <a:path w="18638" h="11281" extrusionOk="0">
                <a:moveTo>
                  <a:pt x="18638" y="1"/>
                </a:moveTo>
                <a:cubicBezTo>
                  <a:pt x="15798" y="24"/>
                  <a:pt x="12979" y="88"/>
                  <a:pt x="10145" y="88"/>
                </a:cubicBezTo>
                <a:cubicBezTo>
                  <a:pt x="9686" y="88"/>
                  <a:pt x="9225" y="86"/>
                  <a:pt x="8765" y="82"/>
                </a:cubicBezTo>
                <a:cubicBezTo>
                  <a:pt x="7304" y="82"/>
                  <a:pt x="5843" y="136"/>
                  <a:pt x="4410" y="244"/>
                </a:cubicBezTo>
                <a:cubicBezTo>
                  <a:pt x="3057" y="380"/>
                  <a:pt x="1705" y="758"/>
                  <a:pt x="352" y="1029"/>
                </a:cubicBezTo>
                <a:cubicBezTo>
                  <a:pt x="244" y="4437"/>
                  <a:pt x="109" y="7818"/>
                  <a:pt x="1" y="11226"/>
                </a:cubicBezTo>
                <a:cubicBezTo>
                  <a:pt x="352" y="11253"/>
                  <a:pt x="731" y="11280"/>
                  <a:pt x="1110" y="11280"/>
                </a:cubicBezTo>
                <a:cubicBezTo>
                  <a:pt x="2462" y="11280"/>
                  <a:pt x="3679" y="11091"/>
                  <a:pt x="5005" y="10956"/>
                </a:cubicBezTo>
                <a:cubicBezTo>
                  <a:pt x="6952" y="10767"/>
                  <a:pt x="8873" y="10415"/>
                  <a:pt x="10847" y="10063"/>
                </a:cubicBezTo>
                <a:cubicBezTo>
                  <a:pt x="11724" y="9904"/>
                  <a:pt x="12643" y="9859"/>
                  <a:pt x="13573" y="9859"/>
                </a:cubicBezTo>
                <a:cubicBezTo>
                  <a:pt x="14745" y="9859"/>
                  <a:pt x="15934" y="9930"/>
                  <a:pt x="17076" y="9930"/>
                </a:cubicBezTo>
                <a:cubicBezTo>
                  <a:pt x="17182" y="9930"/>
                  <a:pt x="17288" y="9929"/>
                  <a:pt x="17393" y="9928"/>
                </a:cubicBezTo>
                <a:lnTo>
                  <a:pt x="18611" y="9928"/>
                </a:lnTo>
                <a:cubicBezTo>
                  <a:pt x="18611" y="9252"/>
                  <a:pt x="18638" y="8548"/>
                  <a:pt x="18638" y="7845"/>
                </a:cubicBezTo>
                <a:cubicBezTo>
                  <a:pt x="18611" y="5465"/>
                  <a:pt x="18638" y="3112"/>
                  <a:pt x="18638" y="758"/>
                </a:cubicBezTo>
                <a:lnTo>
                  <a:pt x="18638" y="1"/>
                </a:lnTo>
                <a:close/>
              </a:path>
            </a:pathLst>
          </a:custGeom>
          <a:solidFill>
            <a:srgbClr val="C5E2EA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Google Shape;3176;p39"/>
          <p:cNvSpPr/>
          <p:nvPr/>
        </p:nvSpPr>
        <p:spPr>
          <a:xfrm>
            <a:off x="1429385" y="4338320"/>
            <a:ext cx="1908175" cy="1206500"/>
          </a:xfrm>
          <a:custGeom>
            <a:avLst/>
            <a:gdLst/>
            <a:ahLst/>
            <a:cxnLst/>
            <a:rect l="l" t="t" r="r" b="b"/>
            <a:pathLst>
              <a:path w="18206" h="10836" extrusionOk="0">
                <a:moveTo>
                  <a:pt x="16386" y="0"/>
                </a:moveTo>
                <a:cubicBezTo>
                  <a:pt x="15224" y="0"/>
                  <a:pt x="14058" y="24"/>
                  <a:pt x="12903" y="96"/>
                </a:cubicBezTo>
                <a:cubicBezTo>
                  <a:pt x="10929" y="232"/>
                  <a:pt x="8927" y="394"/>
                  <a:pt x="6953" y="583"/>
                </a:cubicBezTo>
                <a:cubicBezTo>
                  <a:pt x="5979" y="665"/>
                  <a:pt x="5059" y="854"/>
                  <a:pt x="4112" y="962"/>
                </a:cubicBezTo>
                <a:cubicBezTo>
                  <a:pt x="2760" y="1151"/>
                  <a:pt x="1408" y="1124"/>
                  <a:pt x="82" y="1233"/>
                </a:cubicBezTo>
                <a:cubicBezTo>
                  <a:pt x="28" y="3396"/>
                  <a:pt x="1" y="5587"/>
                  <a:pt x="1" y="7778"/>
                </a:cubicBezTo>
                <a:cubicBezTo>
                  <a:pt x="1" y="8509"/>
                  <a:pt x="136" y="9239"/>
                  <a:pt x="190" y="9915"/>
                </a:cubicBezTo>
                <a:cubicBezTo>
                  <a:pt x="190" y="9996"/>
                  <a:pt x="190" y="10078"/>
                  <a:pt x="190" y="10132"/>
                </a:cubicBezTo>
                <a:cubicBezTo>
                  <a:pt x="217" y="10159"/>
                  <a:pt x="244" y="10159"/>
                  <a:pt x="244" y="10186"/>
                </a:cubicBezTo>
                <a:cubicBezTo>
                  <a:pt x="921" y="10646"/>
                  <a:pt x="1083" y="10510"/>
                  <a:pt x="1840" y="10646"/>
                </a:cubicBezTo>
                <a:cubicBezTo>
                  <a:pt x="2462" y="10754"/>
                  <a:pt x="2949" y="10835"/>
                  <a:pt x="3626" y="10835"/>
                </a:cubicBezTo>
                <a:lnTo>
                  <a:pt x="5140" y="10835"/>
                </a:lnTo>
                <a:cubicBezTo>
                  <a:pt x="5681" y="10835"/>
                  <a:pt x="6141" y="10646"/>
                  <a:pt x="6655" y="10646"/>
                </a:cubicBezTo>
                <a:cubicBezTo>
                  <a:pt x="7223" y="10619"/>
                  <a:pt x="7764" y="10565"/>
                  <a:pt x="8332" y="10565"/>
                </a:cubicBezTo>
                <a:cubicBezTo>
                  <a:pt x="8900" y="10537"/>
                  <a:pt x="9441" y="10510"/>
                  <a:pt x="9982" y="10483"/>
                </a:cubicBezTo>
                <a:cubicBezTo>
                  <a:pt x="12389" y="10402"/>
                  <a:pt x="14797" y="10321"/>
                  <a:pt x="17231" y="10267"/>
                </a:cubicBezTo>
                <a:cubicBezTo>
                  <a:pt x="17285" y="9699"/>
                  <a:pt x="17367" y="9131"/>
                  <a:pt x="17448" y="8887"/>
                </a:cubicBezTo>
                <a:cubicBezTo>
                  <a:pt x="17718" y="7751"/>
                  <a:pt x="18016" y="6534"/>
                  <a:pt x="18016" y="5317"/>
                </a:cubicBezTo>
                <a:cubicBezTo>
                  <a:pt x="18016" y="3883"/>
                  <a:pt x="18070" y="2504"/>
                  <a:pt x="18178" y="1097"/>
                </a:cubicBezTo>
                <a:cubicBezTo>
                  <a:pt x="18205" y="746"/>
                  <a:pt x="18151" y="394"/>
                  <a:pt x="18124" y="15"/>
                </a:cubicBezTo>
                <a:cubicBezTo>
                  <a:pt x="17547" y="6"/>
                  <a:pt x="16967" y="0"/>
                  <a:pt x="16386" y="0"/>
                </a:cubicBezTo>
                <a:close/>
              </a:path>
            </a:pathLst>
          </a:custGeom>
          <a:solidFill>
            <a:srgbClr val="EB99A7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5" name="Google Shape;3179;p39"/>
          <p:cNvSpPr/>
          <p:nvPr/>
        </p:nvSpPr>
        <p:spPr>
          <a:xfrm>
            <a:off x="1355725" y="2985135"/>
            <a:ext cx="1841500" cy="1222375"/>
          </a:xfrm>
          <a:custGeom>
            <a:avLst/>
            <a:gdLst/>
            <a:ahLst/>
            <a:cxnLst/>
            <a:rect l="l" t="t" r="r" b="b"/>
            <a:pathLst>
              <a:path w="18935" h="10808" extrusionOk="0">
                <a:moveTo>
                  <a:pt x="13895" y="0"/>
                </a:moveTo>
                <a:cubicBezTo>
                  <a:pt x="12967" y="0"/>
                  <a:pt x="12048" y="45"/>
                  <a:pt x="11171" y="204"/>
                </a:cubicBezTo>
                <a:cubicBezTo>
                  <a:pt x="9197" y="556"/>
                  <a:pt x="7276" y="908"/>
                  <a:pt x="5329" y="1097"/>
                </a:cubicBezTo>
                <a:cubicBezTo>
                  <a:pt x="4003" y="1232"/>
                  <a:pt x="2759" y="1421"/>
                  <a:pt x="1434" y="1421"/>
                </a:cubicBezTo>
                <a:cubicBezTo>
                  <a:pt x="1055" y="1421"/>
                  <a:pt x="676" y="1394"/>
                  <a:pt x="325" y="1367"/>
                </a:cubicBezTo>
                <a:cubicBezTo>
                  <a:pt x="244" y="3531"/>
                  <a:pt x="162" y="5695"/>
                  <a:pt x="81" y="7859"/>
                </a:cubicBezTo>
                <a:cubicBezTo>
                  <a:pt x="54" y="8833"/>
                  <a:pt x="27" y="9834"/>
                  <a:pt x="0" y="10808"/>
                </a:cubicBezTo>
                <a:cubicBezTo>
                  <a:pt x="1326" y="10699"/>
                  <a:pt x="2678" y="10726"/>
                  <a:pt x="4030" y="10564"/>
                </a:cubicBezTo>
                <a:cubicBezTo>
                  <a:pt x="4977" y="10456"/>
                  <a:pt x="5897" y="10267"/>
                  <a:pt x="6871" y="10185"/>
                </a:cubicBezTo>
                <a:cubicBezTo>
                  <a:pt x="8845" y="9996"/>
                  <a:pt x="10847" y="9834"/>
                  <a:pt x="12821" y="9698"/>
                </a:cubicBezTo>
                <a:cubicBezTo>
                  <a:pt x="13976" y="9626"/>
                  <a:pt x="15142" y="9602"/>
                  <a:pt x="16304" y="9602"/>
                </a:cubicBezTo>
                <a:cubicBezTo>
                  <a:pt x="16885" y="9602"/>
                  <a:pt x="17465" y="9608"/>
                  <a:pt x="18042" y="9617"/>
                </a:cubicBezTo>
                <a:cubicBezTo>
                  <a:pt x="18015" y="9266"/>
                  <a:pt x="18015" y="8914"/>
                  <a:pt x="18069" y="8589"/>
                </a:cubicBezTo>
                <a:cubicBezTo>
                  <a:pt x="18177" y="7913"/>
                  <a:pt x="18421" y="7264"/>
                  <a:pt x="18502" y="6561"/>
                </a:cubicBezTo>
                <a:cubicBezTo>
                  <a:pt x="18772" y="4397"/>
                  <a:pt x="18880" y="2260"/>
                  <a:pt x="18935" y="69"/>
                </a:cubicBezTo>
                <a:lnTo>
                  <a:pt x="17690" y="69"/>
                </a:lnTo>
                <a:cubicBezTo>
                  <a:pt x="17586" y="70"/>
                  <a:pt x="17482" y="71"/>
                  <a:pt x="17377" y="71"/>
                </a:cubicBezTo>
                <a:cubicBezTo>
                  <a:pt x="16248" y="71"/>
                  <a:pt x="15065" y="0"/>
                  <a:pt x="13895" y="0"/>
                </a:cubicBezTo>
                <a:close/>
              </a:path>
            </a:pathLst>
          </a:custGeom>
          <a:solidFill>
            <a:srgbClr val="88A5CD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1675130" y="2091055"/>
            <a:ext cx="1554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体育委员</a:t>
            </a:r>
            <a:endParaRPr lang="zh-CN" sz="2400" dirty="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3229610" y="1481455"/>
            <a:ext cx="564769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、负责课间操及体育课的组织管理；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、负责集体活动的集队、领队；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、统筹兼顾校运会；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、组织参加球类运动会。</a:t>
            </a:r>
            <a:endParaRPr lang="zh-CN" alt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555115" y="3403600"/>
            <a:ext cx="164211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电教员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1560195" y="4720590"/>
            <a:ext cx="164211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宣传小组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122930" y="3039745"/>
            <a:ext cx="5946140" cy="13779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、负责离开教室时关闭电灯、风扇，摁灭电脑屏幕，放学时关机；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、负责协助老师使用教学设备；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、负责空调管理</a:t>
            </a:r>
            <a:endParaRPr lang="zh-CN" altLang="en-US"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309620" y="4363720"/>
            <a:ext cx="53213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、负责黑板报制作；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、负责管理班级宣发团队；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、统筹班级文化氛围的设计和宣传品的制作；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、与学习委员合力完成班级活动宣发。</a:t>
            </a:r>
            <a:endParaRPr lang="zh-CN" altLang="en-US"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random/>
      </p:transition>
    </mc:Choice>
    <mc:Fallback>
      <p:transition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任意多边形: 形状 71"/>
          <p:cNvSpPr/>
          <p:nvPr/>
        </p:nvSpPr>
        <p:spPr>
          <a:xfrm>
            <a:off x="265506" y="50798"/>
            <a:ext cx="11384425" cy="6400802"/>
          </a:xfrm>
          <a:custGeom>
            <a:avLst/>
            <a:gdLst>
              <a:gd name="connsiteX0" fmla="*/ 995967 w 11384425"/>
              <a:gd name="connsiteY0" fmla="*/ 0 h 6400802"/>
              <a:gd name="connsiteX1" fmla="*/ 10421181 w 11384425"/>
              <a:gd name="connsiteY1" fmla="*/ 0 h 6400802"/>
              <a:gd name="connsiteX2" fmla="*/ 10503616 w 11384425"/>
              <a:gd name="connsiteY2" fmla="*/ 7277 h 6400802"/>
              <a:gd name="connsiteX3" fmla="*/ 10515444 w 11384425"/>
              <a:gd name="connsiteY3" fmla="*/ 9464 h 6400802"/>
              <a:gd name="connsiteX4" fmla="*/ 10522366 w 11384425"/>
              <a:gd name="connsiteY4" fmla="*/ 10159 h 6400802"/>
              <a:gd name="connsiteX5" fmla="*/ 11070080 w 11384425"/>
              <a:gd name="connsiteY5" fmla="*/ 284053 h 6400802"/>
              <a:gd name="connsiteX6" fmla="*/ 11126068 w 11384425"/>
              <a:gd name="connsiteY6" fmla="*/ 355751 h 6400802"/>
              <a:gd name="connsiteX7" fmla="*/ 11165584 w 11384425"/>
              <a:gd name="connsiteY7" fmla="*/ 399372 h 6400802"/>
              <a:gd name="connsiteX8" fmla="*/ 11339754 w 11384425"/>
              <a:gd name="connsiteY8" fmla="*/ 918573 h 6400802"/>
              <a:gd name="connsiteX9" fmla="*/ 11339754 w 11384425"/>
              <a:gd name="connsiteY9" fmla="*/ 6305188 h 6400802"/>
              <a:gd name="connsiteX10" fmla="*/ 11329239 w 11384425"/>
              <a:gd name="connsiteY10" fmla="*/ 6400802 h 6400802"/>
              <a:gd name="connsiteX11" fmla="*/ 84650 w 11384425"/>
              <a:gd name="connsiteY11" fmla="*/ 6400802 h 6400802"/>
              <a:gd name="connsiteX12" fmla="*/ 77394 w 11384425"/>
              <a:gd name="connsiteY12" fmla="*/ 6305188 h 6400802"/>
              <a:gd name="connsiteX13" fmla="*/ 77394 w 11384425"/>
              <a:gd name="connsiteY13" fmla="*/ 918573 h 6400802"/>
              <a:gd name="connsiteX14" fmla="*/ 995967 w 11384425"/>
              <a:gd name="connsiteY14" fmla="*/ 0 h 6400802"/>
              <a:gd name="connsiteX0-1" fmla="*/ 749224 w 11384425"/>
              <a:gd name="connsiteY0-2" fmla="*/ 0 h 6400802"/>
              <a:gd name="connsiteX1-3" fmla="*/ 10421181 w 11384425"/>
              <a:gd name="connsiteY1-4" fmla="*/ 0 h 6400802"/>
              <a:gd name="connsiteX2-5" fmla="*/ 10503616 w 11384425"/>
              <a:gd name="connsiteY2-6" fmla="*/ 7277 h 6400802"/>
              <a:gd name="connsiteX3-7" fmla="*/ 10515444 w 11384425"/>
              <a:gd name="connsiteY3-8" fmla="*/ 9464 h 6400802"/>
              <a:gd name="connsiteX4-9" fmla="*/ 10522366 w 11384425"/>
              <a:gd name="connsiteY4-10" fmla="*/ 10159 h 6400802"/>
              <a:gd name="connsiteX5-11" fmla="*/ 11070080 w 11384425"/>
              <a:gd name="connsiteY5-12" fmla="*/ 284053 h 6400802"/>
              <a:gd name="connsiteX6-13" fmla="*/ 11126068 w 11384425"/>
              <a:gd name="connsiteY6-14" fmla="*/ 355751 h 6400802"/>
              <a:gd name="connsiteX7-15" fmla="*/ 11165584 w 11384425"/>
              <a:gd name="connsiteY7-16" fmla="*/ 399372 h 6400802"/>
              <a:gd name="connsiteX8-17" fmla="*/ 11339754 w 11384425"/>
              <a:gd name="connsiteY8-18" fmla="*/ 918573 h 6400802"/>
              <a:gd name="connsiteX9-19" fmla="*/ 11339754 w 11384425"/>
              <a:gd name="connsiteY9-20" fmla="*/ 6305188 h 6400802"/>
              <a:gd name="connsiteX10-21" fmla="*/ 11329239 w 11384425"/>
              <a:gd name="connsiteY10-22" fmla="*/ 6400802 h 6400802"/>
              <a:gd name="connsiteX11-23" fmla="*/ 84650 w 11384425"/>
              <a:gd name="connsiteY11-24" fmla="*/ 6400802 h 6400802"/>
              <a:gd name="connsiteX12-25" fmla="*/ 77394 w 11384425"/>
              <a:gd name="connsiteY12-26" fmla="*/ 6305188 h 6400802"/>
              <a:gd name="connsiteX13-27" fmla="*/ 77394 w 11384425"/>
              <a:gd name="connsiteY13-28" fmla="*/ 918573 h 6400802"/>
              <a:gd name="connsiteX14-29" fmla="*/ 749224 w 11384425"/>
              <a:gd name="connsiteY14-30" fmla="*/ 0 h 64008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1384425" h="6400802">
                <a:moveTo>
                  <a:pt x="749224" y="0"/>
                </a:moveTo>
                <a:cubicBezTo>
                  <a:pt x="2734360" y="45586"/>
                  <a:pt x="6010146" y="95227"/>
                  <a:pt x="10421181" y="0"/>
                </a:cubicBezTo>
                <a:cubicBezTo>
                  <a:pt x="10448522" y="1057"/>
                  <a:pt x="10476044" y="3498"/>
                  <a:pt x="10503616" y="7277"/>
                </a:cubicBezTo>
                <a:lnTo>
                  <a:pt x="10515444" y="9464"/>
                </a:lnTo>
                <a:lnTo>
                  <a:pt x="10522366" y="10159"/>
                </a:lnTo>
                <a:cubicBezTo>
                  <a:pt x="10751877" y="43273"/>
                  <a:pt x="10935174" y="141302"/>
                  <a:pt x="11070080" y="284053"/>
                </a:cubicBezTo>
                <a:lnTo>
                  <a:pt x="11126068" y="355751"/>
                </a:lnTo>
                <a:lnTo>
                  <a:pt x="11165584" y="399372"/>
                </a:lnTo>
                <a:cubicBezTo>
                  <a:pt x="11273300" y="543226"/>
                  <a:pt x="11340716" y="719733"/>
                  <a:pt x="11339754" y="918573"/>
                </a:cubicBezTo>
                <a:cubicBezTo>
                  <a:pt x="11372034" y="3503511"/>
                  <a:pt x="11421633" y="5650517"/>
                  <a:pt x="11339754" y="6305188"/>
                </a:cubicBezTo>
                <a:lnTo>
                  <a:pt x="11329239" y="6400802"/>
                </a:lnTo>
                <a:lnTo>
                  <a:pt x="84650" y="6400802"/>
                </a:lnTo>
                <a:lnTo>
                  <a:pt x="77394" y="6305188"/>
                </a:lnTo>
                <a:cubicBezTo>
                  <a:pt x="18787" y="4140507"/>
                  <a:pt x="-62636" y="3282232"/>
                  <a:pt x="77394" y="918573"/>
                </a:cubicBezTo>
                <a:cubicBezTo>
                  <a:pt x="29511" y="353055"/>
                  <a:pt x="196533" y="77030"/>
                  <a:pt x="74922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4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仓耳渔阳体 W04" panose="02020400000000000000" pitchFamily="18" charset="-122"/>
              <a:ea typeface="仓耳渔阳体 W04" panose="02020400000000000000" pitchFamily="18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5306222"/>
            <a:ext cx="12224486" cy="1573983"/>
            <a:chOff x="0" y="5306222"/>
            <a:chExt cx="12224486" cy="157398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"/>
            <a:srcRect l="3172" t="20307" r="6211"/>
            <a:stretch>
              <a:fillRect/>
            </a:stretch>
          </p:blipFill>
          <p:spPr>
            <a:xfrm rot="10800000">
              <a:off x="0" y="6065519"/>
              <a:ext cx="12192000" cy="792477"/>
            </a:xfrm>
            <a:custGeom>
              <a:avLst/>
              <a:gdLst>
                <a:gd name="connsiteX0" fmla="*/ 12192000 w 12192000"/>
                <a:gd name="connsiteY0" fmla="*/ 1022560 h 1022560"/>
                <a:gd name="connsiteX1" fmla="*/ 0 w 12192000"/>
                <a:gd name="connsiteY1" fmla="*/ 1022560 h 1022560"/>
                <a:gd name="connsiteX2" fmla="*/ 0 w 12192000"/>
                <a:gd name="connsiteY2" fmla="*/ 0 h 1022560"/>
                <a:gd name="connsiteX3" fmla="*/ 12192000 w 12192000"/>
                <a:gd name="connsiteY3" fmla="*/ 0 h 102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1022560">
                  <a:moveTo>
                    <a:pt x="12192000" y="1022560"/>
                  </a:moveTo>
                  <a:lnTo>
                    <a:pt x="0" y="1022560"/>
                  </a:lnTo>
                  <a:lnTo>
                    <a:pt x="0" y="0"/>
                  </a:lnTo>
                  <a:lnTo>
                    <a:pt x="12192000" y="0"/>
                  </a:lnTo>
                  <a:close/>
                </a:path>
              </a:pathLst>
            </a:cu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64" r="79841" b="49791"/>
            <a:stretch>
              <a:fillRect/>
            </a:stretch>
          </p:blipFill>
          <p:spPr>
            <a:xfrm>
              <a:off x="43715" y="5306222"/>
              <a:ext cx="1907005" cy="1535304"/>
            </a:xfrm>
            <a:custGeom>
              <a:avLst/>
              <a:gdLst>
                <a:gd name="connsiteX0" fmla="*/ 826473 w 1578283"/>
                <a:gd name="connsiteY0" fmla="*/ 0 h 1270654"/>
                <a:gd name="connsiteX1" fmla="*/ 1402500 w 1578283"/>
                <a:gd name="connsiteY1" fmla="*/ 626116 h 1270654"/>
                <a:gd name="connsiteX2" fmla="*/ 1578283 w 1578283"/>
                <a:gd name="connsiteY2" fmla="*/ 1270654 h 1270654"/>
                <a:gd name="connsiteX3" fmla="*/ 30032 w 1578283"/>
                <a:gd name="connsiteY3" fmla="*/ 1270654 h 1270654"/>
                <a:gd name="connsiteX4" fmla="*/ 0 w 1578283"/>
                <a:gd name="connsiteY4" fmla="*/ 1171319 h 1270654"/>
                <a:gd name="connsiteX5" fmla="*/ 0 w 1578283"/>
                <a:gd name="connsiteY5" fmla="*/ 65648 h 1270654"/>
                <a:gd name="connsiteX6" fmla="*/ 250446 w 1578283"/>
                <a:gd name="connsiteY6" fmla="*/ 12523 h 1270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8283" h="1270654">
                  <a:moveTo>
                    <a:pt x="826473" y="0"/>
                  </a:moveTo>
                  <a:lnTo>
                    <a:pt x="1402500" y="626116"/>
                  </a:lnTo>
                  <a:lnTo>
                    <a:pt x="1578283" y="1270654"/>
                  </a:lnTo>
                  <a:lnTo>
                    <a:pt x="30032" y="1270654"/>
                  </a:lnTo>
                  <a:lnTo>
                    <a:pt x="0" y="1171319"/>
                  </a:lnTo>
                  <a:lnTo>
                    <a:pt x="0" y="65648"/>
                  </a:lnTo>
                  <a:lnTo>
                    <a:pt x="250446" y="12523"/>
                  </a:lnTo>
                  <a:close/>
                </a:path>
              </a:pathLst>
            </a:cu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93" t="25852" b="47507"/>
            <a:stretch>
              <a:fillRect/>
            </a:stretch>
          </p:blipFill>
          <p:spPr>
            <a:xfrm>
              <a:off x="9695100" y="5440680"/>
              <a:ext cx="2529386" cy="1439525"/>
            </a:xfrm>
            <a:custGeom>
              <a:avLst/>
              <a:gdLst>
                <a:gd name="connsiteX0" fmla="*/ 1586232 w 2029309"/>
                <a:gd name="connsiteY0" fmla="*/ 49 h 1154921"/>
                <a:gd name="connsiteX1" fmla="*/ 1808796 w 2029309"/>
                <a:gd name="connsiteY1" fmla="*/ 62942 h 1154921"/>
                <a:gd name="connsiteX2" fmla="*/ 2013565 w 2029309"/>
                <a:gd name="connsiteY2" fmla="*/ 73994 h 1154921"/>
                <a:gd name="connsiteX3" fmla="*/ 2029309 w 2029309"/>
                <a:gd name="connsiteY3" fmla="*/ 77754 h 1154921"/>
                <a:gd name="connsiteX4" fmla="*/ 2029309 w 2029309"/>
                <a:gd name="connsiteY4" fmla="*/ 1154921 h 1154921"/>
                <a:gd name="connsiteX5" fmla="*/ 189515 w 2029309"/>
                <a:gd name="connsiteY5" fmla="*/ 1154921 h 1154921"/>
                <a:gd name="connsiteX6" fmla="*/ 116346 w 2029309"/>
                <a:gd name="connsiteY6" fmla="*/ 1069028 h 1154921"/>
                <a:gd name="connsiteX7" fmla="*/ 102187 w 2029309"/>
                <a:gd name="connsiteY7" fmla="*/ 1033512 h 1154921"/>
                <a:gd name="connsiteX8" fmla="*/ 9431 w 2029309"/>
                <a:gd name="connsiteY8" fmla="*/ 707802 h 1154921"/>
                <a:gd name="connsiteX9" fmla="*/ 238252 w 2029309"/>
                <a:gd name="connsiteY9" fmla="*/ 416575 h 1154921"/>
                <a:gd name="connsiteX10" fmla="*/ 883111 w 2029309"/>
                <a:gd name="connsiteY10" fmla="*/ 260561 h 1154921"/>
                <a:gd name="connsiteX11" fmla="*/ 1486366 w 2029309"/>
                <a:gd name="connsiteY11" fmla="*/ 10938 h 1154921"/>
                <a:gd name="connsiteX12" fmla="*/ 1586232 w 2029309"/>
                <a:gd name="connsiteY12" fmla="*/ 49 h 1154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29309" h="1154921">
                  <a:moveTo>
                    <a:pt x="1586232" y="49"/>
                  </a:moveTo>
                  <a:cubicBezTo>
                    <a:pt x="1672608" y="1512"/>
                    <a:pt x="1725588" y="35640"/>
                    <a:pt x="1808796" y="62942"/>
                  </a:cubicBezTo>
                  <a:cubicBezTo>
                    <a:pt x="1864268" y="81144"/>
                    <a:pt x="1944442" y="65543"/>
                    <a:pt x="2013565" y="73994"/>
                  </a:cubicBezTo>
                  <a:lnTo>
                    <a:pt x="2029309" y="77754"/>
                  </a:lnTo>
                  <a:lnTo>
                    <a:pt x="2029309" y="1154921"/>
                  </a:lnTo>
                  <a:lnTo>
                    <a:pt x="189515" y="1154921"/>
                  </a:lnTo>
                  <a:lnTo>
                    <a:pt x="116346" y="1069028"/>
                  </a:lnTo>
                  <a:lnTo>
                    <a:pt x="102187" y="1033512"/>
                  </a:lnTo>
                  <a:cubicBezTo>
                    <a:pt x="55423" y="902332"/>
                    <a:pt x="26333" y="779959"/>
                    <a:pt x="9431" y="707802"/>
                  </a:cubicBezTo>
                  <a:cubicBezTo>
                    <a:pt x="-35640" y="515384"/>
                    <a:pt x="87438" y="491115"/>
                    <a:pt x="238252" y="416575"/>
                  </a:cubicBezTo>
                  <a:cubicBezTo>
                    <a:pt x="389066" y="342035"/>
                    <a:pt x="675092" y="328167"/>
                    <a:pt x="883111" y="260561"/>
                  </a:cubicBezTo>
                  <a:cubicBezTo>
                    <a:pt x="1091130" y="192954"/>
                    <a:pt x="1332086" y="43874"/>
                    <a:pt x="1486366" y="10938"/>
                  </a:cubicBezTo>
                  <a:cubicBezTo>
                    <a:pt x="1524936" y="2704"/>
                    <a:pt x="1557440" y="-439"/>
                    <a:pt x="1586232" y="49"/>
                  </a:cubicBezTo>
                  <a:close/>
                </a:path>
              </a:pathLst>
            </a:cu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4207" y="5492109"/>
            <a:ext cx="847417" cy="664522"/>
          </a:xfrm>
          <a:prstGeom prst="rect">
            <a:avLst/>
          </a:prstGeom>
        </p:spPr>
      </p:pic>
      <p:grpSp>
        <p:nvGrpSpPr>
          <p:cNvPr id="44" name="组合 43"/>
          <p:cNvGrpSpPr/>
          <p:nvPr/>
        </p:nvGrpSpPr>
        <p:grpSpPr>
          <a:xfrm>
            <a:off x="618461" y="662049"/>
            <a:ext cx="3436272" cy="930839"/>
            <a:chOff x="749967" y="654731"/>
            <a:chExt cx="3436272" cy="930839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35" t="10756" r="43299" b="66933"/>
            <a:stretch>
              <a:fillRect/>
            </a:stretch>
          </p:blipFill>
          <p:spPr>
            <a:xfrm>
              <a:off x="749967" y="654731"/>
              <a:ext cx="936572" cy="930839"/>
            </a:xfrm>
            <a:custGeom>
              <a:avLst/>
              <a:gdLst>
                <a:gd name="connsiteX0" fmla="*/ 799587 w 1425978"/>
                <a:gd name="connsiteY0" fmla="*/ 0 h 1417248"/>
                <a:gd name="connsiteX1" fmla="*/ 856681 w 1425978"/>
                <a:gd name="connsiteY1" fmla="*/ 5755 h 1417248"/>
                <a:gd name="connsiteX2" fmla="*/ 1425978 w 1425978"/>
                <a:gd name="connsiteY2" fmla="*/ 704259 h 1417248"/>
                <a:gd name="connsiteX3" fmla="*/ 712989 w 1425978"/>
                <a:gd name="connsiteY3" fmla="*/ 1417248 h 1417248"/>
                <a:gd name="connsiteX4" fmla="*/ 0 w 1425978"/>
                <a:gd name="connsiteY4" fmla="*/ 704259 h 1417248"/>
                <a:gd name="connsiteX5" fmla="*/ 208830 w 1425978"/>
                <a:gd name="connsiteY5" fmla="*/ 200100 h 1417248"/>
                <a:gd name="connsiteX6" fmla="*/ 271821 w 1425978"/>
                <a:gd name="connsiteY6" fmla="*/ 148127 h 1417248"/>
                <a:gd name="connsiteX7" fmla="*/ 374743 w 1425978"/>
                <a:gd name="connsiteY7" fmla="*/ 103620 h 1417248"/>
                <a:gd name="connsiteX8" fmla="*/ 799587 w 1425978"/>
                <a:gd name="connsiteY8" fmla="*/ 0 h 141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5978" h="1417248">
                  <a:moveTo>
                    <a:pt x="799587" y="0"/>
                  </a:moveTo>
                  <a:lnTo>
                    <a:pt x="856681" y="5755"/>
                  </a:lnTo>
                  <a:cubicBezTo>
                    <a:pt x="1181578" y="72239"/>
                    <a:pt x="1425978" y="359708"/>
                    <a:pt x="1425978" y="704259"/>
                  </a:cubicBezTo>
                  <a:cubicBezTo>
                    <a:pt x="1425978" y="1098032"/>
                    <a:pt x="1106762" y="1417248"/>
                    <a:pt x="712989" y="1417248"/>
                  </a:cubicBezTo>
                  <a:cubicBezTo>
                    <a:pt x="319216" y="1417248"/>
                    <a:pt x="0" y="1098032"/>
                    <a:pt x="0" y="704259"/>
                  </a:cubicBezTo>
                  <a:cubicBezTo>
                    <a:pt x="0" y="507373"/>
                    <a:pt x="79804" y="329125"/>
                    <a:pt x="208830" y="200100"/>
                  </a:cubicBezTo>
                  <a:lnTo>
                    <a:pt x="271821" y="148127"/>
                  </a:lnTo>
                  <a:lnTo>
                    <a:pt x="374743" y="103620"/>
                  </a:lnTo>
                  <a:lnTo>
                    <a:pt x="799587" y="0"/>
                  </a:lnTo>
                  <a:close/>
                </a:path>
              </a:pathLst>
            </a:custGeom>
          </p:spPr>
        </p:pic>
        <p:sp>
          <p:nvSpPr>
            <p:cNvPr id="46" name="矩形 45"/>
            <p:cNvSpPr/>
            <p:nvPr/>
          </p:nvSpPr>
          <p:spPr>
            <a:xfrm>
              <a:off x="1729403" y="1252538"/>
              <a:ext cx="2413972" cy="138112"/>
            </a:xfrm>
            <a:prstGeom prst="rect">
              <a:avLst/>
            </a:prstGeom>
            <a:solidFill>
              <a:srgbClr val="F2C3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1696065" y="863612"/>
              <a:ext cx="2490174" cy="553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竞选要求</a:t>
              </a:r>
              <a:endParaRPr lang="zh-CN" alt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249680" y="1510030"/>
            <a:ext cx="8242300" cy="3773189"/>
            <a:chOff x="5925393" y="2388704"/>
            <a:chExt cx="4285353" cy="3773440"/>
          </a:xfrm>
        </p:grpSpPr>
        <p:sp>
          <p:nvSpPr>
            <p:cNvPr id="19" name="矩形 18"/>
            <p:cNvSpPr/>
            <p:nvPr/>
          </p:nvSpPr>
          <p:spPr>
            <a:xfrm>
              <a:off x="5925393" y="2713230"/>
              <a:ext cx="4285353" cy="3448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30000"/>
                </a:lnSpc>
              </a:pP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①提交简历，分配岗位。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②试用期三周，如有违纪行为直接取消竞选资格。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③第四周班会课进行竞选述职。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    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存在竞争关系的岗位经由投票选举产生；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    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没有竞争关系的岗位同意率要超过</a:t>
              </a: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50%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；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    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无人应聘的岗位可当场推荐人选。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④班主任及科任老师保留调岗、撤岗、换人权。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6028838" y="2388704"/>
              <a:ext cx="2943712" cy="74392"/>
              <a:chOff x="1096188" y="2782036"/>
              <a:chExt cx="2678686" cy="6806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1096188" y="2782036"/>
                <a:ext cx="2678686" cy="0"/>
              </a:xfrm>
              <a:prstGeom prst="line">
                <a:avLst/>
              </a:prstGeom>
              <a:ln w="28575">
                <a:solidFill>
                  <a:srgbClr val="1FA64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096188" y="2850096"/>
                <a:ext cx="2678686" cy="0"/>
              </a:xfrm>
              <a:prstGeom prst="line">
                <a:avLst/>
              </a:prstGeom>
              <a:ln w="9525">
                <a:solidFill>
                  <a:srgbClr val="1FA64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random/>
      </p:transition>
    </mc:Choice>
    <mc:Fallback>
      <p:transition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任意多边形: 形状 71"/>
          <p:cNvSpPr/>
          <p:nvPr/>
        </p:nvSpPr>
        <p:spPr>
          <a:xfrm>
            <a:off x="265506" y="50798"/>
            <a:ext cx="11384425" cy="6400802"/>
          </a:xfrm>
          <a:custGeom>
            <a:avLst/>
            <a:gdLst>
              <a:gd name="connsiteX0" fmla="*/ 995967 w 11384425"/>
              <a:gd name="connsiteY0" fmla="*/ 0 h 6400802"/>
              <a:gd name="connsiteX1" fmla="*/ 10421181 w 11384425"/>
              <a:gd name="connsiteY1" fmla="*/ 0 h 6400802"/>
              <a:gd name="connsiteX2" fmla="*/ 10503616 w 11384425"/>
              <a:gd name="connsiteY2" fmla="*/ 7277 h 6400802"/>
              <a:gd name="connsiteX3" fmla="*/ 10515444 w 11384425"/>
              <a:gd name="connsiteY3" fmla="*/ 9464 h 6400802"/>
              <a:gd name="connsiteX4" fmla="*/ 10522366 w 11384425"/>
              <a:gd name="connsiteY4" fmla="*/ 10159 h 6400802"/>
              <a:gd name="connsiteX5" fmla="*/ 11070080 w 11384425"/>
              <a:gd name="connsiteY5" fmla="*/ 284053 h 6400802"/>
              <a:gd name="connsiteX6" fmla="*/ 11126068 w 11384425"/>
              <a:gd name="connsiteY6" fmla="*/ 355751 h 6400802"/>
              <a:gd name="connsiteX7" fmla="*/ 11165584 w 11384425"/>
              <a:gd name="connsiteY7" fmla="*/ 399372 h 6400802"/>
              <a:gd name="connsiteX8" fmla="*/ 11339754 w 11384425"/>
              <a:gd name="connsiteY8" fmla="*/ 918573 h 6400802"/>
              <a:gd name="connsiteX9" fmla="*/ 11339754 w 11384425"/>
              <a:gd name="connsiteY9" fmla="*/ 6305188 h 6400802"/>
              <a:gd name="connsiteX10" fmla="*/ 11329239 w 11384425"/>
              <a:gd name="connsiteY10" fmla="*/ 6400802 h 6400802"/>
              <a:gd name="connsiteX11" fmla="*/ 84650 w 11384425"/>
              <a:gd name="connsiteY11" fmla="*/ 6400802 h 6400802"/>
              <a:gd name="connsiteX12" fmla="*/ 77394 w 11384425"/>
              <a:gd name="connsiteY12" fmla="*/ 6305188 h 6400802"/>
              <a:gd name="connsiteX13" fmla="*/ 77394 w 11384425"/>
              <a:gd name="connsiteY13" fmla="*/ 918573 h 6400802"/>
              <a:gd name="connsiteX14" fmla="*/ 995967 w 11384425"/>
              <a:gd name="connsiteY14" fmla="*/ 0 h 6400802"/>
              <a:gd name="connsiteX0-1" fmla="*/ 749224 w 11384425"/>
              <a:gd name="connsiteY0-2" fmla="*/ 0 h 6400802"/>
              <a:gd name="connsiteX1-3" fmla="*/ 10421181 w 11384425"/>
              <a:gd name="connsiteY1-4" fmla="*/ 0 h 6400802"/>
              <a:gd name="connsiteX2-5" fmla="*/ 10503616 w 11384425"/>
              <a:gd name="connsiteY2-6" fmla="*/ 7277 h 6400802"/>
              <a:gd name="connsiteX3-7" fmla="*/ 10515444 w 11384425"/>
              <a:gd name="connsiteY3-8" fmla="*/ 9464 h 6400802"/>
              <a:gd name="connsiteX4-9" fmla="*/ 10522366 w 11384425"/>
              <a:gd name="connsiteY4-10" fmla="*/ 10159 h 6400802"/>
              <a:gd name="connsiteX5-11" fmla="*/ 11070080 w 11384425"/>
              <a:gd name="connsiteY5-12" fmla="*/ 284053 h 6400802"/>
              <a:gd name="connsiteX6-13" fmla="*/ 11126068 w 11384425"/>
              <a:gd name="connsiteY6-14" fmla="*/ 355751 h 6400802"/>
              <a:gd name="connsiteX7-15" fmla="*/ 11165584 w 11384425"/>
              <a:gd name="connsiteY7-16" fmla="*/ 399372 h 6400802"/>
              <a:gd name="connsiteX8-17" fmla="*/ 11339754 w 11384425"/>
              <a:gd name="connsiteY8-18" fmla="*/ 918573 h 6400802"/>
              <a:gd name="connsiteX9-19" fmla="*/ 11339754 w 11384425"/>
              <a:gd name="connsiteY9-20" fmla="*/ 6305188 h 6400802"/>
              <a:gd name="connsiteX10-21" fmla="*/ 11329239 w 11384425"/>
              <a:gd name="connsiteY10-22" fmla="*/ 6400802 h 6400802"/>
              <a:gd name="connsiteX11-23" fmla="*/ 84650 w 11384425"/>
              <a:gd name="connsiteY11-24" fmla="*/ 6400802 h 6400802"/>
              <a:gd name="connsiteX12-25" fmla="*/ 77394 w 11384425"/>
              <a:gd name="connsiteY12-26" fmla="*/ 6305188 h 6400802"/>
              <a:gd name="connsiteX13-27" fmla="*/ 77394 w 11384425"/>
              <a:gd name="connsiteY13-28" fmla="*/ 918573 h 6400802"/>
              <a:gd name="connsiteX14-29" fmla="*/ 749224 w 11384425"/>
              <a:gd name="connsiteY14-30" fmla="*/ 0 h 64008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1384425" h="6400802">
                <a:moveTo>
                  <a:pt x="749224" y="0"/>
                </a:moveTo>
                <a:cubicBezTo>
                  <a:pt x="2734360" y="45586"/>
                  <a:pt x="6010146" y="95227"/>
                  <a:pt x="10421181" y="0"/>
                </a:cubicBezTo>
                <a:cubicBezTo>
                  <a:pt x="10448522" y="1057"/>
                  <a:pt x="10476044" y="3498"/>
                  <a:pt x="10503616" y="7277"/>
                </a:cubicBezTo>
                <a:lnTo>
                  <a:pt x="10515444" y="9464"/>
                </a:lnTo>
                <a:lnTo>
                  <a:pt x="10522366" y="10159"/>
                </a:lnTo>
                <a:cubicBezTo>
                  <a:pt x="10751877" y="43273"/>
                  <a:pt x="10935174" y="141302"/>
                  <a:pt x="11070080" y="284053"/>
                </a:cubicBezTo>
                <a:lnTo>
                  <a:pt x="11126068" y="355751"/>
                </a:lnTo>
                <a:lnTo>
                  <a:pt x="11165584" y="399372"/>
                </a:lnTo>
                <a:cubicBezTo>
                  <a:pt x="11273300" y="543226"/>
                  <a:pt x="11340716" y="719733"/>
                  <a:pt x="11339754" y="918573"/>
                </a:cubicBezTo>
                <a:cubicBezTo>
                  <a:pt x="11372034" y="3503511"/>
                  <a:pt x="11421633" y="5650517"/>
                  <a:pt x="11339754" y="6305188"/>
                </a:cubicBezTo>
                <a:lnTo>
                  <a:pt x="11329239" y="6400802"/>
                </a:lnTo>
                <a:lnTo>
                  <a:pt x="84650" y="6400802"/>
                </a:lnTo>
                <a:lnTo>
                  <a:pt x="77394" y="6305188"/>
                </a:lnTo>
                <a:cubicBezTo>
                  <a:pt x="18787" y="4140507"/>
                  <a:pt x="-62636" y="3282232"/>
                  <a:pt x="77394" y="918573"/>
                </a:cubicBezTo>
                <a:cubicBezTo>
                  <a:pt x="29511" y="353055"/>
                  <a:pt x="196533" y="77030"/>
                  <a:pt x="74922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4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仓耳渔阳体 W04" panose="02020400000000000000" pitchFamily="18" charset="-122"/>
              <a:ea typeface="仓耳渔阳体 W04" panose="02020400000000000000" pitchFamily="18" charset="-122"/>
            </a:endParaRPr>
          </a:p>
          <a:p>
            <a:pPr algn="ctr"/>
            <a:endParaRPr lang="zh-CN" altLang="en-US">
              <a:solidFill>
                <a:schemeClr val="tx1"/>
              </a:solidFill>
              <a:latin typeface="仓耳渔阳体 W04" panose="02020400000000000000" pitchFamily="18" charset="-122"/>
              <a:ea typeface="仓耳渔阳体 W04" panose="02020400000000000000" pitchFamily="18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5306222"/>
            <a:ext cx="12224486" cy="1573983"/>
            <a:chOff x="0" y="5306222"/>
            <a:chExt cx="12224486" cy="157398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"/>
            <a:srcRect l="3172" t="20307" r="6211"/>
            <a:stretch>
              <a:fillRect/>
            </a:stretch>
          </p:blipFill>
          <p:spPr>
            <a:xfrm rot="10800000">
              <a:off x="0" y="6065519"/>
              <a:ext cx="12192000" cy="792477"/>
            </a:xfrm>
            <a:custGeom>
              <a:avLst/>
              <a:gdLst>
                <a:gd name="connsiteX0" fmla="*/ 12192000 w 12192000"/>
                <a:gd name="connsiteY0" fmla="*/ 1022560 h 1022560"/>
                <a:gd name="connsiteX1" fmla="*/ 0 w 12192000"/>
                <a:gd name="connsiteY1" fmla="*/ 1022560 h 1022560"/>
                <a:gd name="connsiteX2" fmla="*/ 0 w 12192000"/>
                <a:gd name="connsiteY2" fmla="*/ 0 h 1022560"/>
                <a:gd name="connsiteX3" fmla="*/ 12192000 w 12192000"/>
                <a:gd name="connsiteY3" fmla="*/ 0 h 102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1022560">
                  <a:moveTo>
                    <a:pt x="12192000" y="1022560"/>
                  </a:moveTo>
                  <a:lnTo>
                    <a:pt x="0" y="1022560"/>
                  </a:lnTo>
                  <a:lnTo>
                    <a:pt x="0" y="0"/>
                  </a:lnTo>
                  <a:lnTo>
                    <a:pt x="12192000" y="0"/>
                  </a:lnTo>
                  <a:close/>
                </a:path>
              </a:pathLst>
            </a:cu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64" r="79841" b="49791"/>
            <a:stretch>
              <a:fillRect/>
            </a:stretch>
          </p:blipFill>
          <p:spPr>
            <a:xfrm>
              <a:off x="43715" y="5306222"/>
              <a:ext cx="1907005" cy="1535304"/>
            </a:xfrm>
            <a:custGeom>
              <a:avLst/>
              <a:gdLst>
                <a:gd name="connsiteX0" fmla="*/ 826473 w 1578283"/>
                <a:gd name="connsiteY0" fmla="*/ 0 h 1270654"/>
                <a:gd name="connsiteX1" fmla="*/ 1402500 w 1578283"/>
                <a:gd name="connsiteY1" fmla="*/ 626116 h 1270654"/>
                <a:gd name="connsiteX2" fmla="*/ 1578283 w 1578283"/>
                <a:gd name="connsiteY2" fmla="*/ 1270654 h 1270654"/>
                <a:gd name="connsiteX3" fmla="*/ 30032 w 1578283"/>
                <a:gd name="connsiteY3" fmla="*/ 1270654 h 1270654"/>
                <a:gd name="connsiteX4" fmla="*/ 0 w 1578283"/>
                <a:gd name="connsiteY4" fmla="*/ 1171319 h 1270654"/>
                <a:gd name="connsiteX5" fmla="*/ 0 w 1578283"/>
                <a:gd name="connsiteY5" fmla="*/ 65648 h 1270654"/>
                <a:gd name="connsiteX6" fmla="*/ 250446 w 1578283"/>
                <a:gd name="connsiteY6" fmla="*/ 12523 h 1270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8283" h="1270654">
                  <a:moveTo>
                    <a:pt x="826473" y="0"/>
                  </a:moveTo>
                  <a:lnTo>
                    <a:pt x="1402500" y="626116"/>
                  </a:lnTo>
                  <a:lnTo>
                    <a:pt x="1578283" y="1270654"/>
                  </a:lnTo>
                  <a:lnTo>
                    <a:pt x="30032" y="1270654"/>
                  </a:lnTo>
                  <a:lnTo>
                    <a:pt x="0" y="1171319"/>
                  </a:lnTo>
                  <a:lnTo>
                    <a:pt x="0" y="65648"/>
                  </a:lnTo>
                  <a:lnTo>
                    <a:pt x="250446" y="12523"/>
                  </a:lnTo>
                  <a:close/>
                </a:path>
              </a:pathLst>
            </a:cu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93" t="25852" b="47507"/>
            <a:stretch>
              <a:fillRect/>
            </a:stretch>
          </p:blipFill>
          <p:spPr>
            <a:xfrm>
              <a:off x="9695100" y="5440680"/>
              <a:ext cx="2529386" cy="1439525"/>
            </a:xfrm>
            <a:custGeom>
              <a:avLst/>
              <a:gdLst>
                <a:gd name="connsiteX0" fmla="*/ 1586232 w 2029309"/>
                <a:gd name="connsiteY0" fmla="*/ 49 h 1154921"/>
                <a:gd name="connsiteX1" fmla="*/ 1808796 w 2029309"/>
                <a:gd name="connsiteY1" fmla="*/ 62942 h 1154921"/>
                <a:gd name="connsiteX2" fmla="*/ 2013565 w 2029309"/>
                <a:gd name="connsiteY2" fmla="*/ 73994 h 1154921"/>
                <a:gd name="connsiteX3" fmla="*/ 2029309 w 2029309"/>
                <a:gd name="connsiteY3" fmla="*/ 77754 h 1154921"/>
                <a:gd name="connsiteX4" fmla="*/ 2029309 w 2029309"/>
                <a:gd name="connsiteY4" fmla="*/ 1154921 h 1154921"/>
                <a:gd name="connsiteX5" fmla="*/ 189515 w 2029309"/>
                <a:gd name="connsiteY5" fmla="*/ 1154921 h 1154921"/>
                <a:gd name="connsiteX6" fmla="*/ 116346 w 2029309"/>
                <a:gd name="connsiteY6" fmla="*/ 1069028 h 1154921"/>
                <a:gd name="connsiteX7" fmla="*/ 102187 w 2029309"/>
                <a:gd name="connsiteY7" fmla="*/ 1033512 h 1154921"/>
                <a:gd name="connsiteX8" fmla="*/ 9431 w 2029309"/>
                <a:gd name="connsiteY8" fmla="*/ 707802 h 1154921"/>
                <a:gd name="connsiteX9" fmla="*/ 238252 w 2029309"/>
                <a:gd name="connsiteY9" fmla="*/ 416575 h 1154921"/>
                <a:gd name="connsiteX10" fmla="*/ 883111 w 2029309"/>
                <a:gd name="connsiteY10" fmla="*/ 260561 h 1154921"/>
                <a:gd name="connsiteX11" fmla="*/ 1486366 w 2029309"/>
                <a:gd name="connsiteY11" fmla="*/ 10938 h 1154921"/>
                <a:gd name="connsiteX12" fmla="*/ 1586232 w 2029309"/>
                <a:gd name="connsiteY12" fmla="*/ 49 h 1154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29309" h="1154921">
                  <a:moveTo>
                    <a:pt x="1586232" y="49"/>
                  </a:moveTo>
                  <a:cubicBezTo>
                    <a:pt x="1672608" y="1512"/>
                    <a:pt x="1725588" y="35640"/>
                    <a:pt x="1808796" y="62942"/>
                  </a:cubicBezTo>
                  <a:cubicBezTo>
                    <a:pt x="1864268" y="81144"/>
                    <a:pt x="1944442" y="65543"/>
                    <a:pt x="2013565" y="73994"/>
                  </a:cubicBezTo>
                  <a:lnTo>
                    <a:pt x="2029309" y="77754"/>
                  </a:lnTo>
                  <a:lnTo>
                    <a:pt x="2029309" y="1154921"/>
                  </a:lnTo>
                  <a:lnTo>
                    <a:pt x="189515" y="1154921"/>
                  </a:lnTo>
                  <a:lnTo>
                    <a:pt x="116346" y="1069028"/>
                  </a:lnTo>
                  <a:lnTo>
                    <a:pt x="102187" y="1033512"/>
                  </a:lnTo>
                  <a:cubicBezTo>
                    <a:pt x="55423" y="902332"/>
                    <a:pt x="26333" y="779959"/>
                    <a:pt x="9431" y="707802"/>
                  </a:cubicBezTo>
                  <a:cubicBezTo>
                    <a:pt x="-35640" y="515384"/>
                    <a:pt x="87438" y="491115"/>
                    <a:pt x="238252" y="416575"/>
                  </a:cubicBezTo>
                  <a:cubicBezTo>
                    <a:pt x="389066" y="342035"/>
                    <a:pt x="675092" y="328167"/>
                    <a:pt x="883111" y="260561"/>
                  </a:cubicBezTo>
                  <a:cubicBezTo>
                    <a:pt x="1091130" y="192954"/>
                    <a:pt x="1332086" y="43874"/>
                    <a:pt x="1486366" y="10938"/>
                  </a:cubicBezTo>
                  <a:cubicBezTo>
                    <a:pt x="1524936" y="2704"/>
                    <a:pt x="1557440" y="-439"/>
                    <a:pt x="1586232" y="49"/>
                  </a:cubicBezTo>
                  <a:close/>
                </a:path>
              </a:pathLst>
            </a:custGeom>
          </p:spPr>
        </p:pic>
      </p:grpSp>
      <p:grpSp>
        <p:nvGrpSpPr>
          <p:cNvPr id="44" name="组合 43"/>
          <p:cNvGrpSpPr/>
          <p:nvPr/>
        </p:nvGrpSpPr>
        <p:grpSpPr>
          <a:xfrm>
            <a:off x="618461" y="662049"/>
            <a:ext cx="3436272" cy="930839"/>
            <a:chOff x="749967" y="654731"/>
            <a:chExt cx="3436272" cy="930839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35" t="10756" r="43299" b="66933"/>
            <a:stretch>
              <a:fillRect/>
            </a:stretch>
          </p:blipFill>
          <p:spPr>
            <a:xfrm>
              <a:off x="749967" y="654731"/>
              <a:ext cx="936572" cy="930839"/>
            </a:xfrm>
            <a:custGeom>
              <a:avLst/>
              <a:gdLst>
                <a:gd name="connsiteX0" fmla="*/ 799587 w 1425978"/>
                <a:gd name="connsiteY0" fmla="*/ 0 h 1417248"/>
                <a:gd name="connsiteX1" fmla="*/ 856681 w 1425978"/>
                <a:gd name="connsiteY1" fmla="*/ 5755 h 1417248"/>
                <a:gd name="connsiteX2" fmla="*/ 1425978 w 1425978"/>
                <a:gd name="connsiteY2" fmla="*/ 704259 h 1417248"/>
                <a:gd name="connsiteX3" fmla="*/ 712989 w 1425978"/>
                <a:gd name="connsiteY3" fmla="*/ 1417248 h 1417248"/>
                <a:gd name="connsiteX4" fmla="*/ 0 w 1425978"/>
                <a:gd name="connsiteY4" fmla="*/ 704259 h 1417248"/>
                <a:gd name="connsiteX5" fmla="*/ 208830 w 1425978"/>
                <a:gd name="connsiteY5" fmla="*/ 200100 h 1417248"/>
                <a:gd name="connsiteX6" fmla="*/ 271821 w 1425978"/>
                <a:gd name="connsiteY6" fmla="*/ 148127 h 1417248"/>
                <a:gd name="connsiteX7" fmla="*/ 374743 w 1425978"/>
                <a:gd name="connsiteY7" fmla="*/ 103620 h 1417248"/>
                <a:gd name="connsiteX8" fmla="*/ 799587 w 1425978"/>
                <a:gd name="connsiteY8" fmla="*/ 0 h 141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5978" h="1417248">
                  <a:moveTo>
                    <a:pt x="799587" y="0"/>
                  </a:moveTo>
                  <a:lnTo>
                    <a:pt x="856681" y="5755"/>
                  </a:lnTo>
                  <a:cubicBezTo>
                    <a:pt x="1181578" y="72239"/>
                    <a:pt x="1425978" y="359708"/>
                    <a:pt x="1425978" y="704259"/>
                  </a:cubicBezTo>
                  <a:cubicBezTo>
                    <a:pt x="1425978" y="1098032"/>
                    <a:pt x="1106762" y="1417248"/>
                    <a:pt x="712989" y="1417248"/>
                  </a:cubicBezTo>
                  <a:cubicBezTo>
                    <a:pt x="319216" y="1417248"/>
                    <a:pt x="0" y="1098032"/>
                    <a:pt x="0" y="704259"/>
                  </a:cubicBezTo>
                  <a:cubicBezTo>
                    <a:pt x="0" y="507373"/>
                    <a:pt x="79804" y="329125"/>
                    <a:pt x="208830" y="200100"/>
                  </a:cubicBezTo>
                  <a:lnTo>
                    <a:pt x="271821" y="148127"/>
                  </a:lnTo>
                  <a:lnTo>
                    <a:pt x="374743" y="103620"/>
                  </a:lnTo>
                  <a:lnTo>
                    <a:pt x="799587" y="0"/>
                  </a:lnTo>
                  <a:close/>
                </a:path>
              </a:pathLst>
            </a:custGeom>
          </p:spPr>
        </p:pic>
        <p:sp>
          <p:nvSpPr>
            <p:cNvPr id="46" name="矩形 45"/>
            <p:cNvSpPr/>
            <p:nvPr/>
          </p:nvSpPr>
          <p:spPr>
            <a:xfrm>
              <a:off x="1729403" y="1252538"/>
              <a:ext cx="2413972" cy="138112"/>
            </a:xfrm>
            <a:prstGeom prst="rect">
              <a:avLst/>
            </a:prstGeom>
            <a:solidFill>
              <a:srgbClr val="F2C3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1696065" y="863612"/>
              <a:ext cx="2490174" cy="553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班级文化建设</a:t>
              </a:r>
              <a:endParaRPr lang="zh-CN" alt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249680" y="1510030"/>
            <a:ext cx="8242300" cy="733444"/>
            <a:chOff x="5925393" y="2388704"/>
            <a:chExt cx="4285353" cy="733493"/>
          </a:xfrm>
        </p:grpSpPr>
        <p:sp>
          <p:nvSpPr>
            <p:cNvPr id="19" name="矩形 18"/>
            <p:cNvSpPr/>
            <p:nvPr/>
          </p:nvSpPr>
          <p:spPr>
            <a:xfrm>
              <a:off x="5925393" y="2551294"/>
              <a:ext cx="4285353" cy="570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30000"/>
                </a:lnSpc>
              </a:pP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①班名</a:t>
              </a: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  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②班徽</a:t>
              </a: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 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3" panose="02020400000000000000" pitchFamily="18" charset="-122"/>
                  <a:ea typeface="仓耳渔阳体 W03" panose="02020400000000000000" pitchFamily="18" charset="-122"/>
                </a:rPr>
                <a:t>③班训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6028838" y="2388704"/>
              <a:ext cx="2943712" cy="74392"/>
              <a:chOff x="1096188" y="2782036"/>
              <a:chExt cx="2678686" cy="6806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1096188" y="2782036"/>
                <a:ext cx="2678686" cy="0"/>
              </a:xfrm>
              <a:prstGeom prst="line">
                <a:avLst/>
              </a:prstGeom>
              <a:ln w="28575">
                <a:solidFill>
                  <a:srgbClr val="1FA64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096188" y="2850096"/>
                <a:ext cx="2678686" cy="0"/>
              </a:xfrm>
              <a:prstGeom prst="line">
                <a:avLst/>
              </a:prstGeom>
              <a:ln w="9525">
                <a:solidFill>
                  <a:srgbClr val="1FA64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矩形 2"/>
          <p:cNvSpPr/>
          <p:nvPr/>
        </p:nvSpPr>
        <p:spPr>
          <a:xfrm>
            <a:off x="1249680" y="2243455"/>
            <a:ext cx="4846955" cy="3688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如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2025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届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2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班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①班名：乘风班。灵感源于庄子《齐物论》的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“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好风凭借力，送我上青云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”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，蕴含着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2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班学子能够凌云直上，一飞冲天的美好愿景。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②班徽：摊开的书本上有一双飞翔的翅膀，有畅游学海之意。两边的麦穗是生命力的象征。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③班训：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“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愿乘风破万里浪，甘面壁读十年书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”</a:t>
            </a: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出自于《宋书》，孙中山先生曾书写此联。有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“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乘风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”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二字点出班名，教导我们乘风破浪，踏实读书。</a:t>
            </a: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t="15315"/>
          <a:stretch>
            <a:fillRect/>
          </a:stretch>
        </p:blipFill>
        <p:spPr>
          <a:xfrm>
            <a:off x="6323965" y="314325"/>
            <a:ext cx="4551045" cy="63392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random/>
      </p:transition>
    </mc:Choice>
    <mc:Fallback>
      <p:transition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任意多边形: 形状 71"/>
          <p:cNvSpPr/>
          <p:nvPr/>
        </p:nvSpPr>
        <p:spPr>
          <a:xfrm>
            <a:off x="265506" y="50798"/>
            <a:ext cx="11384425" cy="6400802"/>
          </a:xfrm>
          <a:custGeom>
            <a:avLst/>
            <a:gdLst>
              <a:gd name="connsiteX0" fmla="*/ 995967 w 11384425"/>
              <a:gd name="connsiteY0" fmla="*/ 0 h 6400802"/>
              <a:gd name="connsiteX1" fmla="*/ 10421181 w 11384425"/>
              <a:gd name="connsiteY1" fmla="*/ 0 h 6400802"/>
              <a:gd name="connsiteX2" fmla="*/ 10503616 w 11384425"/>
              <a:gd name="connsiteY2" fmla="*/ 7277 h 6400802"/>
              <a:gd name="connsiteX3" fmla="*/ 10515444 w 11384425"/>
              <a:gd name="connsiteY3" fmla="*/ 9464 h 6400802"/>
              <a:gd name="connsiteX4" fmla="*/ 10522366 w 11384425"/>
              <a:gd name="connsiteY4" fmla="*/ 10159 h 6400802"/>
              <a:gd name="connsiteX5" fmla="*/ 11070080 w 11384425"/>
              <a:gd name="connsiteY5" fmla="*/ 284053 h 6400802"/>
              <a:gd name="connsiteX6" fmla="*/ 11126068 w 11384425"/>
              <a:gd name="connsiteY6" fmla="*/ 355751 h 6400802"/>
              <a:gd name="connsiteX7" fmla="*/ 11165584 w 11384425"/>
              <a:gd name="connsiteY7" fmla="*/ 399372 h 6400802"/>
              <a:gd name="connsiteX8" fmla="*/ 11339754 w 11384425"/>
              <a:gd name="connsiteY8" fmla="*/ 918573 h 6400802"/>
              <a:gd name="connsiteX9" fmla="*/ 11339754 w 11384425"/>
              <a:gd name="connsiteY9" fmla="*/ 6305188 h 6400802"/>
              <a:gd name="connsiteX10" fmla="*/ 11329239 w 11384425"/>
              <a:gd name="connsiteY10" fmla="*/ 6400802 h 6400802"/>
              <a:gd name="connsiteX11" fmla="*/ 84650 w 11384425"/>
              <a:gd name="connsiteY11" fmla="*/ 6400802 h 6400802"/>
              <a:gd name="connsiteX12" fmla="*/ 77394 w 11384425"/>
              <a:gd name="connsiteY12" fmla="*/ 6305188 h 6400802"/>
              <a:gd name="connsiteX13" fmla="*/ 77394 w 11384425"/>
              <a:gd name="connsiteY13" fmla="*/ 918573 h 6400802"/>
              <a:gd name="connsiteX14" fmla="*/ 995967 w 11384425"/>
              <a:gd name="connsiteY14" fmla="*/ 0 h 6400802"/>
              <a:gd name="connsiteX0-1" fmla="*/ 749224 w 11384425"/>
              <a:gd name="connsiteY0-2" fmla="*/ 0 h 6400802"/>
              <a:gd name="connsiteX1-3" fmla="*/ 10421181 w 11384425"/>
              <a:gd name="connsiteY1-4" fmla="*/ 0 h 6400802"/>
              <a:gd name="connsiteX2-5" fmla="*/ 10503616 w 11384425"/>
              <a:gd name="connsiteY2-6" fmla="*/ 7277 h 6400802"/>
              <a:gd name="connsiteX3-7" fmla="*/ 10515444 w 11384425"/>
              <a:gd name="connsiteY3-8" fmla="*/ 9464 h 6400802"/>
              <a:gd name="connsiteX4-9" fmla="*/ 10522366 w 11384425"/>
              <a:gd name="connsiteY4-10" fmla="*/ 10159 h 6400802"/>
              <a:gd name="connsiteX5-11" fmla="*/ 11070080 w 11384425"/>
              <a:gd name="connsiteY5-12" fmla="*/ 284053 h 6400802"/>
              <a:gd name="connsiteX6-13" fmla="*/ 11126068 w 11384425"/>
              <a:gd name="connsiteY6-14" fmla="*/ 355751 h 6400802"/>
              <a:gd name="connsiteX7-15" fmla="*/ 11165584 w 11384425"/>
              <a:gd name="connsiteY7-16" fmla="*/ 399372 h 6400802"/>
              <a:gd name="connsiteX8-17" fmla="*/ 11339754 w 11384425"/>
              <a:gd name="connsiteY8-18" fmla="*/ 918573 h 6400802"/>
              <a:gd name="connsiteX9-19" fmla="*/ 11339754 w 11384425"/>
              <a:gd name="connsiteY9-20" fmla="*/ 6305188 h 6400802"/>
              <a:gd name="connsiteX10-21" fmla="*/ 11329239 w 11384425"/>
              <a:gd name="connsiteY10-22" fmla="*/ 6400802 h 6400802"/>
              <a:gd name="connsiteX11-23" fmla="*/ 84650 w 11384425"/>
              <a:gd name="connsiteY11-24" fmla="*/ 6400802 h 6400802"/>
              <a:gd name="connsiteX12-25" fmla="*/ 77394 w 11384425"/>
              <a:gd name="connsiteY12-26" fmla="*/ 6305188 h 6400802"/>
              <a:gd name="connsiteX13-27" fmla="*/ 77394 w 11384425"/>
              <a:gd name="connsiteY13-28" fmla="*/ 918573 h 6400802"/>
              <a:gd name="connsiteX14-29" fmla="*/ 749224 w 11384425"/>
              <a:gd name="connsiteY14-30" fmla="*/ 0 h 64008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1384425" h="6400802">
                <a:moveTo>
                  <a:pt x="749224" y="0"/>
                </a:moveTo>
                <a:cubicBezTo>
                  <a:pt x="2734360" y="45586"/>
                  <a:pt x="6010146" y="95227"/>
                  <a:pt x="10421181" y="0"/>
                </a:cubicBezTo>
                <a:cubicBezTo>
                  <a:pt x="10448522" y="1057"/>
                  <a:pt x="10476044" y="3498"/>
                  <a:pt x="10503616" y="7277"/>
                </a:cubicBezTo>
                <a:lnTo>
                  <a:pt x="10515444" y="9464"/>
                </a:lnTo>
                <a:lnTo>
                  <a:pt x="10522366" y="10159"/>
                </a:lnTo>
                <a:cubicBezTo>
                  <a:pt x="10751877" y="43273"/>
                  <a:pt x="10935174" y="141302"/>
                  <a:pt x="11070080" y="284053"/>
                </a:cubicBezTo>
                <a:lnTo>
                  <a:pt x="11126068" y="355751"/>
                </a:lnTo>
                <a:lnTo>
                  <a:pt x="11165584" y="399372"/>
                </a:lnTo>
                <a:cubicBezTo>
                  <a:pt x="11273300" y="543226"/>
                  <a:pt x="11340716" y="719733"/>
                  <a:pt x="11339754" y="918573"/>
                </a:cubicBezTo>
                <a:cubicBezTo>
                  <a:pt x="11372034" y="3503511"/>
                  <a:pt x="11421633" y="5650517"/>
                  <a:pt x="11339754" y="6305188"/>
                </a:cubicBezTo>
                <a:lnTo>
                  <a:pt x="11329239" y="6400802"/>
                </a:lnTo>
                <a:lnTo>
                  <a:pt x="84650" y="6400802"/>
                </a:lnTo>
                <a:lnTo>
                  <a:pt x="77394" y="6305188"/>
                </a:lnTo>
                <a:cubicBezTo>
                  <a:pt x="18787" y="4140507"/>
                  <a:pt x="-62636" y="3282232"/>
                  <a:pt x="77394" y="918573"/>
                </a:cubicBezTo>
                <a:cubicBezTo>
                  <a:pt x="29511" y="353055"/>
                  <a:pt x="196533" y="77030"/>
                  <a:pt x="74922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4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仓耳渔阳体 W04" panose="02020400000000000000" pitchFamily="18" charset="-122"/>
              <a:ea typeface="仓耳渔阳体 W04" panose="02020400000000000000" pitchFamily="18" charset="-122"/>
            </a:endParaRPr>
          </a:p>
          <a:p>
            <a:pPr algn="ctr"/>
            <a:endParaRPr lang="zh-CN" altLang="en-US">
              <a:solidFill>
                <a:schemeClr val="tx1"/>
              </a:solidFill>
              <a:latin typeface="仓耳渔阳体 W04" panose="02020400000000000000" pitchFamily="18" charset="-122"/>
              <a:ea typeface="仓耳渔阳体 W04" panose="02020400000000000000" pitchFamily="18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5306222"/>
            <a:ext cx="12224486" cy="1573983"/>
            <a:chOff x="0" y="5306222"/>
            <a:chExt cx="12224486" cy="157398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"/>
            <a:srcRect l="3172" t="20307" r="6211"/>
            <a:stretch>
              <a:fillRect/>
            </a:stretch>
          </p:blipFill>
          <p:spPr>
            <a:xfrm rot="10800000">
              <a:off x="0" y="6065519"/>
              <a:ext cx="12192000" cy="792477"/>
            </a:xfrm>
            <a:custGeom>
              <a:avLst/>
              <a:gdLst>
                <a:gd name="connsiteX0" fmla="*/ 12192000 w 12192000"/>
                <a:gd name="connsiteY0" fmla="*/ 1022560 h 1022560"/>
                <a:gd name="connsiteX1" fmla="*/ 0 w 12192000"/>
                <a:gd name="connsiteY1" fmla="*/ 1022560 h 1022560"/>
                <a:gd name="connsiteX2" fmla="*/ 0 w 12192000"/>
                <a:gd name="connsiteY2" fmla="*/ 0 h 1022560"/>
                <a:gd name="connsiteX3" fmla="*/ 12192000 w 12192000"/>
                <a:gd name="connsiteY3" fmla="*/ 0 h 102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1022560">
                  <a:moveTo>
                    <a:pt x="12192000" y="1022560"/>
                  </a:moveTo>
                  <a:lnTo>
                    <a:pt x="0" y="1022560"/>
                  </a:lnTo>
                  <a:lnTo>
                    <a:pt x="0" y="0"/>
                  </a:lnTo>
                  <a:lnTo>
                    <a:pt x="12192000" y="0"/>
                  </a:lnTo>
                  <a:close/>
                </a:path>
              </a:pathLst>
            </a:cu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64" r="79841" b="49791"/>
            <a:stretch>
              <a:fillRect/>
            </a:stretch>
          </p:blipFill>
          <p:spPr>
            <a:xfrm>
              <a:off x="43715" y="5306222"/>
              <a:ext cx="1907005" cy="1535304"/>
            </a:xfrm>
            <a:custGeom>
              <a:avLst/>
              <a:gdLst>
                <a:gd name="connsiteX0" fmla="*/ 826473 w 1578283"/>
                <a:gd name="connsiteY0" fmla="*/ 0 h 1270654"/>
                <a:gd name="connsiteX1" fmla="*/ 1402500 w 1578283"/>
                <a:gd name="connsiteY1" fmla="*/ 626116 h 1270654"/>
                <a:gd name="connsiteX2" fmla="*/ 1578283 w 1578283"/>
                <a:gd name="connsiteY2" fmla="*/ 1270654 h 1270654"/>
                <a:gd name="connsiteX3" fmla="*/ 30032 w 1578283"/>
                <a:gd name="connsiteY3" fmla="*/ 1270654 h 1270654"/>
                <a:gd name="connsiteX4" fmla="*/ 0 w 1578283"/>
                <a:gd name="connsiteY4" fmla="*/ 1171319 h 1270654"/>
                <a:gd name="connsiteX5" fmla="*/ 0 w 1578283"/>
                <a:gd name="connsiteY5" fmla="*/ 65648 h 1270654"/>
                <a:gd name="connsiteX6" fmla="*/ 250446 w 1578283"/>
                <a:gd name="connsiteY6" fmla="*/ 12523 h 1270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8283" h="1270654">
                  <a:moveTo>
                    <a:pt x="826473" y="0"/>
                  </a:moveTo>
                  <a:lnTo>
                    <a:pt x="1402500" y="626116"/>
                  </a:lnTo>
                  <a:lnTo>
                    <a:pt x="1578283" y="1270654"/>
                  </a:lnTo>
                  <a:lnTo>
                    <a:pt x="30032" y="1270654"/>
                  </a:lnTo>
                  <a:lnTo>
                    <a:pt x="0" y="1171319"/>
                  </a:lnTo>
                  <a:lnTo>
                    <a:pt x="0" y="65648"/>
                  </a:lnTo>
                  <a:lnTo>
                    <a:pt x="250446" y="12523"/>
                  </a:lnTo>
                  <a:close/>
                </a:path>
              </a:pathLst>
            </a:cu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93" t="25852" b="47507"/>
            <a:stretch>
              <a:fillRect/>
            </a:stretch>
          </p:blipFill>
          <p:spPr>
            <a:xfrm>
              <a:off x="9695100" y="5440680"/>
              <a:ext cx="2529386" cy="1439525"/>
            </a:xfrm>
            <a:custGeom>
              <a:avLst/>
              <a:gdLst>
                <a:gd name="connsiteX0" fmla="*/ 1586232 w 2029309"/>
                <a:gd name="connsiteY0" fmla="*/ 49 h 1154921"/>
                <a:gd name="connsiteX1" fmla="*/ 1808796 w 2029309"/>
                <a:gd name="connsiteY1" fmla="*/ 62942 h 1154921"/>
                <a:gd name="connsiteX2" fmla="*/ 2013565 w 2029309"/>
                <a:gd name="connsiteY2" fmla="*/ 73994 h 1154921"/>
                <a:gd name="connsiteX3" fmla="*/ 2029309 w 2029309"/>
                <a:gd name="connsiteY3" fmla="*/ 77754 h 1154921"/>
                <a:gd name="connsiteX4" fmla="*/ 2029309 w 2029309"/>
                <a:gd name="connsiteY4" fmla="*/ 1154921 h 1154921"/>
                <a:gd name="connsiteX5" fmla="*/ 189515 w 2029309"/>
                <a:gd name="connsiteY5" fmla="*/ 1154921 h 1154921"/>
                <a:gd name="connsiteX6" fmla="*/ 116346 w 2029309"/>
                <a:gd name="connsiteY6" fmla="*/ 1069028 h 1154921"/>
                <a:gd name="connsiteX7" fmla="*/ 102187 w 2029309"/>
                <a:gd name="connsiteY7" fmla="*/ 1033512 h 1154921"/>
                <a:gd name="connsiteX8" fmla="*/ 9431 w 2029309"/>
                <a:gd name="connsiteY8" fmla="*/ 707802 h 1154921"/>
                <a:gd name="connsiteX9" fmla="*/ 238252 w 2029309"/>
                <a:gd name="connsiteY9" fmla="*/ 416575 h 1154921"/>
                <a:gd name="connsiteX10" fmla="*/ 883111 w 2029309"/>
                <a:gd name="connsiteY10" fmla="*/ 260561 h 1154921"/>
                <a:gd name="connsiteX11" fmla="*/ 1486366 w 2029309"/>
                <a:gd name="connsiteY11" fmla="*/ 10938 h 1154921"/>
                <a:gd name="connsiteX12" fmla="*/ 1586232 w 2029309"/>
                <a:gd name="connsiteY12" fmla="*/ 49 h 1154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29309" h="1154921">
                  <a:moveTo>
                    <a:pt x="1586232" y="49"/>
                  </a:moveTo>
                  <a:cubicBezTo>
                    <a:pt x="1672608" y="1512"/>
                    <a:pt x="1725588" y="35640"/>
                    <a:pt x="1808796" y="62942"/>
                  </a:cubicBezTo>
                  <a:cubicBezTo>
                    <a:pt x="1864268" y="81144"/>
                    <a:pt x="1944442" y="65543"/>
                    <a:pt x="2013565" y="73994"/>
                  </a:cubicBezTo>
                  <a:lnTo>
                    <a:pt x="2029309" y="77754"/>
                  </a:lnTo>
                  <a:lnTo>
                    <a:pt x="2029309" y="1154921"/>
                  </a:lnTo>
                  <a:lnTo>
                    <a:pt x="189515" y="1154921"/>
                  </a:lnTo>
                  <a:lnTo>
                    <a:pt x="116346" y="1069028"/>
                  </a:lnTo>
                  <a:lnTo>
                    <a:pt x="102187" y="1033512"/>
                  </a:lnTo>
                  <a:cubicBezTo>
                    <a:pt x="55423" y="902332"/>
                    <a:pt x="26333" y="779959"/>
                    <a:pt x="9431" y="707802"/>
                  </a:cubicBezTo>
                  <a:cubicBezTo>
                    <a:pt x="-35640" y="515384"/>
                    <a:pt x="87438" y="491115"/>
                    <a:pt x="238252" y="416575"/>
                  </a:cubicBezTo>
                  <a:cubicBezTo>
                    <a:pt x="389066" y="342035"/>
                    <a:pt x="675092" y="328167"/>
                    <a:pt x="883111" y="260561"/>
                  </a:cubicBezTo>
                  <a:cubicBezTo>
                    <a:pt x="1091130" y="192954"/>
                    <a:pt x="1332086" y="43874"/>
                    <a:pt x="1486366" y="10938"/>
                  </a:cubicBezTo>
                  <a:cubicBezTo>
                    <a:pt x="1524936" y="2704"/>
                    <a:pt x="1557440" y="-439"/>
                    <a:pt x="1586232" y="49"/>
                  </a:cubicBezTo>
                  <a:close/>
                </a:path>
              </a:pathLst>
            </a:custGeom>
          </p:spPr>
        </p:pic>
      </p:grpSp>
      <p:grpSp>
        <p:nvGrpSpPr>
          <p:cNvPr id="44" name="组合 43"/>
          <p:cNvGrpSpPr/>
          <p:nvPr/>
        </p:nvGrpSpPr>
        <p:grpSpPr>
          <a:xfrm>
            <a:off x="618461" y="662049"/>
            <a:ext cx="3436272" cy="930839"/>
            <a:chOff x="749967" y="654731"/>
            <a:chExt cx="3436272" cy="930839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35" t="10756" r="43299" b="66933"/>
            <a:stretch>
              <a:fillRect/>
            </a:stretch>
          </p:blipFill>
          <p:spPr>
            <a:xfrm>
              <a:off x="749967" y="654731"/>
              <a:ext cx="936572" cy="930839"/>
            </a:xfrm>
            <a:custGeom>
              <a:avLst/>
              <a:gdLst>
                <a:gd name="connsiteX0" fmla="*/ 799587 w 1425978"/>
                <a:gd name="connsiteY0" fmla="*/ 0 h 1417248"/>
                <a:gd name="connsiteX1" fmla="*/ 856681 w 1425978"/>
                <a:gd name="connsiteY1" fmla="*/ 5755 h 1417248"/>
                <a:gd name="connsiteX2" fmla="*/ 1425978 w 1425978"/>
                <a:gd name="connsiteY2" fmla="*/ 704259 h 1417248"/>
                <a:gd name="connsiteX3" fmla="*/ 712989 w 1425978"/>
                <a:gd name="connsiteY3" fmla="*/ 1417248 h 1417248"/>
                <a:gd name="connsiteX4" fmla="*/ 0 w 1425978"/>
                <a:gd name="connsiteY4" fmla="*/ 704259 h 1417248"/>
                <a:gd name="connsiteX5" fmla="*/ 208830 w 1425978"/>
                <a:gd name="connsiteY5" fmla="*/ 200100 h 1417248"/>
                <a:gd name="connsiteX6" fmla="*/ 271821 w 1425978"/>
                <a:gd name="connsiteY6" fmla="*/ 148127 h 1417248"/>
                <a:gd name="connsiteX7" fmla="*/ 374743 w 1425978"/>
                <a:gd name="connsiteY7" fmla="*/ 103620 h 1417248"/>
                <a:gd name="connsiteX8" fmla="*/ 799587 w 1425978"/>
                <a:gd name="connsiteY8" fmla="*/ 0 h 141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5978" h="1417248">
                  <a:moveTo>
                    <a:pt x="799587" y="0"/>
                  </a:moveTo>
                  <a:lnTo>
                    <a:pt x="856681" y="5755"/>
                  </a:lnTo>
                  <a:cubicBezTo>
                    <a:pt x="1181578" y="72239"/>
                    <a:pt x="1425978" y="359708"/>
                    <a:pt x="1425978" y="704259"/>
                  </a:cubicBezTo>
                  <a:cubicBezTo>
                    <a:pt x="1425978" y="1098032"/>
                    <a:pt x="1106762" y="1417248"/>
                    <a:pt x="712989" y="1417248"/>
                  </a:cubicBezTo>
                  <a:cubicBezTo>
                    <a:pt x="319216" y="1417248"/>
                    <a:pt x="0" y="1098032"/>
                    <a:pt x="0" y="704259"/>
                  </a:cubicBezTo>
                  <a:cubicBezTo>
                    <a:pt x="0" y="507373"/>
                    <a:pt x="79804" y="329125"/>
                    <a:pt x="208830" y="200100"/>
                  </a:cubicBezTo>
                  <a:lnTo>
                    <a:pt x="271821" y="148127"/>
                  </a:lnTo>
                  <a:lnTo>
                    <a:pt x="374743" y="103620"/>
                  </a:lnTo>
                  <a:lnTo>
                    <a:pt x="799587" y="0"/>
                  </a:lnTo>
                  <a:close/>
                </a:path>
              </a:pathLst>
            </a:custGeom>
          </p:spPr>
        </p:pic>
        <p:sp>
          <p:nvSpPr>
            <p:cNvPr id="46" name="矩形 45"/>
            <p:cNvSpPr/>
            <p:nvPr/>
          </p:nvSpPr>
          <p:spPr>
            <a:xfrm>
              <a:off x="1729403" y="1252538"/>
              <a:ext cx="2413972" cy="138112"/>
            </a:xfrm>
            <a:prstGeom prst="rect">
              <a:avLst/>
            </a:prstGeom>
            <a:solidFill>
              <a:srgbClr val="F2C3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1696065" y="863612"/>
              <a:ext cx="2490174" cy="553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仓耳渔阳体 W04" panose="02020400000000000000" pitchFamily="18" charset="-122"/>
                  <a:ea typeface="仓耳渔阳体 W04" panose="02020400000000000000" pitchFamily="18" charset="-122"/>
                </a:rPr>
                <a:t>班规征集</a:t>
              </a:r>
              <a:endParaRPr lang="zh-CN" alt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4" panose="02020400000000000000" pitchFamily="18" charset="-122"/>
                <a:ea typeface="仓耳渔阳体 W04" panose="02020400000000000000" pitchFamily="18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249680" y="1510030"/>
            <a:ext cx="8242300" cy="733444"/>
            <a:chOff x="5925393" y="2388704"/>
            <a:chExt cx="4285353" cy="733493"/>
          </a:xfrm>
        </p:grpSpPr>
        <p:sp>
          <p:nvSpPr>
            <p:cNvPr id="19" name="矩形 18"/>
            <p:cNvSpPr/>
            <p:nvPr/>
          </p:nvSpPr>
          <p:spPr>
            <a:xfrm>
              <a:off x="5925393" y="2551294"/>
              <a:ext cx="4285353" cy="570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30000"/>
                </a:lnSpc>
              </a:pP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6028838" y="2388704"/>
              <a:ext cx="2943712" cy="74392"/>
              <a:chOff x="1096188" y="2782036"/>
              <a:chExt cx="2678686" cy="6806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1096188" y="2782036"/>
                <a:ext cx="2678686" cy="0"/>
              </a:xfrm>
              <a:prstGeom prst="line">
                <a:avLst/>
              </a:prstGeom>
              <a:ln w="28575">
                <a:solidFill>
                  <a:srgbClr val="1FA64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096188" y="2850096"/>
                <a:ext cx="2678686" cy="0"/>
              </a:xfrm>
              <a:prstGeom prst="line">
                <a:avLst/>
              </a:prstGeom>
              <a:ln w="9525">
                <a:solidFill>
                  <a:srgbClr val="1FA64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矩形 2"/>
          <p:cNvSpPr/>
          <p:nvPr/>
        </p:nvSpPr>
        <p:spPr>
          <a:xfrm>
            <a:off x="765810" y="1658620"/>
            <a:ext cx="10486390" cy="44919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主要关涉以下几个方面：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①上学、上课迟到；②没有值日或完成得较差；③说脏话、辱骂同学，顶撞老师；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④个人卫生情况较差导致班级被扣分；⑤跑操表现较差，出现不跑、乱跑等问题；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⑥不做或不交作业，作业质量差；⑦上课表现较差；⑧自习课纪律差；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渔阳体 W03" panose="02020400000000000000" pitchFamily="18" charset="-122"/>
                <a:ea typeface="仓耳渔阳体 W03" panose="02020400000000000000" pitchFamily="18" charset="-122"/>
              </a:rPr>
              <a:t>⑨午休、午餐纪律差。⑩服装不符合学校要求。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仓耳渔阳体 W03" panose="02020400000000000000" pitchFamily="18" charset="-122"/>
              <a:ea typeface="仓耳渔阳体 W03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random/>
      </p:transition>
    </mc:Choice>
    <mc:Fallback>
      <p:transition>
        <p:random/>
      </p:transition>
    </mc:Fallback>
  </mc:AlternateContent>
</p:sld>
</file>

<file path=ppt/tags/tag1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10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11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12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13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14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15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16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17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18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19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2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20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21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22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23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24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25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26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27.xml><?xml version="1.0" encoding="utf-8"?>
<p:tagLst xmlns:p="http://schemas.openxmlformats.org/presentationml/2006/main">
  <p:tag name="KSO_WM_DIAGRAM_VIRTUALLY_FRAME" val="{&quot;height&quot;:334.19393700787407,&quot;left&quot;:133.3340157480315,&quot;top&quot;:124.60606299212597,&quot;width&quot;:710.5596062992125}"/>
</p:tagLst>
</file>

<file path=ppt/tags/tag28.xml><?xml version="1.0" encoding="utf-8"?>
<p:tagLst xmlns:p="http://schemas.openxmlformats.org/presentationml/2006/main">
  <p:tag name="KSO_WM_DIAGRAM_VIRTUALLY_FRAME" val="{&quot;height&quot;:334.19393700787407,&quot;left&quot;:133.3340157480315,&quot;top&quot;:124.60606299212597,&quot;width&quot;:710.5596062992125}"/>
</p:tagLst>
</file>

<file path=ppt/tags/tag29.xml><?xml version="1.0" encoding="utf-8"?>
<p:tagLst xmlns:p="http://schemas.openxmlformats.org/presentationml/2006/main">
  <p:tag name="KSO_WM_DIAGRAM_VIRTUALLY_FRAME" val="{&quot;height&quot;:334.19393700787407,&quot;left&quot;:133.3340157480315,&quot;top&quot;:124.60606299212597,&quot;width&quot;:710.5596062992125}"/>
</p:tagLst>
</file>

<file path=ppt/tags/tag3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30.xml><?xml version="1.0" encoding="utf-8"?>
<p:tagLst xmlns:p="http://schemas.openxmlformats.org/presentationml/2006/main">
  <p:tag name="KSO_WM_DIAGRAM_VIRTUALLY_FRAME" val="{&quot;height&quot;:334.19393700787407,&quot;left&quot;:133.3340157480315,&quot;top&quot;:124.60606299212597,&quot;width&quot;:710.5596062992125}"/>
</p:tagLst>
</file>

<file path=ppt/tags/tag31.xml><?xml version="1.0" encoding="utf-8"?>
<p:tagLst xmlns:p="http://schemas.openxmlformats.org/presentationml/2006/main">
  <p:tag name="KSO_WM_DIAGRAM_VIRTUALLY_FRAME" val="{&quot;height&quot;:334.19393700787407,&quot;left&quot;:133.3340157480315,&quot;top&quot;:124.60606299212597,&quot;width&quot;:710.5596062992125}"/>
</p:tagLst>
</file>

<file path=ppt/tags/tag32.xml><?xml version="1.0" encoding="utf-8"?>
<p:tagLst xmlns:p="http://schemas.openxmlformats.org/presentationml/2006/main">
  <p:tag name="KSO_WM_DIAGRAM_VIRTUALLY_FRAME" val="{&quot;height&quot;:334.19393700787407,&quot;left&quot;:133.3340157480315,&quot;top&quot;:124.60606299212597,&quot;width&quot;:710.5596062992125}"/>
</p:tagLst>
</file>

<file path=ppt/tags/tag33.xml><?xml version="1.0" encoding="utf-8"?>
<p:tagLst xmlns:p="http://schemas.openxmlformats.org/presentationml/2006/main">
  <p:tag name="KSO_WM_DIAGRAM_VIRTUALLY_FRAME" val="{&quot;height&quot;:334.19393700787407,&quot;left&quot;:133.3340157480315,&quot;top&quot;:124.60606299212597,&quot;width&quot;:710.5596062992125}"/>
</p:tagLst>
</file>

<file path=ppt/tags/tag34.xml><?xml version="1.0" encoding="utf-8"?>
<p:tagLst xmlns:p="http://schemas.openxmlformats.org/presentationml/2006/main">
  <p:tag name="KSO_WM_DIAGRAM_VIRTUALLY_FRAME" val="{&quot;height&quot;:334.19393700787407,&quot;left&quot;:133.3340157480315,&quot;top&quot;:124.60606299212597,&quot;width&quot;:710.5596062992125}"/>
</p:tagLst>
</file>

<file path=ppt/tags/tag35.xml><?xml version="1.0" encoding="utf-8"?>
<p:tagLst xmlns:p="http://schemas.openxmlformats.org/presentationml/2006/main">
  <p:tag name="KSO_WM_DIAGRAM_VIRTUALLY_FRAME" val="{&quot;height&quot;:334.19393700787407,&quot;left&quot;:133.3340157480315,&quot;top&quot;:124.60606299212597,&quot;width&quot;:710.5596062992125}"/>
</p:tagLst>
</file>

<file path=ppt/tags/tag36.xml><?xml version="1.0" encoding="utf-8"?>
<p:tagLst xmlns:p="http://schemas.openxmlformats.org/presentationml/2006/main">
  <p:tag name="KSO_WM_DIAGRAM_VIRTUALLY_FRAME" val="{&quot;height&quot;:334.19393700787407,&quot;left&quot;:133.3340157480315,&quot;top&quot;:124.60606299212597,&quot;width&quot;:710.5596062992125}"/>
</p:tagLst>
</file>

<file path=ppt/tags/tag37.xml><?xml version="1.0" encoding="utf-8"?>
<p:tagLst xmlns:p="http://schemas.openxmlformats.org/presentationml/2006/main">
  <p:tag name="KSO_WM_DIAGRAM_VIRTUALLY_FRAME" val="{&quot;height&quot;:334.19393700787407,&quot;left&quot;:133.3340157480315,&quot;top&quot;:124.60606299212597,&quot;width&quot;:710.5596062992125}"/>
</p:tagLst>
</file>

<file path=ppt/tags/tag38.xml><?xml version="1.0" encoding="utf-8"?>
<p:tagLst xmlns:p="http://schemas.openxmlformats.org/presentationml/2006/main">
  <p:tag name="KSO_WM_DIAGRAM_VIRTUALLY_FRAME" val="{&quot;height&quot;:334.19393700787407,&quot;left&quot;:133.3340157480315,&quot;top&quot;:124.60606299212597,&quot;width&quot;:710.5596062992125}"/>
</p:tagLst>
</file>

<file path=ppt/tags/tag39.xml><?xml version="1.0" encoding="utf-8"?>
<p:tagLst xmlns:p="http://schemas.openxmlformats.org/presentationml/2006/main">
  <p:tag name="KSO_WPP_MARK_KEY" val="ff5fb8c9-741c-4915-a37f-778922001658"/>
  <p:tag name="COMMONDATA" val="eyJoZGlkIjoiNmRhZTU5ZmNkODY4NjMwN2I0OGQyMjRlYjRmOTlhNGYifQ=="/>
  <p:tag name="resource_record_key" val="{&quot;10&quot;:[6463926]}"/>
</p:tagLst>
</file>

<file path=ppt/tags/tag4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5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6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7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8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ags/tag9.xml><?xml version="1.0" encoding="utf-8"?>
<p:tagLst xmlns:p="http://schemas.openxmlformats.org/presentationml/2006/main">
  <p:tag name="KSO_WM_DIAGRAM_VIRTUALLY_FRAME" val="{&quot;height&quot;:393.4225984251969,&quot;left&quot;:30.477559055118128,&quot;top&quot;:106.73984251968504,&quot;width&quot;:850.8829133858268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仓耳渔阳体 W04"/>
        <a:ea typeface="仓耳渔阳体 W04"/>
        <a:cs typeface=""/>
      </a:majorFont>
      <a:minorFont>
        <a:latin typeface="仓耳渔阳体 W04"/>
        <a:ea typeface="仓耳渔阳体 W04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1257</Words>
  <Application>WPS 演示</Application>
  <PresentationFormat>宽屏</PresentationFormat>
  <Paragraphs>127</Paragraphs>
  <Slides>9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5" baseType="lpstr">
      <vt:lpstr>Arial</vt:lpstr>
      <vt:lpstr>宋体</vt:lpstr>
      <vt:lpstr>Wingdings</vt:lpstr>
      <vt:lpstr>仓耳渔阳体 W05</vt:lpstr>
      <vt:lpstr>仓耳渔阳体 W04</vt:lpstr>
      <vt:lpstr>仓耳渔阳体 W03</vt:lpstr>
      <vt:lpstr>Arial</vt:lpstr>
      <vt:lpstr>思源黑体 CN Heavy</vt:lpstr>
      <vt:lpstr>黑体</vt:lpstr>
      <vt:lpstr>字魂152号-机甲超级黑</vt:lpstr>
      <vt:lpstr>MS PGothic</vt:lpstr>
      <vt:lpstr>微软雅黑</vt:lpstr>
      <vt:lpstr>Arial Unicode MS</vt:lpstr>
      <vt:lpstr>等线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lc</cp:lastModifiedBy>
  <cp:revision>66</cp:revision>
  <dcterms:created xsi:type="dcterms:W3CDTF">2023-02-28T05:18:00Z</dcterms:created>
  <dcterms:modified xsi:type="dcterms:W3CDTF">2025-09-01T07:35:14Z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41C4F92C977C4BD7945FDFCC0B405F8F_11</vt:lpwstr>
  </property>
  <property fmtid="{D5CDD505-2E9C-101B-9397-08002B2CF9AE}" pid="3" name="KSOProductBuildVer">
    <vt:lpwstr>2052-12.1.0.22529</vt:lpwstr>
  </property>
  <property fmtid="{D5CDD505-2E9C-101B-9397-08002B2CF9AE}" pid="4" name="KSOTemplateUUID">
    <vt:lpwstr>v1.0_mb_CCjIIPLdzwcL1EkVXIrP9Q==</vt:lpwstr>
  </property>
</Properties>
</file>