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23"/>
  </p:handoutMasterIdLst>
  <p:sldIdLst>
    <p:sldId id="276" r:id="rId4"/>
    <p:sldId id="257" r:id="rId6"/>
    <p:sldId id="258" r:id="rId7"/>
    <p:sldId id="260" r:id="rId8"/>
    <p:sldId id="261" r:id="rId9"/>
    <p:sldId id="259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81" y="72"/>
      </p:cViewPr>
      <p:guideLst>
        <p:guide orient="horz" pos="2196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270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image" Target="../media/image3.png"/><Relationship Id="rId6" Type="http://schemas.openxmlformats.org/officeDocument/2006/relationships/tags" Target="../tags/tag64.xml"/><Relationship Id="rId5" Type="http://schemas.openxmlformats.org/officeDocument/2006/relationships/image" Target="../media/image2.png"/><Relationship Id="rId4" Type="http://schemas.openxmlformats.org/officeDocument/2006/relationships/tags" Target="../tags/tag63.xml"/><Relationship Id="rId3" Type="http://schemas.openxmlformats.org/officeDocument/2006/relationships/image" Target="../media/image1.jpeg"/><Relationship Id="rId2" Type="http://schemas.openxmlformats.org/officeDocument/2006/relationships/tags" Target="../tags/tag62.xml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image" Target="../media/image4.png"/><Relationship Id="rId4" Type="http://schemas.openxmlformats.org/officeDocument/2006/relationships/tags" Target="../tags/tag72.xml"/><Relationship Id="rId3" Type="http://schemas.openxmlformats.org/officeDocument/2006/relationships/image" Target="../media/image1.jpeg"/><Relationship Id="rId2" Type="http://schemas.openxmlformats.org/officeDocument/2006/relationships/tags" Target="../tags/tag7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image" Target="../media/image6.png"/><Relationship Id="rId6" Type="http://schemas.openxmlformats.org/officeDocument/2006/relationships/tags" Target="../tags/tag83.xml"/><Relationship Id="rId5" Type="http://schemas.openxmlformats.org/officeDocument/2006/relationships/image" Target="../media/image5.png"/><Relationship Id="rId4" Type="http://schemas.openxmlformats.org/officeDocument/2006/relationships/tags" Target="../tags/tag82.xml"/><Relationship Id="rId3" Type="http://schemas.openxmlformats.org/officeDocument/2006/relationships/image" Target="../media/image1.jpeg"/><Relationship Id="rId2" Type="http://schemas.openxmlformats.org/officeDocument/2006/relationships/tags" Target="../tags/tag81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image" Target="../media/image4.png"/><Relationship Id="rId4" Type="http://schemas.openxmlformats.org/officeDocument/2006/relationships/tags" Target="../tags/tag89.xml"/><Relationship Id="rId3" Type="http://schemas.openxmlformats.org/officeDocument/2006/relationships/image" Target="../media/image1.jpeg"/><Relationship Id="rId2" Type="http://schemas.openxmlformats.org/officeDocument/2006/relationships/tags" Target="../tags/tag88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4.png"/><Relationship Id="rId4" Type="http://schemas.openxmlformats.org/officeDocument/2006/relationships/tags" Target="../tags/tag100.xml"/><Relationship Id="rId3" Type="http://schemas.openxmlformats.org/officeDocument/2006/relationships/image" Target="../media/image1.jpeg"/><Relationship Id="rId2" Type="http://schemas.openxmlformats.org/officeDocument/2006/relationships/tags" Target="../tags/tag99.xml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image" Target="../media/image8.png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image" Target="../media/image7.png"/><Relationship Id="rId4" Type="http://schemas.openxmlformats.org/officeDocument/2006/relationships/tags" Target="../tags/tag113.xml"/><Relationship Id="rId3" Type="http://schemas.openxmlformats.org/officeDocument/2006/relationships/image" Target="../media/image1.jpeg"/><Relationship Id="rId2" Type="http://schemas.openxmlformats.org/officeDocument/2006/relationships/tags" Target="../tags/tag112.xml"/><Relationship Id="rId12" Type="http://schemas.openxmlformats.org/officeDocument/2006/relationships/tags" Target="../tags/tag119.xml"/><Relationship Id="rId11" Type="http://schemas.openxmlformats.org/officeDocument/2006/relationships/tags" Target="../tags/tag118.xml"/><Relationship Id="rId10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image" Target="../media/image4.png"/><Relationship Id="rId4" Type="http://schemas.openxmlformats.org/officeDocument/2006/relationships/tags" Target="../tags/tag124.xml"/><Relationship Id="rId3" Type="http://schemas.openxmlformats.org/officeDocument/2006/relationships/image" Target="../media/image1.jpeg"/><Relationship Id="rId2" Type="http://schemas.openxmlformats.org/officeDocument/2006/relationships/tags" Target="../tags/tag123.xml"/><Relationship Id="rId14" Type="http://schemas.openxmlformats.org/officeDocument/2006/relationships/tags" Target="../tags/tag133.xml"/><Relationship Id="rId13" Type="http://schemas.openxmlformats.org/officeDocument/2006/relationships/tags" Target="../tags/tag132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image" Target="../media/image4.png"/><Relationship Id="rId4" Type="http://schemas.openxmlformats.org/officeDocument/2006/relationships/tags" Target="../tags/tag135.xml"/><Relationship Id="rId3" Type="http://schemas.openxmlformats.org/officeDocument/2006/relationships/image" Target="../media/image1.jpeg"/><Relationship Id="rId2" Type="http://schemas.openxmlformats.org/officeDocument/2006/relationships/tags" Target="../tags/tag13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49.xml"/><Relationship Id="rId8" Type="http://schemas.openxmlformats.org/officeDocument/2006/relationships/tags" Target="../tags/tag148.xml"/><Relationship Id="rId7" Type="http://schemas.openxmlformats.org/officeDocument/2006/relationships/tags" Target="../tags/tag147.xml"/><Relationship Id="rId6" Type="http://schemas.openxmlformats.org/officeDocument/2006/relationships/tags" Target="../tags/tag146.xml"/><Relationship Id="rId5" Type="http://schemas.openxmlformats.org/officeDocument/2006/relationships/image" Target="../media/image4.png"/><Relationship Id="rId4" Type="http://schemas.openxmlformats.org/officeDocument/2006/relationships/tags" Target="../tags/tag145.xml"/><Relationship Id="rId3" Type="http://schemas.openxmlformats.org/officeDocument/2006/relationships/image" Target="../media/image1.jpeg"/><Relationship Id="rId2" Type="http://schemas.openxmlformats.org/officeDocument/2006/relationships/tags" Target="../tags/tag144.xml"/><Relationship Id="rId12" Type="http://schemas.openxmlformats.org/officeDocument/2006/relationships/tags" Target="../tags/tag152.xml"/><Relationship Id="rId11" Type="http://schemas.openxmlformats.org/officeDocument/2006/relationships/tags" Target="../tags/tag151.xml"/><Relationship Id="rId10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image" Target="../media/image3.png"/><Relationship Id="rId6" Type="http://schemas.openxmlformats.org/officeDocument/2006/relationships/tags" Target="../tags/tag155.xml"/><Relationship Id="rId5" Type="http://schemas.openxmlformats.org/officeDocument/2006/relationships/image" Target="../media/image2.png"/><Relationship Id="rId4" Type="http://schemas.openxmlformats.org/officeDocument/2006/relationships/tags" Target="../tags/tag154.xml"/><Relationship Id="rId3" Type="http://schemas.openxmlformats.org/officeDocument/2006/relationships/image" Target="../media/image1.jpeg"/><Relationship Id="rId2" Type="http://schemas.openxmlformats.org/officeDocument/2006/relationships/tags" Target="../tags/tag153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image" Target="../media/image4.png"/><Relationship Id="rId4" Type="http://schemas.openxmlformats.org/officeDocument/2006/relationships/tags" Target="../tags/tag163.xml"/><Relationship Id="rId3" Type="http://schemas.openxmlformats.org/officeDocument/2006/relationships/image" Target="../media/image1.jpeg"/><Relationship Id="rId2" Type="http://schemas.openxmlformats.org/officeDocument/2006/relationships/tags" Target="../tags/tag162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image" Target="../media/image4.png"/><Relationship Id="rId4" Type="http://schemas.openxmlformats.org/officeDocument/2006/relationships/tags" Target="../tags/tag172.xml"/><Relationship Id="rId3" Type="http://schemas.openxmlformats.org/officeDocument/2006/relationships/image" Target="../media/image1.jpeg"/><Relationship Id="rId2" Type="http://schemas.openxmlformats.org/officeDocument/2006/relationships/tags" Target="../tags/tag171.xml"/><Relationship Id="rId14" Type="http://schemas.openxmlformats.org/officeDocument/2006/relationships/tags" Target="../tags/tag181.xml"/><Relationship Id="rId13" Type="http://schemas.openxmlformats.org/officeDocument/2006/relationships/tags" Target="../tags/tag180.xml"/><Relationship Id="rId12" Type="http://schemas.openxmlformats.org/officeDocument/2006/relationships/tags" Target="../tags/tag179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87.xml"/><Relationship Id="rId8" Type="http://schemas.openxmlformats.org/officeDocument/2006/relationships/tags" Target="../tags/tag186.xml"/><Relationship Id="rId7" Type="http://schemas.openxmlformats.org/officeDocument/2006/relationships/tags" Target="../tags/tag185.xml"/><Relationship Id="rId6" Type="http://schemas.openxmlformats.org/officeDocument/2006/relationships/image" Target="../media/image4.png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image" Target="../media/image1.jpeg"/><Relationship Id="rId2" Type="http://schemas.openxmlformats.org/officeDocument/2006/relationships/tags" Target="../tags/tag182.xml"/><Relationship Id="rId13" Type="http://schemas.openxmlformats.org/officeDocument/2006/relationships/tags" Target="../tags/tag191.xml"/><Relationship Id="rId12" Type="http://schemas.openxmlformats.org/officeDocument/2006/relationships/tags" Target="../tags/tag190.xml"/><Relationship Id="rId11" Type="http://schemas.openxmlformats.org/officeDocument/2006/relationships/tags" Target="../tags/tag189.xml"/><Relationship Id="rId10" Type="http://schemas.openxmlformats.org/officeDocument/2006/relationships/tags" Target="../tags/tag188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97.xml"/><Relationship Id="rId8" Type="http://schemas.openxmlformats.org/officeDocument/2006/relationships/tags" Target="../tags/tag196.xml"/><Relationship Id="rId7" Type="http://schemas.openxmlformats.org/officeDocument/2006/relationships/tags" Target="../tags/tag195.xml"/><Relationship Id="rId6" Type="http://schemas.openxmlformats.org/officeDocument/2006/relationships/image" Target="../media/image4.png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" Type="http://schemas.openxmlformats.org/officeDocument/2006/relationships/image" Target="../media/image1.jpeg"/><Relationship Id="rId2" Type="http://schemas.openxmlformats.org/officeDocument/2006/relationships/tags" Target="../tags/tag192.xml"/><Relationship Id="rId12" Type="http://schemas.openxmlformats.org/officeDocument/2006/relationships/tags" Target="../tags/tag200.xml"/><Relationship Id="rId11" Type="http://schemas.openxmlformats.org/officeDocument/2006/relationships/tags" Target="../tags/tag199.xml"/><Relationship Id="rId10" Type="http://schemas.openxmlformats.org/officeDocument/2006/relationships/tags" Target="../tags/tag19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image" Target="../media/image4.png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image" Target="../media/image1.jpeg"/><Relationship Id="rId2" Type="http://schemas.openxmlformats.org/officeDocument/2006/relationships/tags" Target="../tags/tag201.xml"/><Relationship Id="rId13" Type="http://schemas.openxmlformats.org/officeDocument/2006/relationships/tags" Target="../tags/tag210.xml"/><Relationship Id="rId12" Type="http://schemas.openxmlformats.org/officeDocument/2006/relationships/tags" Target="../tags/tag209.xml"/><Relationship Id="rId11" Type="http://schemas.openxmlformats.org/officeDocument/2006/relationships/tags" Target="../tags/tag208.xml"/><Relationship Id="rId10" Type="http://schemas.openxmlformats.org/officeDocument/2006/relationships/tags" Target="../tags/tag20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image" Target="../media/image4.png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image" Target="../media/image1.jpeg"/><Relationship Id="rId2" Type="http://schemas.openxmlformats.org/officeDocument/2006/relationships/tags" Target="../tags/tag211.xml"/><Relationship Id="rId15" Type="http://schemas.openxmlformats.org/officeDocument/2006/relationships/tags" Target="../tags/tag222.xml"/><Relationship Id="rId14" Type="http://schemas.openxmlformats.org/officeDocument/2006/relationships/tags" Target="../tags/tag221.xml"/><Relationship Id="rId13" Type="http://schemas.openxmlformats.org/officeDocument/2006/relationships/tags" Target="../tags/tag220.xml"/><Relationship Id="rId12" Type="http://schemas.openxmlformats.org/officeDocument/2006/relationships/tags" Target="../tags/tag219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28.xml"/><Relationship Id="rId8" Type="http://schemas.openxmlformats.org/officeDocument/2006/relationships/tags" Target="../tags/tag227.xml"/><Relationship Id="rId7" Type="http://schemas.openxmlformats.org/officeDocument/2006/relationships/tags" Target="../tags/tag226.xml"/><Relationship Id="rId6" Type="http://schemas.openxmlformats.org/officeDocument/2006/relationships/image" Target="../media/image4.png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image" Target="../media/image1.jpeg"/><Relationship Id="rId2" Type="http://schemas.openxmlformats.org/officeDocument/2006/relationships/tags" Target="../tags/tag223.xml"/><Relationship Id="rId11" Type="http://schemas.openxmlformats.org/officeDocument/2006/relationships/tags" Target="../tags/tag230.xml"/><Relationship Id="rId10" Type="http://schemas.openxmlformats.org/officeDocument/2006/relationships/tags" Target="../tags/tag22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635"/>
            <a:ext cx="12192000" cy="6858318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4"/>
            </p:custDataLst>
          </p:nvPr>
        </p:nvPicPr>
        <p:blipFill>
          <a:blip r:embed="rId5">
            <a:alphaModFix amt="0"/>
          </a:blip>
          <a:stretch>
            <a:fillRect/>
          </a:stretch>
        </p:blipFill>
        <p:spPr>
          <a:xfrm>
            <a:off x="138" y="118800"/>
            <a:ext cx="12191088" cy="6621022"/>
          </a:xfrm>
          <a:prstGeom prst="rect">
            <a:avLst/>
          </a:prstGeom>
        </p:spPr>
      </p:pic>
      <p:pic>
        <p:nvPicPr>
          <p:cNvPr id="8" name="图片 7" descr="segfdrgd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2258" r="51618"/>
          <a:stretch>
            <a:fillRect/>
          </a:stretch>
        </p:blipFill>
        <p:spPr>
          <a:xfrm>
            <a:off x="0" y="0"/>
            <a:ext cx="6054479" cy="6857365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3"/>
          <p:cNvSpPr/>
          <p:nvPr>
            <p:ph type="ctrTitle" idx="1" hasCustomPrompt="1"/>
            <p:custDataLst>
              <p:tags r:id="rId11"/>
            </p:custDataLst>
          </p:nvPr>
        </p:nvSpPr>
        <p:spPr>
          <a:xfrm>
            <a:off x="3461923" y="1967416"/>
            <a:ext cx="8316557" cy="1353185"/>
          </a:xfrm>
          <a:noFill/>
        </p:spPr>
        <p:txBody>
          <a:bodyPr vert="horz" wrap="square" lIns="101600" tIns="38100" rIns="762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7200" b="1" i="0" u="none" strike="noStrike" kern="1200" cap="none" spc="4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星球体简" charset="0"/>
                <a:cs typeface="+mn-cs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文本占位符 4"/>
          <p:cNvSpPr/>
          <p:nvPr>
            <p:ph type="body" idx="2" hasCustomPrompt="1"/>
            <p:custDataLst>
              <p:tags r:id="rId12"/>
            </p:custDataLst>
          </p:nvPr>
        </p:nvSpPr>
        <p:spPr>
          <a:xfrm>
            <a:off x="4271547" y="3683682"/>
            <a:ext cx="6697308" cy="563053"/>
          </a:xfrm>
          <a:noFill/>
        </p:spPr>
        <p:txBody>
          <a:bodyPr vert="horz" wrap="square" lIns="101600" tIns="0" rIns="82550" bIns="0" rtlCol="0">
            <a:normAutofit/>
          </a:bodyPr>
          <a:lstStyle>
            <a:lvl1pPr marL="0" marR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2800" b="0" i="0" u="none" strike="noStrike" kern="1200" cap="none" spc="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单击此处添加文本</a:t>
            </a:r>
            <a:endParaRPr>
              <a:sym typeface="+mn-ea"/>
            </a:endParaRPr>
          </a:p>
        </p:txBody>
      </p:sp>
      <p:sp>
        <p:nvSpPr>
          <p:cNvPr id="5" name="文本占位符 5"/>
          <p:cNvSpPr/>
          <p:nvPr>
            <p:ph type="body" idx="3" hasCustomPrompt="1"/>
            <p:custDataLst>
              <p:tags r:id="rId13"/>
            </p:custDataLst>
          </p:nvPr>
        </p:nvSpPr>
        <p:spPr>
          <a:xfrm>
            <a:off x="5962562" y="4402601"/>
            <a:ext cx="3315278" cy="487980"/>
          </a:xfrm>
          <a:noFill/>
        </p:spPr>
        <p:txBody>
          <a:bodyPr vert="horz" wrap="square" lIns="101600" tIns="0" rIns="82550" bIns="0" rtlCol="0" anchor="ctr" anchorCtr="0">
            <a:normAutofit/>
          </a:bodyPr>
          <a:lstStyle>
            <a:lvl1pPr marL="0" marR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2400" b="0" i="0" u="none" strike="noStrike" kern="1200" cap="none" spc="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单击此处添加文本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7" name="图片 6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10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318"/>
          </a:xfrm>
          <a:prstGeom prst="rect">
            <a:avLst/>
          </a:prstGeom>
        </p:spPr>
      </p:pic>
      <p:pic>
        <p:nvPicPr>
          <p:cNvPr id="3" name="图片 2" descr="的地位七分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13854" t="22409" r="54167" b="22409"/>
          <a:stretch>
            <a:fillRect/>
          </a:stretch>
        </p:blipFill>
        <p:spPr>
          <a:xfrm>
            <a:off x="1682750" y="1521985"/>
            <a:ext cx="3906622" cy="3801966"/>
          </a:xfrm>
          <a:prstGeom prst="rect">
            <a:avLst/>
          </a:prstGeom>
        </p:spPr>
      </p:pic>
      <p:pic>
        <p:nvPicPr>
          <p:cNvPr id="2" name="图片 1" descr="他个人听歌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65729" b="72727"/>
          <a:stretch>
            <a:fillRect/>
          </a:stretch>
        </p:blipFill>
        <p:spPr>
          <a:xfrm>
            <a:off x="8011438" y="0"/>
            <a:ext cx="4180562" cy="1799352"/>
          </a:xfrm>
          <a:prstGeom prst="rect">
            <a:avLst/>
          </a:prstGeom>
        </p:spPr>
      </p:pic>
      <p:pic>
        <p:nvPicPr>
          <p:cNvPr id="9" name="图片 8" descr="的地位七分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t="85425" r="67760"/>
          <a:stretch>
            <a:fillRect/>
          </a:stretch>
        </p:blipFill>
        <p:spPr>
          <a:xfrm>
            <a:off x="-12700" y="5860585"/>
            <a:ext cx="3943483" cy="100376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8" name="图片 7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10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1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1pPr>
            <a:lvl2pPr eaLnBrk="1" fontAlgn="auto" latinLnBrk="0" hangingPunct="1">
              <a:defRPr sz="1600"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2pPr>
            <a:lvl3pPr eaLnBrk="1" fontAlgn="auto" latinLnBrk="0" hangingPunct="1">
              <a:defRPr sz="1600"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3pPr>
            <a:lvl4pPr eaLnBrk="1" fontAlgn="auto" latinLnBrk="0" hangingPunct="1">
              <a:defRPr sz="1600"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4pPr>
            <a:lvl5pPr eaLnBrk="1" fontAlgn="auto" latinLnBrk="0" hangingPunct="1">
              <a:defRPr sz="1600"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13" name="图片 12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12" name="图片 11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0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1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2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3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635"/>
            <a:ext cx="12192000" cy="6858318"/>
          </a:xfrm>
          <a:prstGeom prst="rect">
            <a:avLst/>
          </a:prstGeom>
        </p:spPr>
      </p:pic>
      <p:pic>
        <p:nvPicPr>
          <p:cNvPr id="7" name="图片 6" descr="啊粉色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29" t="286" r="80954" b="55560"/>
          <a:stretch>
            <a:fillRect/>
          </a:stretch>
        </p:blipFill>
        <p:spPr>
          <a:xfrm>
            <a:off x="3810" y="0"/>
            <a:ext cx="2542222" cy="3355446"/>
          </a:xfrm>
          <a:prstGeom prst="rect">
            <a:avLst/>
          </a:prstGeom>
        </p:spPr>
      </p:pic>
      <p:pic>
        <p:nvPicPr>
          <p:cNvPr id="6" name="图片 5" descr="啊粉色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38394" t="12741"/>
          <a:stretch>
            <a:fillRect/>
          </a:stretch>
        </p:blipFill>
        <p:spPr>
          <a:xfrm>
            <a:off x="4676806" y="838500"/>
            <a:ext cx="7512006" cy="6019835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7"/>
            </p:custDataLst>
          </p:nvPr>
        </p:nvPicPr>
        <p:blipFill>
          <a:blip r:embed="rId8">
            <a:alphaModFix amt="0"/>
          </a:blip>
          <a:stretch>
            <a:fillRect/>
          </a:stretch>
        </p:blipFill>
        <p:spPr>
          <a:xfrm>
            <a:off x="6453683" y="838500"/>
            <a:ext cx="4867732" cy="60198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8" name="图片 7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0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汉仪中圆 简" charset="0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1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7" name="图片 6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9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10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1pPr>
            <a:lvl2pPr indent="0" eaLnBrk="1" fontAlgn="auto" latinLnBrk="0" hangingPunct="1"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2pPr>
            <a:lvl3pPr indent="0" eaLnBrk="1" fontAlgn="auto" latinLnBrk="0" hangingPunct="1"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3pPr>
            <a:lvl4pPr indent="0" eaLnBrk="1" fontAlgn="auto" latinLnBrk="0" hangingPunct="1"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4pPr>
            <a:lvl5pPr indent="0" eaLnBrk="1" fontAlgn="auto" latinLnBrk="0" hangingPunct="1"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6" name="图片 5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>
                <a:solidFill>
                  <a:schemeClr val="lt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635"/>
            <a:ext cx="12192000" cy="6858318"/>
          </a:xfrm>
          <a:prstGeom prst="rect">
            <a:avLst/>
          </a:prstGeom>
        </p:spPr>
      </p:pic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5">
            <a:alphaModFix amt="0"/>
          </a:blip>
          <a:stretch>
            <a:fillRect/>
          </a:stretch>
        </p:blipFill>
        <p:spPr>
          <a:xfrm>
            <a:off x="138" y="118800"/>
            <a:ext cx="12191088" cy="6621022"/>
          </a:xfrm>
          <a:prstGeom prst="rect">
            <a:avLst/>
          </a:prstGeom>
        </p:spPr>
      </p:pic>
      <p:pic>
        <p:nvPicPr>
          <p:cNvPr id="10" name="图片 9" descr="segfdrgd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t="2258" r="51618"/>
          <a:stretch>
            <a:fillRect/>
          </a:stretch>
        </p:blipFill>
        <p:spPr>
          <a:xfrm>
            <a:off x="0" y="0"/>
            <a:ext cx="6054479" cy="685736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副标题 1"/>
          <p:cNvSpPr/>
          <p:nvPr>
            <p:ph type="subTitle" idx="1" hasCustomPrompt="1"/>
            <p:custDataLst>
              <p:tags r:id="rId11"/>
            </p:custDataLst>
          </p:nvPr>
        </p:nvSpPr>
        <p:spPr>
          <a:xfrm>
            <a:off x="3461923" y="3149478"/>
            <a:ext cx="8316557" cy="1087364"/>
          </a:xfrm>
          <a:ln w="3175">
            <a:miter lim="400000"/>
          </a:ln>
        </p:spPr>
        <p:txBody>
          <a:bodyPr vert="horz" wrap="square" lIns="101600" tIns="38100" rIns="76200" bIns="38100" rtlCol="0">
            <a:normAutofit/>
          </a:bodyPr>
          <a:lstStyle>
            <a:lvl1pPr marL="0" marR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YouSheBiaoTiHei"/>
                <a:sym typeface="YouSheBiaoTiHei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8" name="标题 3"/>
          <p:cNvSpPr/>
          <p:nvPr>
            <p:ph type="title" idx="2" hasCustomPrompt="1"/>
            <p:custDataLst>
              <p:tags r:id="rId12"/>
            </p:custDataLst>
          </p:nvPr>
        </p:nvSpPr>
        <p:spPr>
          <a:xfrm>
            <a:off x="3462558" y="1542293"/>
            <a:ext cx="8315287" cy="1583690"/>
          </a:xfrm>
          <a:ln w="3175">
            <a:miter lim="400000"/>
          </a:ln>
        </p:spPr>
        <p:txBody>
          <a:bodyPr vert="horz" wrap="square" lIns="101600" tIns="38100" rIns="63500" bIns="381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9200" b="0" i="0" u="none" strike="noStrike" kern="1200" cap="none" spc="30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星球体简" charset="0"/>
                <a:cs typeface="YouSheBiaoTiHei"/>
                <a:sym typeface="YouSheBiaoTiHei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9" name="文本占位符 4"/>
          <p:cNvSpPr/>
          <p:nvPr>
            <p:ph type="body" idx="3" hasCustomPrompt="1"/>
            <p:custDataLst>
              <p:tags r:id="rId13"/>
            </p:custDataLst>
          </p:nvPr>
        </p:nvSpPr>
        <p:spPr>
          <a:xfrm>
            <a:off x="5042438" y="4488936"/>
            <a:ext cx="5155527" cy="826769"/>
          </a:xfrm>
          <a:ln w="3175">
            <a:miter lim="400000"/>
          </a:ln>
        </p:spPr>
        <p:txBody>
          <a:bodyPr vert="horz" wrap="square" lIns="101600" tIns="0" rIns="82550" bIns="0" rtlCol="0">
            <a:normAutofit/>
          </a:bodyPr>
          <a:lstStyle>
            <a:lvl1pPr marL="0" marR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kumimoji="0" lang="zh-CN" altLang="en-US" sz="2400" b="0" i="0" u="none" strike="noStrike" kern="1200" cap="none" spc="150" normalizeH="0" baseline="0" noProof="1" dirty="0">
                <a:solidFill>
                  <a:schemeClr val="lt1"/>
                </a:solidFill>
                <a:uFillTx/>
                <a:latin typeface="Arial" panose="020B0604020202020204" pitchFamily="34" charset="0"/>
                <a:ea typeface="汉仪中圆 简" charset="0"/>
                <a:cs typeface="OPPOSans-R" panose="02010600030101010101"/>
                <a:sym typeface="OPPOSans-R" panose="02010600030101010101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单击此处添加文本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pic>
        <p:nvPicPr>
          <p:cNvPr id="6" name="图片 5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9" name="图片 8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317"/>
            <a:ext cx="12192000" cy="6858000"/>
          </a:xfrm>
          <a:prstGeom prst="rect">
            <a:avLst/>
          </a:prstGeom>
        </p:spPr>
      </p:pic>
      <p:pic>
        <p:nvPicPr>
          <p:cNvPr id="9" name="图片 8" descr="egrttghrt_画板 1"/>
          <p:cNvPicPr/>
          <p:nvPr>
            <p:custDataLst>
              <p:tags r:id="rId4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pic>
        <p:nvPicPr>
          <p:cNvPr id="10" name="图片 9" descr="egrttghrt_画板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pic>
        <p:nvPicPr>
          <p:cNvPr id="11" name="图片 10" descr="egrttghrt_画板 1"/>
          <p:cNvPicPr/>
          <p:nvPr>
            <p:custDataLst>
              <p:tags r:id="rId7"/>
            </p:custDataLst>
          </p:nvPr>
        </p:nvPicPr>
        <p:blipFill>
          <a:blip r:embed="rId5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12" name="图片 11" descr="egrttghrt_画板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317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-8255"/>
            <a:ext cx="4823460" cy="68662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dirty="0">
              <a:solidFill>
                <a:schemeClr val="lt1"/>
              </a:solidFill>
              <a:sym typeface="+mn-ea"/>
            </a:endParaRPr>
          </a:p>
        </p:txBody>
      </p:sp>
      <p:pic>
        <p:nvPicPr>
          <p:cNvPr id="8" name="图片 7" descr="egrttghrt_画板 1"/>
          <p:cNvPicPr/>
          <p:nvPr>
            <p:custDataLst>
              <p:tags r:id="rId5"/>
            </p:custDataLst>
          </p:nvPr>
        </p:nvPicPr>
        <p:blipFill>
          <a:blip r:embed="rId6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6" name="图片 5" descr="egrttghrt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2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3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317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egrttghrt_画板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85151" t="70219"/>
          <a:stretch>
            <a:fillRect/>
          </a:stretch>
        </p:blipFill>
        <p:spPr>
          <a:xfrm>
            <a:off x="1038776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317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5029836"/>
            <a:ext cx="12192000" cy="18287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8" name="图片 7" descr="egrttghrt_画板 1"/>
          <p:cNvPicPr/>
          <p:nvPr>
            <p:custDataLst>
              <p:tags r:id="rId5"/>
            </p:custDataLst>
          </p:nvPr>
        </p:nvPicPr>
        <p:blipFill>
          <a:blip r:embed="rId6"/>
          <a:srcRect l="85271" b="70645"/>
          <a:stretch>
            <a:fillRect/>
          </a:stretch>
        </p:blipFill>
        <p:spPr>
          <a:xfrm>
            <a:off x="10389035" y="0"/>
            <a:ext cx="1802952" cy="2037162"/>
          </a:xfrm>
          <a:prstGeom prst="rect">
            <a:avLst/>
          </a:prstGeom>
        </p:spPr>
      </p:pic>
      <p:pic>
        <p:nvPicPr>
          <p:cNvPr id="6" name="图片 5" descr="egrttghrt_画板 1"/>
          <p:cNvPicPr/>
          <p:nvPr>
            <p:custDataLst>
              <p:tags r:id="rId7"/>
            </p:custDataLst>
          </p:nvPr>
        </p:nvPicPr>
        <p:blipFill>
          <a:blip r:embed="rId6"/>
          <a:srcRect l="85271" b="70645"/>
          <a:stretch>
            <a:fillRect/>
          </a:stretch>
        </p:blipFill>
        <p:spPr>
          <a:xfrm flipH="1">
            <a:off x="-3175" y="0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3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317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8" name="图片 7" descr="egrttghrt_画板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85151" t="70219"/>
          <a:stretch>
            <a:fillRect/>
          </a:stretch>
        </p:blipFill>
        <p:spPr>
          <a:xfrm>
            <a:off x="10765632" y="5251588"/>
            <a:ext cx="1425085" cy="1610209"/>
          </a:xfrm>
          <a:prstGeom prst="rect">
            <a:avLst/>
          </a:prstGeom>
        </p:spPr>
      </p:pic>
      <p:pic>
        <p:nvPicPr>
          <p:cNvPr id="6" name="图片 5" descr="egrttghrt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t="70423" r="85292"/>
          <a:stretch>
            <a:fillRect/>
          </a:stretch>
        </p:blipFill>
        <p:spPr>
          <a:xfrm>
            <a:off x="-3175" y="4824648"/>
            <a:ext cx="1802952" cy="20371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2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3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4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5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fewfef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318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>
              <a:solidFill>
                <a:schemeClr val="lt1"/>
              </a:solidFill>
              <a:sym typeface="+mn-ea"/>
            </a:endParaRPr>
          </a:p>
        </p:txBody>
      </p:sp>
      <p:pic>
        <p:nvPicPr>
          <p:cNvPr id="6" name="图片 5" descr="egrttghrt_画板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85151" t="70219"/>
          <a:stretch>
            <a:fillRect/>
          </a:stretch>
        </p:blipFill>
        <p:spPr>
          <a:xfrm>
            <a:off x="10765632" y="5251588"/>
            <a:ext cx="1425085" cy="161020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汉仪中圆 简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36.xml"/><Relationship Id="rId23" Type="http://schemas.openxmlformats.org/officeDocument/2006/relationships/tags" Target="../tags/tag235.xml"/><Relationship Id="rId22" Type="http://schemas.openxmlformats.org/officeDocument/2006/relationships/tags" Target="../tags/tag234.xml"/><Relationship Id="rId21" Type="http://schemas.openxmlformats.org/officeDocument/2006/relationships/tags" Target="../tags/tag233.xml"/><Relationship Id="rId20" Type="http://schemas.openxmlformats.org/officeDocument/2006/relationships/tags" Target="../tags/tag23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31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汉仪中圆 简" charset="0"/>
                <a:cs typeface="汉仪中圆 简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lt1"/>
          </a:solidFill>
          <a:uFillTx/>
          <a:latin typeface="Arial" panose="020B0604020202020204" pitchFamily="34" charset="0"/>
          <a:ea typeface="汉仪中圆 简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9.xml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0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3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6.xml"/><Relationship Id="rId3" Type="http://schemas.openxmlformats.org/officeDocument/2006/relationships/tags" Target="../tags/tag245.xml"/><Relationship Id="rId2" Type="http://schemas.openxmlformats.org/officeDocument/2006/relationships/image" Target="../media/image12.png"/><Relationship Id="rId1" Type="http://schemas.openxmlformats.org/officeDocument/2006/relationships/tags" Target="../tags/tag244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8.xml"/><Relationship Id="rId3" Type="http://schemas.openxmlformats.org/officeDocument/2006/relationships/image" Target="../media/image14.png"/><Relationship Id="rId2" Type="http://schemas.openxmlformats.org/officeDocument/2006/relationships/tags" Target="../tags/tag247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24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2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ctrTitle" idx="1"/>
            <p:custDataLst>
              <p:tags r:id="rId1"/>
            </p:custDataLst>
          </p:nvPr>
        </p:nvSpPr>
        <p:spPr>
          <a:xfrm>
            <a:off x="3938173" y="1612451"/>
            <a:ext cx="8316557" cy="1353185"/>
          </a:xfrm>
        </p:spPr>
        <p:txBody>
          <a:bodyPr>
            <a:no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zh-CN" sz="1200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预防近视</a:t>
            </a:r>
            <a:endParaRPr lang="zh-CN" altLang="zh-CN" sz="120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占位符 9"/>
          <p:cNvSpPr/>
          <p:nvPr>
            <p:ph type="body" idx="2"/>
            <p:custDataLst>
              <p:tags r:id="rId2"/>
            </p:custDataLst>
          </p:nvPr>
        </p:nvSpPr>
        <p:spPr>
          <a:xfrm>
            <a:off x="4524912" y="3429047"/>
            <a:ext cx="6697308" cy="563053"/>
          </a:xfrm>
        </p:spPr>
        <p:txBody>
          <a:bodyPr>
            <a:noAutofit/>
          </a:bodyPr>
          <a:p>
            <a:pPr marL="0" lvl="0" indent="-285750" algn="ctr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54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广州市泰安中学</a:t>
            </a:r>
            <a:endParaRPr lang="zh-CN" altLang="en-US" sz="54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-285750" algn="ctr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en-US" altLang="zh-CN" sz="5400" b="1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2025年10月</a:t>
            </a:r>
            <a:endParaRPr lang="en-US" altLang="zh-CN" sz="54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8120" y="1620520"/>
            <a:ext cx="4766310" cy="36163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837045" y="2144395"/>
            <a:ext cx="4088765" cy="3035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ts val="3280"/>
              </a:lnSpc>
            </a:pPr>
            <a:r>
              <a:rPr lang="zh-CN" altLang="en-US" sz="3200">
                <a:sym typeface="+mn-ea"/>
              </a:rPr>
              <a:t>晚上学习时，同时打开台灯和房间大灯。选用利于视力健康的照明设备，避免眩光和视疲劳等。写字时，注意光源的照射方向，避免手影遮住光线。</a:t>
            </a:r>
            <a:endParaRPr lang="zh-CN" altLang="en-US" sz="320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251585" y="621665"/>
            <a:ext cx="58623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1395" y="1226820"/>
            <a:ext cx="5039995" cy="50399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362710" y="2281555"/>
            <a:ext cx="4019550" cy="1353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2400">
                <a:sym typeface="+mn-ea"/>
              </a:rPr>
              <a:t>选择使用与自己身高相匹配的学习桌椅，避免被动养成不良阅读和书写习惯。</a:t>
            </a:r>
            <a:endParaRPr lang="zh-CN" altLang="en-US" sz="2400"/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2160" y="512445"/>
            <a:ext cx="6179820" cy="58337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2285" y="2548890"/>
            <a:ext cx="3881120" cy="588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/>
              <a:t>预防近视</a:t>
            </a:r>
            <a:r>
              <a:rPr lang="en-US" altLang="zh-CN" sz="3200"/>
              <a:t>“</a:t>
            </a:r>
            <a:r>
              <a:rPr lang="zh-CN" altLang="en-US" sz="3200"/>
              <a:t>三个一</a:t>
            </a:r>
            <a:r>
              <a:rPr lang="en-US" altLang="zh-CN" sz="3200"/>
              <a:t>”</a:t>
            </a:r>
            <a:r>
              <a:rPr lang="zh-CN" altLang="en-US" sz="3200"/>
              <a:t>：</a:t>
            </a:r>
            <a:endParaRPr lang="zh-CN" altLang="en-US" sz="3200"/>
          </a:p>
          <a:p>
            <a:endParaRPr lang="en-US" altLang="zh-CN" sz="3200"/>
          </a:p>
          <a:p>
            <a:r>
              <a:rPr lang="zh-CN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一尺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zh-CN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一拳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zh-CN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一寸</a:t>
            </a:r>
            <a:endParaRPr lang="zh-CN" altLang="zh-CN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02285" y="814070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2220" y="1628775"/>
            <a:ext cx="5058410" cy="381317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24915" y="2418715"/>
            <a:ext cx="4086225" cy="17735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2400">
                <a:sym typeface="+mn-ea"/>
              </a:rPr>
              <a:t>读写连续用眼时间不宜超过40分钟，每40分钟左右，要休息10分钟，可远眺或做眼保健操等。</a:t>
            </a:r>
            <a:endParaRPr lang="zh-CN" altLang="en-US" sz="2400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9410" y="1206500"/>
            <a:ext cx="5578475" cy="37153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98550" y="1906905"/>
            <a:ext cx="4340860" cy="34563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>
                <a:sym typeface="+mn-ea"/>
              </a:rPr>
              <a:t>控制电子产品使用，非学习目的的使用单次不宜超过15分钟，每天累计不宜超过1小时。使用电子产品学习30</a:t>
            </a:r>
            <a:r>
              <a:rPr lang="zh-CN" altLang="en-US" sz="3200">
                <a:latin typeface="Calibri" panose="020F0502020204030204" charset="0"/>
                <a:cs typeface="Calibri" panose="020F0502020204030204" charset="0"/>
                <a:sym typeface="+mn-ea"/>
              </a:rPr>
              <a:t>~</a:t>
            </a:r>
            <a:r>
              <a:rPr lang="zh-CN" altLang="en-US" sz="3200">
                <a:sym typeface="+mn-ea"/>
              </a:rPr>
              <a:t>40分钟后，休息远眺放松10分钟。连续使用电子产品的时间越短越好。</a:t>
            </a:r>
            <a:endParaRPr lang="zh-CN" altLang="en-US" sz="3200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3965" y="1825625"/>
            <a:ext cx="5443220" cy="36010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23645" y="2644775"/>
            <a:ext cx="4418965" cy="2194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>
                <a:sym typeface="+mn-ea"/>
              </a:rPr>
              <a:t>保证充足的睡眠，多吃鱼类、水果、绿色蔬菜等有益于视力健康的营养膳食，少吃糖、不挑食、营养均衡。</a:t>
            </a:r>
            <a:endParaRPr lang="zh-CN" altLang="en-US" sz="320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07415" y="1017270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770" y="1624965"/>
            <a:ext cx="4449445" cy="41471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948170" y="2045335"/>
            <a:ext cx="3860165" cy="2614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/>
              <a:t>最重要的措施是户外活动。</a:t>
            </a:r>
            <a:endParaRPr lang="zh-CN" altLang="en-US" sz="3200"/>
          </a:p>
          <a:p>
            <a:pPr fontAlgn="auto">
              <a:lnSpc>
                <a:spcPts val="3280"/>
              </a:lnSpc>
            </a:pPr>
            <a:r>
              <a:rPr lang="zh-CN" altLang="en-US" sz="3200"/>
              <a:t>科学研究证明，保证每天户外活动不少于两小时，可有效预防近视眼。</a:t>
            </a:r>
            <a:endParaRPr lang="zh-CN" altLang="en-US" sz="3200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0" y="1855470"/>
            <a:ext cx="4286250" cy="3810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440170" y="2306955"/>
            <a:ext cx="4513580" cy="219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/>
              <a:t>定期检查视力。一旦发现视力异常，应及早到眼科医院或医院专科检查，按照医生的医嘱及时采取干预措施。</a:t>
            </a:r>
            <a:endParaRPr lang="zh-CN" altLang="en-US" sz="3200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8230" y="5158740"/>
            <a:ext cx="105460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800">
                <a:solidFill>
                  <a:srgbClr val="C00000"/>
                </a:solidFill>
                <a:sym typeface="+mn-ea"/>
              </a:rPr>
              <a:t>呵护好眼睛，即拥有一个光明的未来！</a:t>
            </a:r>
            <a:endParaRPr lang="zh-CN" altLang="en-US" sz="4800">
              <a:solidFill>
                <a:srgbClr val="C00000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1805" y="647065"/>
            <a:ext cx="6168390" cy="41065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/>
              <a:t>小明的烦恼</a:t>
            </a:r>
            <a:endParaRPr lang="zh-CN" altLang="en-US" sz="400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02995" y="1414145"/>
            <a:ext cx="6273165" cy="47047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77530" y="2026285"/>
            <a:ext cx="3023235" cy="246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080"/>
              </a:lnSpc>
            </a:pPr>
            <a:r>
              <a:rPr lang="zh-CN" altLang="en-US" sz="3200"/>
              <a:t>小明在国庆假期随父母到云南大理旅游，来到著名的崇圣寺三塔前欣赏风景。</a:t>
            </a:r>
            <a:endParaRPr lang="zh-CN" altLang="en-US" sz="3200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0310" y="1244600"/>
            <a:ext cx="6232525" cy="46742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981950" y="2079625"/>
            <a:ext cx="3331210" cy="2726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/>
              <a:t>但是，面对这样美丽的风景，小明看到的却这样的画面。这是怎么啦？</a:t>
            </a:r>
            <a:endParaRPr lang="zh-CN" altLang="en-US" sz="320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03892" y="432000"/>
            <a:ext cx="10852237" cy="648000"/>
          </a:xfrm>
        </p:spPr>
        <p:txBody>
          <a:bodyPr/>
          <a:p>
            <a:r>
              <a:rPr sz="4000">
                <a:sym typeface="+mn-ea"/>
              </a:rPr>
              <a:t>这是怎么啦？</a:t>
            </a:r>
            <a:endParaRPr lang="zh-CN" altLang="en-US" sz="4000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2287" y="826335"/>
            <a:ext cx="10852237" cy="648000"/>
          </a:xfrm>
        </p:spPr>
        <p:txBody>
          <a:bodyPr/>
          <a:lstStyle/>
          <a:p>
            <a:r>
              <a:rPr lang="zh-CN" altLang="en-US" sz="4000"/>
              <a:t>什么原因看不清呢？</a:t>
            </a:r>
            <a:endParaRPr lang="zh-CN" altLang="en-US" sz="400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03630" y="1901825"/>
            <a:ext cx="5250180" cy="35001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58660" y="2075815"/>
            <a:ext cx="4086860" cy="1773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280"/>
              </a:lnSpc>
            </a:pPr>
            <a:r>
              <a:rPr lang="zh-CN" altLang="en-US" sz="3200"/>
              <a:t>回来后妈妈带小明去看眼科医生。经检查，医生说小明得近视眼了。</a:t>
            </a:r>
            <a:endParaRPr lang="zh-CN" altLang="en-US" sz="3200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38705" y="1514475"/>
            <a:ext cx="4071620" cy="5039995"/>
          </a:xfrm>
          <a:prstGeom prst="rect">
            <a:avLst/>
          </a:prstGeom>
        </p:spPr>
      </p:pic>
      <p:sp>
        <p:nvSpPr>
          <p:cNvPr id="6" name="云形标注 5"/>
          <p:cNvSpPr/>
          <p:nvPr/>
        </p:nvSpPr>
        <p:spPr>
          <a:xfrm>
            <a:off x="6694805" y="678815"/>
            <a:ext cx="4145915" cy="31902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ym typeface="+mn-ea"/>
              </a:rPr>
              <a:t>小明的妈妈一听就着急了，</a:t>
            </a:r>
            <a:r>
              <a:rPr lang="en-US" altLang="zh-CN" sz="3200">
                <a:sym typeface="+mn-ea"/>
              </a:rPr>
              <a:t>“</a:t>
            </a:r>
            <a:r>
              <a:rPr lang="zh-CN" altLang="en-US" sz="3200">
                <a:sym typeface="+mn-ea"/>
              </a:rPr>
              <a:t>好好的，为什么会得近视眼啦？</a:t>
            </a:r>
            <a:r>
              <a:rPr lang="en-US" altLang="zh-CN" sz="3200">
                <a:sym typeface="+mn-ea"/>
              </a:rPr>
              <a:t>”</a:t>
            </a:r>
            <a:endParaRPr lang="en-US" altLang="zh-CN" sz="3200">
              <a:sym typeface="+mn-ea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03892" y="432000"/>
            <a:ext cx="10852237" cy="648000"/>
          </a:xfrm>
        </p:spPr>
        <p:txBody>
          <a:bodyPr/>
          <a:p>
            <a:r>
              <a:rPr sz="4000">
                <a:sym typeface="+mn-ea"/>
              </a:rPr>
              <a:t>为什么会近视</a:t>
            </a:r>
            <a:endParaRPr lang="zh-CN" altLang="en-US" sz="4000"/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935" y="1387475"/>
            <a:ext cx="2787650" cy="5170805"/>
          </a:xfrm>
          <a:prstGeom prst="rect">
            <a:avLst/>
          </a:prstGeom>
        </p:spPr>
      </p:pic>
      <p:sp>
        <p:nvSpPr>
          <p:cNvPr id="5" name="线形标注 2 4"/>
          <p:cNvSpPr/>
          <p:nvPr/>
        </p:nvSpPr>
        <p:spPr>
          <a:xfrm>
            <a:off x="4417695" y="664210"/>
            <a:ext cx="6918960" cy="1746250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/>
              <a:t>近视眼的确切原因还没有搞清楚，但确实跟人的不良用眼习惯与环境有密切的关系。</a:t>
            </a:r>
            <a:endParaRPr lang="zh-CN" altLang="en-US" sz="3200"/>
          </a:p>
        </p:txBody>
      </p:sp>
      <p:sp>
        <p:nvSpPr>
          <p:cNvPr id="2" name="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69882" y="432635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r>
              <a:rPr sz="4000">
                <a:sym typeface="+mn-ea"/>
              </a:rPr>
              <a:t>确切原因</a:t>
            </a:r>
            <a:endParaRPr lang="zh-CN" altLang="en-US" sz="40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695" y="2461895"/>
            <a:ext cx="6919595" cy="40608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5712" y="431365"/>
            <a:ext cx="10852237" cy="648000"/>
          </a:xfrm>
        </p:spPr>
        <p:txBody>
          <a:bodyPr/>
          <a:lstStyle/>
          <a:p>
            <a:r>
              <a:rPr lang="zh-CN" altLang="en-US" sz="4000"/>
              <a:t>哪些不良用眼习惯容易得近视？</a:t>
            </a:r>
            <a:endParaRPr lang="zh-CN" altLang="en-US" sz="4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340" y="1641475"/>
            <a:ext cx="2890520" cy="18116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50" y="4015740"/>
            <a:ext cx="3114675" cy="24193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920" y="574675"/>
            <a:ext cx="3755390" cy="32042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475" y="2674620"/>
            <a:ext cx="2781300" cy="2828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3370" y="4195445"/>
            <a:ext cx="3920490" cy="205930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2535" y="1751330"/>
            <a:ext cx="2200910" cy="4082415"/>
          </a:xfrm>
          <a:prstGeom prst="rect">
            <a:avLst/>
          </a:prstGeom>
        </p:spPr>
      </p:pic>
      <p:sp>
        <p:nvSpPr>
          <p:cNvPr id="5" name="线形标注 2 4"/>
          <p:cNvSpPr/>
          <p:nvPr/>
        </p:nvSpPr>
        <p:spPr>
          <a:xfrm>
            <a:off x="5237480" y="1209675"/>
            <a:ext cx="5550535" cy="4712335"/>
          </a:xfrm>
          <a:prstGeom prst="border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>
                <a:sym typeface="+mn-ea"/>
              </a:rPr>
              <a:t>不良的视觉环境及行为是近视高发的主要影响因素，青少年要强化眼健康意识，主动学习掌握科学用眼护眼等健康知识，养成健康用眼习惯。</a:t>
            </a:r>
            <a:endParaRPr lang="zh-CN" altLang="en-US" sz="3200">
              <a:sym typeface="+mn-ea"/>
            </a:endParaRPr>
          </a:p>
          <a:p>
            <a:pPr algn="l"/>
            <a:r>
              <a:rPr lang="zh-CN" altLang="en-US" sz="3200"/>
              <a:t>明白了近视眼与不良用眼习惯的关系，就理解近视眼是可以预防的。</a:t>
            </a:r>
            <a:endParaRPr lang="zh-CN" altLang="en-US" sz="320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46455" y="612140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000" b="1">
                <a:sym typeface="+mn-ea"/>
              </a:rPr>
              <a:t>影响因素</a:t>
            </a:r>
            <a:r>
              <a:rPr lang="zh-CN" altLang="en-US" sz="4000" b="1"/>
              <a:t>：</a:t>
            </a:r>
            <a:endParaRPr lang="zh-CN" altLang="en-US" sz="4000" b="1"/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EE256"/>
            </a:gs>
            <a:gs pos="100000">
              <a:srgbClr val="52762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07415" y="682625"/>
            <a:ext cx="5862320" cy="896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000" b="1"/>
              <a:t>预防近视应做到：</a:t>
            </a:r>
            <a:endParaRPr lang="zh-CN" altLang="en-US" sz="40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7430" y="1950085"/>
            <a:ext cx="5513070" cy="37077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05980" y="2487295"/>
            <a:ext cx="386397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ym typeface="+mn-ea"/>
              </a:rPr>
              <a:t>读写要在采光良好、照明充足的环境中进行。</a:t>
            </a:r>
            <a:endParaRPr lang="zh-CN" altLang="en-US" sz="3200">
              <a:sym typeface="+mn-ea"/>
            </a:endParaRPr>
          </a:p>
          <a:p>
            <a:r>
              <a:rPr lang="zh-CN" altLang="en-US" sz="3200">
                <a:sym typeface="+mn-ea"/>
              </a:rPr>
              <a:t>白天学习时，充分利用自然光线照明，避免光线直射在桌面上。</a:t>
            </a:r>
            <a:endParaRPr lang="zh-CN" altLang="en-US" sz="32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101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102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10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10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2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8*i*1"/>
  <p:tag name="KSO_WM_BEAUTIFY_FLAG" val="#wm#"/>
  <p:tag name="KSO_WM_TAG_VERSION" val="1.0"/>
  <p:tag name="KSO_WM_CHIP_GROUPID" val="62f9e784295c1bf6da921b69"/>
  <p:tag name="KSO_WM_CHIP_XID" val="62f9e786295c1bf6da921b6e"/>
  <p:tag name="KSO_WM_UNIT_DEC_AREA_ID" val="3cd8c354f6e84019ab4c2070b667bbd9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e2693abb8d34a209bad29e84c4084d9"/>
</p:tagLst>
</file>

<file path=ppt/tags/tag11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9*i*1"/>
  <p:tag name="KSO_WM_BEAUTIFY_FLAG" val="#wm#"/>
  <p:tag name="KSO_WM_TAG_VERSION" val="1.0"/>
  <p:tag name="KSO_WM_CHIP_GROUPID" val="62f9e784295c1bf6da921b69"/>
  <p:tag name="KSO_WM_CHIP_XID" val="62f9e786295c1bf6da921b6b"/>
  <p:tag name="KSO_WM_UNIT_DEC_AREA_ID" val="aab2b4d4395342028b3256a58307ee70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77120ea573974536871cead919312b22"/>
</p:tagLst>
</file>

<file path=ppt/tags/tag114.xml><?xml version="1.0" encoding="utf-8"?>
<p:tagLst xmlns:p="http://schemas.openxmlformats.org/presentationml/2006/main">
  <p:tag name="KSO_WM_UNIT_SUBTYPE" val="u"/>
  <p:tag name="KSO_WM_TEMPLATE_CATEGORY" val="chip"/>
  <p:tag name="KSO_WM_TEMPLATE_INDEX" val="20226285"/>
  <p:tag name="KSO_WM_UNIT_TYPE" val="i"/>
  <p:tag name="KSO_WM_UNIT_INDEX" val="1"/>
  <p:tag name="KSO_WM_UNIT_ID" val="chip20226285_10*i*1"/>
  <p:tag name="KSO_WM_BEAUTIFY_FLAG" val="#wm#"/>
  <p:tag name="KSO_WM_TAG_VERSION" val="1.0"/>
  <p:tag name="KSO_WM_CHIP_GROUPID" val="62f9e784295c1bf6da921b69"/>
  <p:tag name="KSO_WM_CHIP_XID" val="62f9e786295c1bf6da921b6c"/>
  <p:tag name="KSO_WM_UNIT_DEC_AREA_ID" val="8598bd2dcffb4c0bb4dee410a2b4e0fc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f177ad3df6754472b3ac3cd6d398d410"/>
</p:tagLst>
</file>

<file path=ppt/tags/tag115.xml><?xml version="1.0" encoding="utf-8"?>
<p:tagLst xmlns:p="http://schemas.openxmlformats.org/presentationml/2006/main">
  <p:tag name="KSO_WM_UNIT_SUBTYPE" val="u"/>
  <p:tag name="KSO_WM_TEMPLATE_CATEGORY" val="chip"/>
  <p:tag name="KSO_WM_TEMPLATE_INDEX" val="20226285"/>
  <p:tag name="KSO_WM_UNIT_TYPE" val="i"/>
  <p:tag name="KSO_WM_UNIT_INDEX" val="1"/>
  <p:tag name="KSO_WM_UNIT_ID" val="chip20226285_11*i*1"/>
  <p:tag name="KSO_WM_BEAUTIFY_FLAG" val="#wm#"/>
  <p:tag name="KSO_WM_TAG_VERSION" val="1.0"/>
  <p:tag name="KSO_WM_CHIP_GROUPID" val="62f9e784295c1bf6da921b69"/>
  <p:tag name="KSO_WM_CHIP_XID" val="62f9e786295c1bf6da921b6d"/>
  <p:tag name="KSO_WM_UNIT_DEC_AREA_ID" val="bc804f8b4d7b433cb5ddcc8be6a9d83f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f51f148f47344da38afba526542e80a6"/>
</p:tagLst>
</file>

<file path=ppt/tags/tag1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1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3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ags/tag12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12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126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127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1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4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ags/tag13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136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137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138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1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4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4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ags/tag14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146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147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148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14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3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2*i*1"/>
  <p:tag name="KSO_WM_BEAUTIFY_FLAG" val="#wm#"/>
  <p:tag name="KSO_WM_TAG_VERSION" val="1.0"/>
  <p:tag name="KSO_WM_CHIP_GROUPID" val="62f9e784295c1bf6da921b69"/>
  <p:tag name="KSO_WM_CHIP_XID" val="62f9e786295c1bf6da921b70"/>
  <p:tag name="KSO_WM_UNIT_DEC_AREA_ID" val="f98513220f2045c7ae796613a1140410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2af59c0149b1428987b9f08dc512b576"/>
</p:tagLst>
</file>

<file path=ppt/tags/tag154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3*i*1"/>
  <p:tag name="KSO_WM_BEAUTIFY_FLAG" val="#wm#"/>
  <p:tag name="KSO_WM_TAG_VERSION" val="1.0"/>
  <p:tag name="KSO_WM_CHIP_GROUPID" val="62f9e784295c1bf6da921b69"/>
  <p:tag name="KSO_WM_CHIP_XID" val="62f9e786295c1bf6da921b71"/>
  <p:tag name="KSO_WM_UNIT_DEC_AREA_ID" val="d43b4a0f5b574620bf56c5f5afca3300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8bd55ad6bce40fe9f682b2d12b47621"/>
</p:tagLst>
</file>

<file path=ppt/tags/tag155.xml><?xml version="1.0" encoding="utf-8"?>
<p:tagLst xmlns:p="http://schemas.openxmlformats.org/presentationml/2006/main">
  <p:tag name="KSO_WM_UNIT_SUBTYPE" val="u"/>
  <p:tag name="KSO_WM_TEMPLATE_CATEGORY" val="chip"/>
  <p:tag name="KSO_WM_TEMPLATE_INDEX" val="20226285"/>
  <p:tag name="KSO_WM_UNIT_TYPE" val="i"/>
  <p:tag name="KSO_WM_UNIT_INDEX" val="1"/>
  <p:tag name="KSO_WM_UNIT_ID" val="chip20226285_24*i*1"/>
  <p:tag name="KSO_WM_BEAUTIFY_FLAG" val="#wm#"/>
  <p:tag name="KSO_WM_TAG_VERSION" val="1.0"/>
  <p:tag name="KSO_WM_CHIP_GROUPID" val="62f9e784295c1bf6da921b69"/>
  <p:tag name="KSO_WM_CHIP_XID" val="62f9e786295c1bf6da921b6f"/>
  <p:tag name="KSO_WM_UNIT_DEC_AREA_ID" val="4ab430abd5684f76b4d6d8555b3d4c23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bf10463d5df47a9884906224f44cbc1"/>
</p:tagLst>
</file>

<file path=ppt/tags/tag15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9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26285_1*b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UNIT_DEFAULT_FONT" val="20;24;2"/>
  <p:tag name="KSO_WM_UNIT_BLOCK" val="0"/>
  <p:tag name="KSO_WM_UNIT_DEC_AREA_ID" val="9deef95c396f4c46a5735473395c54e3"/>
  <p:tag name="KSO_WM_CHIP_GROUPID" val="612dfa25eaa89fd2fb383638"/>
  <p:tag name="KSO_WM_CHIP_XID" val="612dfa25eaa89fd2fb383639"/>
  <p:tag name="KSO_WM_CHIP_FILLAREA_FILL_RULE" val="{&quot;fill_align&quot;:&quot;cm&quot;,&quot;fill_mode&quot;:&quot;adaptive&quot;,&quot;sacle_strategy&quot;:&quot;smart&quot;}"/>
  <p:tag name="KSO_WM_ASSEMBLE_CHIP_INDEX" val="a4778c43f18441fc9b11386764a5c1c5"/>
  <p:tag name="KSO_WM_UNIT_TEXT_FILL_FORE_SCHEMECOLOR_INDEX_BRIGHTNESS" val="0"/>
  <p:tag name="KSO_WM_UNIT_TEXT_FILL_FORE_SCHEMECOLOR_INDEX" val="5"/>
  <p:tag name="KSO_WM_UNIT_TEXT_FILL_TYPE" val="1"/>
  <p:tag name="KSO_WM_TEMPLATE_ASSEMBLE_XID" val="62f9feb2295c1bf6da92b8e2"/>
  <p:tag name="KSO_WM_TEMPLATE_ASSEMBLE_GROUPID" val="62f9e784295c1bf6da921b69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观赏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6285_1*a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UNIT_DEFAULT_FONT" val="66;96;2"/>
  <p:tag name="KSO_WM_UNIT_BLOCK" val="0"/>
  <p:tag name="KSO_WM_UNIT_DEC_AREA_ID" val="99d7f64ec1e1415eae68d224a8f742c3"/>
  <p:tag name="KSO_WM_CHIP_GROUPID" val="612dfa25eaa89fd2fb383638"/>
  <p:tag name="KSO_WM_CHIP_XID" val="612dfa25eaa89fd2fb383639"/>
  <p:tag name="KSO_WM_CHIP_FILLAREA_FILL_RULE" val="{&quot;fill_align&quot;:&quot;cm&quot;,&quot;fill_mode&quot;:&quot;adaptive&quot;,&quot;sacle_strategy&quot;:&quot;smart&quot;}"/>
  <p:tag name="KSO_WM_ASSEMBLE_CHIP_INDEX" val="a4778c43f18441fc9b11386764a5c1c5"/>
  <p:tag name="KSO_WM_UNIT_TEXT_FILL_FORE_SCHEMECOLOR_INDEX_BRIGHTNESS" val="0"/>
  <p:tag name="KSO_WM_UNIT_TEXT_FILL_FORE_SCHEMECOLOR_INDEX" val="5"/>
  <p:tag name="KSO_WM_UNIT_TEXT_FILL_TYPE" val="1"/>
  <p:tag name="KSO_WM_TEMPLATE_ASSEMBLE_XID" val="62f9feb2295c1bf6da92b8e2"/>
  <p:tag name="KSO_WM_TEMPLATE_ASSEMBLE_GROUPID" val="62f9e784295c1bf6da921b69"/>
</p:tagLst>
</file>

<file path=ppt/tags/tag161.xml><?xml version="1.0" encoding="utf-8"?>
<p:tagLst xmlns:p="http://schemas.openxmlformats.org/presentationml/2006/main">
  <p:tag name="KSO_WM_UNIT_SUBTYPE" val="b"/>
  <p:tag name="KSO_WM_UNIT_PRESET_TEXT" val="演讲人姓名"/>
  <p:tag name="KSO_WM_UNIT_NOCLEAR" val="0"/>
  <p:tag name="KSO_WM_UNIT_VALUE" val="3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6285_1*f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UNIT_DEFAULT_FONT" val="20;24;2"/>
  <p:tag name="KSO_WM_UNIT_BLOCK" val="0"/>
  <p:tag name="KSO_WM_UNIT_DEC_AREA_ID" val="5d3f40da42f14c148840c47c718015fa"/>
  <p:tag name="KSO_WM_CHIP_GROUPID" val="612dfa25eaa89fd2fb383638"/>
  <p:tag name="KSO_WM_CHIP_XID" val="612dfa25eaa89fd2fb383639"/>
  <p:tag name="KSO_WM_CHIP_FILLAREA_FILL_RULE" val="{&quot;fill_align&quot;:&quot;cm&quot;,&quot;fill_mode&quot;:&quot;adaptive&quot;,&quot;sacle_strategy&quot;:&quot;smart&quot;}"/>
  <p:tag name="KSO_WM_ASSEMBLE_CHIP_INDEX" val="a4778c43f18441fc9b11386764a5c1c5"/>
  <p:tag name="KSO_WM_UNIT_TEXT_FILL_FORE_SCHEMECOLOR_INDEX_BRIGHTNESS" val="0"/>
  <p:tag name="KSO_WM_UNIT_TEXT_FILL_FORE_SCHEMECOLOR_INDEX" val="5"/>
  <p:tag name="KSO_WM_UNIT_TEXT_FILL_TYPE" val="1"/>
  <p:tag name="KSO_WM_TEMPLATE_ASSEMBLE_XID" val="62f9feb2295c1bf6da92b8e2"/>
  <p:tag name="KSO_WM_TEMPLATE_ASSEMBLE_GROUPID" val="62f9e784295c1bf6da921b69"/>
</p:tagLst>
</file>

<file path=ppt/tags/tag162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  <p:tag name="KSO_WM_SLIDE_BACKGROUND_TYPE" val="general"/>
  <p:tag name="WM_BEAUTIFY_SHAPE_IDENTITY" val="{a476ebc3-3a88-4569-aa3a-18431d22e5dc}"/>
</p:tagLst>
</file>

<file path=ppt/tags/tag16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  <p:tag name="KSO_WM_SLIDE_BACKGROUND_TYPE" val="general"/>
  <p:tag name="WM_BEAUTIFY_SHAPE_IDENTITY" val="{a696baf2-1737-4788-9a5a-0b0564860e12}"/>
</p:tagLst>
</file>

<file path=ppt/tags/tag16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  <p:tag name="KSO_WM_SLIDE_BACKGROUND_TYPE" val="general"/>
  <p:tag name="WM_BEAUTIFY_SHAPE_IDENTITY" val="{de705aee-6d21-4a79-940c-2956dbb833aa}"/>
</p:tagLst>
</file>

<file path=ppt/tags/tag16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  <p:tag name="KSO_WM_SLIDE_BACKGROUND_TYPE" val="general"/>
  <p:tag name="WM_BEAUTIFY_SHAPE_IDENTITY" val="{21b8314c-6bed-4201-b198-680e4bb6c459}"/>
</p:tagLst>
</file>

<file path=ppt/tags/tag166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  <p:tag name="KSO_WM_SLIDE_BACKGROUND_TYPE" val="general"/>
  <p:tag name="WM_BEAUTIFY_SHAPE_IDENTITY" val="{33ad0790-1019-4329-a4af-11d338f89ae2}"/>
</p:tagLst>
</file>

<file path=ppt/tags/tag167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13"/>
  <p:tag name="KSO_WM_UNIT_TEXT_FILL_TYPE" val="1"/>
</p:tagLst>
</file>

<file path=ppt/tags/tag168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169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82d77594cad44aca4ba7fef3410ba98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dbf6dfcb86343ea81abd1809a18e074"/>
  <p:tag name="KSO_WM_SLIDE_BACKGROUND_TYPE" val="frame"/>
</p:tagLst>
</file>

<file path=ppt/tags/tag172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06a2a4d6e02d42d89738a6adf3e7b98b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0a25a1bea8940bf91ce03819e9f4070"/>
  <p:tag name="KSO_WM_SLIDE_BACKGROUND_TYPE" val="frame"/>
</p:tagLst>
</file>

<file path=ppt/tags/tag17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3a2c6f3816fb4d589499493b21cdb019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e75130f14f74bb0871c0677fab2c38c"/>
  <p:tag name="KSO_WM_SLIDE_BACKGROUND_TYPE" val="frame"/>
</p:tagLst>
</file>

<file path=ppt/tags/tag17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4bb8c542ea064f1784c851356c634ee6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23ba3b9f6a14c25af9e899f74d2556b"/>
  <p:tag name="KSO_WM_SLIDE_BACKGROUND_TYPE" val="frame"/>
</p:tagLst>
</file>

<file path=ppt/tags/tag17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39143b54778436483069e9e11a2516a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a480b6ca4834b16927867a8b1be0500"/>
  <p:tag name="KSO_WM_SLIDE_BACKGROUND_TYPE" val="frame"/>
</p:tagLst>
</file>

<file path=ppt/tags/tag17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2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4"/>
</p:tagLst>
</file>

<file path=ppt/tags/tag177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</p:tagLst>
</file>

<file path=ppt/tags/tag178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13"/>
  <p:tag name="KSO_WM_UNIT_TEXT_FILL_TYPE" val="1"/>
</p:tagLst>
</file>

<file path=ppt/tags/tag179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2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2"/>
  <p:tag name="KSO_WM_UNIT_TEXT_FILL_TYPE" val="1"/>
</p:tagLst>
</file>

<file path=ppt/tags/tag181.xml><?xml version="1.0" encoding="utf-8"?>
<p:tagLst xmlns:p="http://schemas.openxmlformats.org/presentationml/2006/main">
  <p:tag name="KSO_WM_SLIDE_BACKGROUND_TYPE" val="frame"/>
  <p:tag name="KSO_WM_UNIT_TEXT_FILL_FORE_SCHEMECOLOR_INDEX_BRIGHTNESS" val="0"/>
  <p:tag name="KSO_WM_UNIT_TEXT_FILL_FORE_SCHEMECOLOR_INDEX" val="2"/>
  <p:tag name="KSO_WM_UNIT_TEXT_FILL_TYPE" val="1"/>
</p:tagLst>
</file>

<file path=ppt/tags/tag182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15a0c6941b6649f99ee76319cbaf9c7b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802ab7c4d8a840899d333a700e7cc987"/>
  <p:tag name="KSO_WM_SLIDE_BACKGROUND_TYPE" val="leftRight"/>
</p:tagLst>
</file>

<file path=ppt/tags/tag18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5"/>
</p:tagLst>
</file>

<file path=ppt/tags/tag18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a4c3ec5d33134c82b59953dfd017b9a5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cf98a04b18c4f83addecaefdabff808"/>
  <p:tag name="KSO_WM_SLIDE_BACKGROUND_TYPE" val="leftRight"/>
</p:tagLst>
</file>

<file path=ppt/tags/tag18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14f9edaa902e4d6ba43150340bef03f2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23bc9c2fe10c4e93a37527d61b9d526a"/>
  <p:tag name="KSO_WM_SLIDE_BACKGROUND_TYPE" val="leftRight"/>
</p:tagLst>
</file>

<file path=ppt/tags/tag186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</p:tagLst>
</file>

<file path=ppt/tags/tag187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2"/>
  <p:tag name="KSO_WM_UNIT_TEXT_FILL_TYPE" val="1"/>
</p:tagLst>
</file>

<file path=ppt/tags/tag188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2"/>
  <p:tag name="KSO_WM_UNIT_TEXT_FILL_TYPE" val="1"/>
</p:tagLst>
</file>

<file path=ppt/tags/tag189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</p:tagLst>
</file>

<file path=ppt/tags/tag191.xml><?xml version="1.0" encoding="utf-8"?>
<p:tagLst xmlns:p="http://schemas.openxmlformats.org/presentationml/2006/main">
  <p:tag name="KSO_WM_SLIDE_BACKGROUND_TYPE" val="leftRight"/>
  <p:tag name="KSO_WM_UNIT_TEXT_FILL_FORE_SCHEMECOLOR_INDEX_BRIGHTNESS" val="0"/>
  <p:tag name="KSO_WM_UNIT_TEXT_FILL_FORE_SCHEMECOLOR_INDEX" val="13"/>
  <p:tag name="KSO_WM_UNIT_TEXT_FILL_TYPE" val="1"/>
</p:tagLst>
</file>

<file path=ppt/tags/tag192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5e1fdf2d34b64ceaadb112f59ac33858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edf605d502a445f09186af0a8cee1539"/>
  <p:tag name="KSO_WM_SLIDE_BACKGROUND_TYPE" val="topBottom"/>
</p:tagLst>
</file>

<file path=ppt/tags/tag19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6"/>
</p:tagLst>
</file>

<file path=ppt/tags/tag19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96e7f7a7f7cd4a6a98aacbdb66e83561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f34eaf8709e429e8031cccea5284940"/>
  <p:tag name="KSO_WM_SLIDE_BACKGROUND_TYPE" val="topBottom"/>
</p:tagLst>
</file>

<file path=ppt/tags/tag195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2"/>
  <p:tag name="KSO_WM_UNIT_TEXT_FILL_TYPE" val="1"/>
</p:tagLst>
</file>

<file path=ppt/tags/tag198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topBottom"/>
  <p:tag name="KSO_WM_UNIT_TEXT_FILL_FORE_SCHEMECOLOR_INDEX_BRIGHTNESS" val="0"/>
  <p:tag name="KSO_WM_UNIT_TEXT_FILL_FORE_SCHEMECOLOR_INDEX" val="13"/>
  <p:tag name="KSO_WM_UNIT_TEXT_FILL_TYPE" val="1"/>
</p:tagLst>
</file>

<file path=ppt/tags/tag201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7ab083f331b64526ab121141ce15cf1c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fed312322714ea0a38cb7fe9ffcaf22"/>
  <p:tag name="KSO_WM_SLIDE_BACKGROUND_TYPE" val="bottomTop"/>
</p:tagLst>
</file>

<file path=ppt/tags/tag20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7"/>
</p:tagLst>
</file>

<file path=ppt/tags/tag20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3df97c9defe24c38b1f6eeccc79223a3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846d7483fe6d4a95a0c98e0aae42c57b"/>
  <p:tag name="KSO_WM_SLIDE_BACKGROUND_TYPE" val="bottomTop"/>
</p:tagLst>
</file>

<file path=ppt/tags/tag20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666d38365fdd42fcbceea5c2105e96bd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1fcb45313e048c4ac02693f0264b0bc"/>
  <p:tag name="KSO_WM_SLIDE_BACKGROUND_TYPE" val="bottomTop"/>
</p:tagLst>
</file>

<file path=ppt/tags/tag205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</p:tagLst>
</file>

<file path=ppt/tags/tag206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2"/>
  <p:tag name="KSO_WM_UNIT_TEXT_FILL_TYPE" val="1"/>
</p:tagLst>
</file>

<file path=ppt/tags/tag207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2"/>
  <p:tag name="KSO_WM_UNIT_TEXT_FILL_TYPE" val="1"/>
</p:tagLst>
</file>

<file path=ppt/tags/tag208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2"/>
  <p:tag name="KSO_WM_UNIT_TEXT_FILL_TYPE" val="1"/>
</p:tagLst>
</file>

<file path=ppt/tags/tag209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bottomTop"/>
  <p:tag name="KSO_WM_UNIT_TEXT_FILL_FORE_SCHEMECOLOR_INDEX_BRIGHTNESS" val="0"/>
  <p:tag name="KSO_WM_UNIT_TEXT_FILL_FORE_SCHEMECOLOR_INDEX" val="13"/>
  <p:tag name="KSO_WM_UNIT_TEXT_FILL_TYPE" val="1"/>
</p:tagLst>
</file>

<file path=ppt/tags/tag211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134edd04d8de4e54951a00e3c1c766a9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eb875312f1ba4f09b3b2acd675e88d8f"/>
  <p:tag name="KSO_WM_SLIDE_BACKGROUND_TYPE" val="navigation"/>
</p:tagLst>
</file>

<file path=ppt/tags/tag21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8"/>
</p:tagLst>
</file>

<file path=ppt/tags/tag21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af8576dcd17d4827aa30458dbb3ce0b9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b597aede98b4b69886b03672c9d1f7b"/>
  <p:tag name="KSO_WM_SLIDE_BACKGROUND_TYPE" val="navigation"/>
</p:tagLst>
</file>

<file path=ppt/tags/tag21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65fb4693c1e84558888acc83a9413e7c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51f3f90c916a4d5d868837f9f4539d63"/>
  <p:tag name="KSO_WM_SLIDE_BACKGROUND_TYPE" val="navigation"/>
</p:tagLst>
</file>

<file path=ppt/tags/tag215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</p:tagLst>
</file>

<file path=ppt/tags/tag216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</p:tagLst>
</file>

<file path=ppt/tags/tag222.xml><?xml version="1.0" encoding="utf-8"?>
<p:tagLst xmlns:p="http://schemas.openxmlformats.org/presentationml/2006/main">
  <p:tag name="KSO_WM_SLIDE_BACKGROUND_TYPE" val="navigation"/>
  <p:tag name="KSO_WM_UNIT_TEXT_FILL_FORE_SCHEMECOLOR_INDEX_BRIGHTNESS" val="0"/>
  <p:tag name="KSO_WM_UNIT_TEXT_FILL_FORE_SCHEMECOLOR_INDEX" val="13"/>
  <p:tag name="KSO_WM_UNIT_TEXT_FILL_TYPE" val="1"/>
</p:tagLst>
</file>

<file path=ppt/tags/tag223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716dac0c2b22439d9eff6ae88a5ace88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de4ca7c3c54b4dd19353ec5adce91a42"/>
  <p:tag name="KSO_WM_SLIDE_BACKGROUND_TYPE" val="belt"/>
</p:tagLst>
</file>

<file path=ppt/tags/tag22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bg20221144_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  <p:tag name="KSO_WM_TEMPLATE_CATEGORY" val="bg"/>
  <p:tag name="KSO_WM_TEMPLATE_INDEX" val="20221144"/>
  <p:tag name="KSO_WM_UNIT_FILL_FORE_SCHEMECOLOR_INDEX_BRIGHTNESS" val="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CHIP_GROUPID" val="61a5c35dcf14e69e7f8bccfd"/>
  <p:tag name="KSO_WM_CHIP_XID" val="62788cb9a0f60d12b19e6079"/>
</p:tagLst>
</file>

<file path=ppt/tags/tag22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b49f7afbf4b4446abb224428f8113b77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290035db0f146d3a10ef0259118834b"/>
  <p:tag name="KSO_WM_SLIDE_BACKGROUND_TYPE" val="belt"/>
</p:tagLst>
</file>

<file path=ppt/tags/tag226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</p:tagLst>
</file>

<file path=ppt/tags/tag227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2"/>
  <p:tag name="KSO_WM_UNIT_TEXT_FILL_TYPE" val="1"/>
</p:tagLst>
</file>

<file path=ppt/tags/tag228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2"/>
  <p:tag name="KSO_WM_UNIT_TEXT_FILL_TYPE" val="1"/>
</p:tagLst>
</file>

<file path=ppt/tags/tag229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belt"/>
  <p:tag name="KSO_WM_UNIT_TEXT_FILL_FORE_SCHEMECOLOR_INDEX_BRIGHTNESS" val="0"/>
  <p:tag name="KSO_WM_UNIT_TEXT_FILL_FORE_SCHEMECOLOR_INDEX" val="13"/>
  <p:tag name="KSO_WM_UNIT_TEXT_FILL_TYPE" val="1"/>
</p:tagLst>
</file>

<file path=ppt/tags/tag2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TEMPLATE_CATEGORY" val="custom"/>
  <p:tag name="KSO_WM_TEMPLATE_INDEX" val="20226285"/>
</p:tagLst>
</file>

<file path=ppt/tags/tag2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TEMPLATE_CATEGORY" val="custom"/>
  <p:tag name="KSO_WM_TEMPLATE_INDEX" val="20226285"/>
</p:tagLst>
</file>

<file path=ppt/tags/tag2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26285"/>
  <p:tag name="KSO_WM_CHIP_COLORING" val="1"/>
</p:tagLst>
</file>

<file path=ppt/tags/tag237.xml><?xml version="1.0" encoding="utf-8"?>
<p:tagLst xmlns:p="http://schemas.openxmlformats.org/presentationml/2006/main">
  <p:tag name="KSO_WM_UNIT_DEFAULT_FONT" val="80;88;2"/>
  <p:tag name="KSO_WM_UNIT_BLOCK" val="0"/>
  <p:tag name="KSO_WM_UNIT_DEC_AREA_ID" val="57e31e9f303d4b8a9a7f549804cf17ee"/>
  <p:tag name="KSO_WM_UNIT_ISCONTENTSTITLE" val="0"/>
  <p:tag name="KSO_WM_UNIT_ISNUMDGMTITLE" val="0"/>
  <p:tag name="KSO_WM_UNIT_PRESET_TEXT" val="黑板风家长会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6285_1*a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de692b2bb9504b82b78bf481d268e6b7"/>
  <p:tag name="KSO_WM_UNIT_TEXT_FILL_FORE_SCHEMECOLOR_INDEX_BRIGHTNESS" val="0.15"/>
  <p:tag name="KSO_WM_UNIT_TEXT_FILL_FORE_SCHEMECOLOR_INDEX" val="13"/>
  <p:tag name="KSO_WM_UNIT_TEXT_FILL_TYPE" val="1"/>
</p:tagLst>
</file>

<file path=ppt/tags/tag238.xml><?xml version="1.0" encoding="utf-8"?>
<p:tagLst xmlns:p="http://schemas.openxmlformats.org/presentationml/2006/main">
  <p:tag name="KSO_WM_UNIT_DEFAULT_FONT" val="24;26;2"/>
  <p:tag name="KSO_WM_UNIT_BLOCK" val="0"/>
  <p:tag name="KSO_WM_UNIT_DEC_AREA_ID" val="9ac97016565849c39393077464ceba4b"/>
  <p:tag name="KSO_WM_UNIT_SUBTYPE" val="a"/>
  <p:tag name="KSO_WM_UNIT_PRESET_TEXT" val="单击此处添加文本具体内容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6285_1*f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de692b2bb9504b82b78bf481d268e6b7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p="http://schemas.openxmlformats.org/presentationml/2006/main">
  <p:tag name="KSO_WM_SLIDE_ID" val="custom20226285_1"/>
  <p:tag name="KSO_WM_TEMPLATE_SUBCATEGORY" val="21"/>
  <p:tag name="KSO_WM_TEMPLATE_MASTER_TYPE" val="1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26285"/>
  <p:tag name="KSO_WM_SLIDE_LAYOUT" val="a_f"/>
  <p:tag name="KSO_WM_SLIDE_LAYOUT_CNT" val="1_2"/>
  <p:tag name="KSO_WM_CHIP_INFOS" val="{&quot;type&quot;:0,&quot;layout_type&quot;:&quot;1_NF_RC_7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,&quot;扁平风&quot;,&quot;手绘风&quot;,&quot;立体风&quot;,&quot;炫酷&quot;,&quot;复古风&quot;,&quot;科技风&quot;,&quot;水彩风&quot;,&quot;ios风&quot;,&quot;快闪&quot;,&quot;波普风&quot;,&quot;孟菲斯&quot;,&quot;蒸汽波&quot;,&quot;MBE&quot;,&quot;剪纸风&quot;,&quot;酸性风&quot;,&quot;像素风&quot;,&quot;涂鸦风&quot;,&quot;实景&quot;]},&quot;slide_type&quot;:[&quot;title&quot;,&quot;sectionTitle&quot;,&quot;contents&quot;,&quot;endPage&quot;],&quot;useType&quot;:[&quot;ppt&quot;]}"/>
  <p:tag name="KSO_WM_CHIP_XID" val="6193191a18adb49c6c1f3d89"/>
  <p:tag name="KSO_WM_CHIP_FILLPROP" val="[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m&quot;,&quot;chip_types&quot;:[&quot;diagram&quot;,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cm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m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t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lb&quot;,&quot;chip_types&quot;:[&quot;header&quot;]}],[{&quot;text_align&quot;:&quot;lm&quot;,&quot;text_direction&quot;:&quot;horizontal&quot;,&quot;support_big_font&quot;:false,&quot;picture_toward&quot;:0,&quot;picture_dockside&quot;:[],&quot;fill_id&quot;:&quot;3887597eb2d4430e8f5e1a57689f7fd3&quot;,&quot;fill_align&quot;:&quot;cm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m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t&quot;,&quot;chip_types&quot;:[&quot;header&quot;]}],[{&quot;text_align&quot;:&quot;cm&quot;,&quot;text_direction&quot;:&quot;horizontal&quot;,&quot;support_big_font&quot;:false,&quot;picture_toward&quot;:0,&quot;picture_dockside&quot;:[],&quot;fill_id&quot;:&quot;3887597eb2d4430e8f5e1a57689f7fd3&quot;,&quot;fill_align&quot;:&quot;lb&quot;,&quot;chip_types&quot;:[&quot;header&quot;]}],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b&quot;,&quot;chip_types&quot;:[&quot;header&quot;]}],[{&quot;text_align&quot;:&quot;rm&quot;,&quot;text_direction&quot;:&quot;horizontal&quot;,&quot;support_big_font&quot;:false,&quot;picture_toward&quot;:0,&quot;picture_dockside&quot;:[],&quot;fill_id&quot;:&quot;3887597eb2d4430e8f5e1a57689f7fd3&quot;,&quot;fill_align&quot;:&quot;rt&quot;,&quot;chip_types&quot;:[&quot;header&quot;]}]]"/>
  <p:tag name="KSO_WM_CHIP_DECFILLPROP" val="[]"/>
  <p:tag name="KSO_WM_CHIP_GROUPID" val="6193191a18adb49c6c1f3d8b"/>
  <p:tag name="KSO_WM_SLIDE_LAYOUT_INFO" val="{&quot;id&quot;:&quot;2022-08-15T16:07:31&quot;,&quot;margin&quot;:{&quot;bottom&quot;:5.465052604675293,&quot;left&quot;:9.616453170776367,&quot;right&quot;:1.1486663818359375,&quot;top&quot;:5.465044975280762},&quot;type&quot;:0}"/>
  <p:tag name="KSO_WM_SLIDE_BK_DARK_LIGHT" val="2"/>
  <p:tag name="KSO_WM_SLIDE_BACKGROUND_TYPE" val="general"/>
  <p:tag name="KSO_WM_SLIDE_SUPPORT_FEATURE_TYPE" val="0"/>
  <p:tag name="KSO_WM_SLIDE_TYPE" val="title"/>
  <p:tag name="KSO_WM_TEMPLATE_MASTER_THUMB_INDEX" val="12"/>
  <p:tag name="KSO_WM_CHIP_COLORING" val="1"/>
  <p:tag name="KSO_WM_SLIDE_SUBTYPE" val="pureTxt"/>
  <p:tag name="KSO_WM_TEMPLATE_ASSEMBLE_XID" val="62f9feb2295c1bf6da92b941"/>
  <p:tag name="KSO_WM_TEMPLATE_ASSEMBLE_GROUPID" val="62f9e784295c1bf6da921b69"/>
  <p:tag name="KSO_WM_TEMPLATE_THUMBS_INDEX" val="1、4、5、7、8、17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4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44.xml><?xml version="1.0" encoding="utf-8"?>
<p:tagLst xmlns:p="http://schemas.openxmlformats.org/presentationml/2006/main">
  <p:tag name="KSO_WM_UNIT_PLACING_PICTURE_USER_VIEWPORT" val="{&quot;height&quot;:7767,&quot;width&quot;:5472}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4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6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COMMONDATA" val="eyJoZGlkIjoiNzc2ZDUxZGU2Y2ViYjhmOTkxMWJlZWNmNTc5NDljYmQifQ=="/>
  <p:tag name="KSO_WPP_MARK_KEY" val="8d2f77ce-edd7-415c-9c78-0ab17b50b0a5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18*i*1"/>
  <p:tag name="KSO_WM_BEAUTIFY_FLAG" val="#wm#"/>
  <p:tag name="KSO_WM_TAG_VERSION" val="1.0"/>
  <p:tag name="KSO_WM_CHIP_GROUPID" val="62f9e784295c1bf6da921b69"/>
  <p:tag name="KSO_WM_CHIP_XID" val="62f9e786295c1bf6da921b7c"/>
  <p:tag name="KSO_WM_UNIT_DEC_AREA_ID" val="66152af82b92460abd26c5f839a324da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9a7ca4dbaeb14b0cac56555f8bcdac76"/>
</p:tagLst>
</file>

<file path=ppt/tags/tag63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19*i*1"/>
  <p:tag name="KSO_WM_BEAUTIFY_FLAG" val="#wm#"/>
  <p:tag name="KSO_WM_TAG_VERSION" val="1.0"/>
  <p:tag name="KSO_WM_CHIP_GROUPID" val="62f9e784295c1bf6da921b69"/>
  <p:tag name="KSO_WM_CHIP_XID" val="62f9e786295c1bf6da921b7d"/>
  <p:tag name="KSO_WM_UNIT_DEC_AREA_ID" val="a0944d1c29514503945470ffde314e1a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398324cde3d4c67918b5c17b3b304a8"/>
</p:tagLst>
</file>

<file path=ppt/tags/tag64.xml><?xml version="1.0" encoding="utf-8"?>
<p:tagLst xmlns:p="http://schemas.openxmlformats.org/presentationml/2006/main">
  <p:tag name="KSO_WM_UNIT_SUBTYPE" val="u"/>
  <p:tag name="KSO_WM_TEMPLATE_CATEGORY" val="chip"/>
  <p:tag name="KSO_WM_TEMPLATE_INDEX" val="20226285"/>
  <p:tag name="KSO_WM_UNIT_TYPE" val="i"/>
  <p:tag name="KSO_WM_UNIT_INDEX" val="1"/>
  <p:tag name="KSO_WM_UNIT_ID" val="chip20226285_20*i*1"/>
  <p:tag name="KSO_WM_BEAUTIFY_FLAG" val="#wm#"/>
  <p:tag name="KSO_WM_TAG_VERSION" val="1.0"/>
  <p:tag name="KSO_WM_CHIP_GROUPID" val="62f9e784295c1bf6da921b69"/>
  <p:tag name="KSO_WM_CHIP_XID" val="62f9e786295c1bf6da921b7b"/>
  <p:tag name="KSO_WM_UNIT_DEC_AREA_ID" val="dcfbb682c33b4ea4b8df91de619717ef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7241fac46374bf7a3e0ed46db0a1f8f"/>
</p:tagLst>
</file>

<file path=ppt/tags/tag6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8.xml><?xml version="1.0" encoding="utf-8"?>
<p:tagLst xmlns:p="http://schemas.openxmlformats.org/presentationml/2006/main">
  <p:tag name="KSO_WM_UNIT_DEFAULT_FONT" val="80;88;2"/>
  <p:tag name="KSO_WM_UNIT_BLOCK" val="0"/>
  <p:tag name="KSO_WM_UNIT_DEC_AREA_ID" val="57e31e9f303d4b8a9a7f549804cf17ee"/>
  <p:tag name="KSO_WM_UNIT_ISCONTENTSTITLE" val="0"/>
  <p:tag name="KSO_WM_UNIT_ISNUMDGMTITLE" val="0"/>
  <p:tag name="KSO_WM_UNIT_PRESET_TEXT" val="黑板风家长会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26285_1*a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de692b2bb9504b82b78bf481d268e6b7"/>
  <p:tag name="KSO_WM_UNIT_TEXT_FILL_FORE_SCHEMECOLOR_INDEX_BRIGHTNESS" val="0.15"/>
  <p:tag name="KSO_WM_UNIT_TEXT_FILL_FORE_SCHEMECOLOR_INDEX" val="13"/>
  <p:tag name="KSO_WM_UNIT_TEXT_FILL_TYPE" val="1"/>
  <p:tag name="KSO_WM_TEMPLATE_ASSEMBLE_XID" val="62f9feb2295c1bf6da92b941"/>
  <p:tag name="KSO_WM_TEMPLATE_ASSEMBLE_GROUPID" val="62f9e784295c1bf6da921b69"/>
</p:tagLst>
</file>

<file path=ppt/tags/tag69.xml><?xml version="1.0" encoding="utf-8"?>
<p:tagLst xmlns:p="http://schemas.openxmlformats.org/presentationml/2006/main">
  <p:tag name="KSO_WM_UNIT_DEFAULT_FONT" val="24;26;2"/>
  <p:tag name="KSO_WM_UNIT_BLOCK" val="0"/>
  <p:tag name="KSO_WM_UNIT_DEC_AREA_ID" val="9ac97016565849c39393077464ceba4b"/>
  <p:tag name="KSO_WM_UNIT_SUBTYPE" val="a"/>
  <p:tag name="KSO_WM_UNIT_PRESET_TEXT" val="单击此处添加文本具体内容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6285_1*f*1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de692b2bb9504b82b78bf481d268e6b7"/>
  <p:tag name="KSO_WM_UNIT_TEXT_FILL_FORE_SCHEMECOLOR_INDEX_BRIGHTNESS" val="0.15"/>
  <p:tag name="KSO_WM_UNIT_TEXT_FILL_FORE_SCHEMECOLOR_INDEX" val="13"/>
  <p:tag name="KSO_WM_UNIT_TEXT_FILL_TYPE" val="1"/>
  <p:tag name="KSO_WM_TEMPLATE_ASSEMBLE_XID" val="62f9feb2295c1bf6da92b941"/>
  <p:tag name="KSO_WM_TEMPLATE_ASSEMBLE_GROUPID" val="62f9e784295c1bf6da921b69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DEFAULT_FONT" val="20;22;2"/>
  <p:tag name="KSO_WM_UNIT_BLOCK" val="0"/>
  <p:tag name="KSO_WM_UNIT_DEC_AREA_ID" val="d4b2f0d1966a49bbb80215ba06ba7387"/>
  <p:tag name="KSO_WM_UNIT_SUBTYPE" val="b"/>
  <p:tag name="KSO_WM_UNIT_PRESET_TEXT" val="汇报人姓名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custom20226285_1*f*2"/>
  <p:tag name="KSO_WM_TEMPLATE_CATEGORY" val="custom"/>
  <p:tag name="KSO_WM_TEMPLATE_INDEX" val="20226285"/>
  <p:tag name="KSO_WM_UNIT_LAYERLEVEL" val="1"/>
  <p:tag name="KSO_WM_TAG_VERSION" val="1.0"/>
  <p:tag name="KSO_WM_BEAUTIFY_FLAG" val="#wm#"/>
  <p:tag name="KSO_WM_CHIP_GROUPID" val="624cfa648c72ca61f790a27d"/>
  <p:tag name="KSO_WM_CHIP_XID" val="624cfa648c72ca61f790a27c"/>
  <p:tag name="KSO_WM_CHIP_FILLAREA_FILL_RULE" val="{&quot;fill_align&quot;:&quot;cm&quot;,&quot;fill_mode&quot;:&quot;adaptive&quot;,&quot;sacle_strategy&quot;:&quot;smart&quot;}"/>
  <p:tag name="KSO_WM_ASSEMBLE_CHIP_INDEX" val="de692b2bb9504b82b78bf481d268e6b7"/>
  <p:tag name="KSO_WM_UNIT_TEXT_FILL_FORE_SCHEMECOLOR_INDEX_BRIGHTNESS" val="0.15"/>
  <p:tag name="KSO_WM_UNIT_TEXT_FILL_FORE_SCHEMECOLOR_INDEX" val="13"/>
  <p:tag name="KSO_WM_UNIT_TEXT_FILL_TYPE" val="1"/>
  <p:tag name="KSO_WM_TEMPLATE_ASSEMBLE_XID" val="62f9feb2295c1bf6da92b941"/>
  <p:tag name="KSO_WM_TEMPLATE_ASSEMBLE_GROUPID" val="62f9e784295c1bf6da921b69"/>
</p:tagLst>
</file>

<file path=ppt/tags/tag71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ags/tag72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7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7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75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7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1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13*i*1"/>
  <p:tag name="KSO_WM_BEAUTIFY_FLAG" val="#wm#"/>
  <p:tag name="KSO_WM_TAG_VERSION" val="1.0"/>
  <p:tag name="KSO_WM_CHIP_GROUPID" val="62f9e784295c1bf6da921b69"/>
  <p:tag name="KSO_WM_CHIP_XID" val="62f9e786295c1bf6da921b75"/>
  <p:tag name="KSO_WM_UNIT_DEC_AREA_ID" val="603b2233bfcf40ca8b3ae04908ffc62b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b87685c226b0444d98452c243e6231ce"/>
</p:tagLst>
</file>

<file path=ppt/tags/tag82.xml><?xml version="1.0" encoding="utf-8"?>
<p:tagLst xmlns:p="http://schemas.openxmlformats.org/presentationml/2006/main">
  <p:tag name="KSO_WM_UNIT_SUBTYPE" val="u"/>
  <p:tag name="KSO_WM_TEMPLATE_CATEGORY" val="chip"/>
  <p:tag name="KSO_WM_TEMPLATE_INDEX" val="20226285"/>
  <p:tag name="KSO_WM_UNIT_TYPE" val="i"/>
  <p:tag name="KSO_WM_UNIT_INDEX" val="1"/>
  <p:tag name="KSO_WM_UNIT_ID" val="chip20226285_14*i*1"/>
  <p:tag name="KSO_WM_BEAUTIFY_FLAG" val="#wm#"/>
  <p:tag name="KSO_WM_TAG_VERSION" val="1.0"/>
  <p:tag name="KSO_WM_CHIP_GROUPID" val="62f9e784295c1bf6da921b69"/>
  <p:tag name="KSO_WM_CHIP_XID" val="62f9e786295c1bf6da921b74"/>
  <p:tag name="KSO_WM_UNIT_DEC_AREA_ID" val="104155662a604b60b1a1f1f90499409b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f92ceddf1ae9400d95b47fe445d7081b"/>
</p:tagLst>
</file>

<file path=ppt/tags/tag83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15*i*1"/>
  <p:tag name="KSO_WM_BEAUTIFY_FLAG" val="#wm#"/>
  <p:tag name="KSO_WM_TAG_VERSION" val="1.0"/>
  <p:tag name="KSO_WM_CHIP_GROUPID" val="62f9e784295c1bf6da921b69"/>
  <p:tag name="KSO_WM_CHIP_XID" val="62f9e786295c1bf6da921b72"/>
  <p:tag name="KSO_WM_UNIT_DEC_AREA_ID" val="363c75397a604479a53dd189acfc0ce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53fdd95cd5642659b0dd9fee1c843c8"/>
</p:tagLst>
</file>

<file path=ppt/tags/tag84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16*i*1"/>
  <p:tag name="KSO_WM_BEAUTIFY_FLAG" val="#wm#"/>
  <p:tag name="KSO_WM_TAG_VERSION" val="1.0"/>
  <p:tag name="KSO_WM_CHIP_GROUPID" val="62f9e784295c1bf6da921b69"/>
  <p:tag name="KSO_WM_CHIP_XID" val="62f9e786295c1bf6da921b73"/>
  <p:tag name="KSO_WM_UNIT_DEC_AREA_ID" val="f582e478b0274d73b896c455e02b592e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92200344ed054c019171eb0782b739b8"/>
</p:tagLst>
</file>

<file path=ppt/tags/tag8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8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ags/tag89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3*i*1"/>
  <p:tag name="KSO_WM_BEAUTIFY_FLAG" val="#wm#"/>
  <p:tag name="KSO_WM_TAG_VERSION" val="1.0"/>
  <p:tag name="KSO_WM_CHIP_GROUPID" val="62f9e784295c1bf6da921b69"/>
  <p:tag name="KSO_WM_CHIP_XID" val="62f9e786295c1bf6da921b76"/>
  <p:tag name="KSO_WM_UNIT_DEC_AREA_ID" val="cdafdadba4544b50bad507135f87883a"/>
  <p:tag name="KSO_WM_CHIP_FILLAREA_FILL_RULE" val="{&quot;fill_align&quot;:&quot;l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ecda8785ce2d4b129e472fa8f627ccb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5*i*1"/>
  <p:tag name="KSO_WM_BEAUTIFY_FLAG" val="#wm#"/>
  <p:tag name="KSO_WM_TAG_VERSION" val="1.0"/>
  <p:tag name="KSO_WM_CHIP_GROUPID" val="62f9e784295c1bf6da921b69"/>
  <p:tag name="KSO_WM_CHIP_XID" val="62f9e786295c1bf6da921b78"/>
  <p:tag name="KSO_WM_UNIT_DEC_AREA_ID" val="0d40203458ab4313b0821c15d2c116b5"/>
  <p:tag name="KSO_WM_CHIP_FILLAREA_FILL_RULE" val="{&quot;fill_align&quot;:&quot;l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def8e594274c4d66a93f059c2eb19a92"/>
</p:tagLst>
</file>

<file path=ppt/tags/tag91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4*i*1"/>
  <p:tag name="KSO_WM_BEAUTIFY_FLAG" val="#wm#"/>
  <p:tag name="KSO_WM_TAG_VERSION" val="1.0"/>
  <p:tag name="KSO_WM_CHIP_GROUPID" val="62f9e784295c1bf6da921b69"/>
  <p:tag name="KSO_WM_CHIP_XID" val="62f9e786295c1bf6da921b77"/>
  <p:tag name="KSO_WM_UNIT_DEC_AREA_ID" val="529e910275124949a4b74ca92ec6b1d7"/>
  <p:tag name="KSO_WM_CHIP_FILLAREA_FILL_RULE" val="{&quot;fill_align&quot;:&quot;rt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e6e0b52913243e6acb008f98f3ae2dd"/>
</p:tagLst>
</file>

<file path=ppt/tags/tag92.xml><?xml version="1.0" encoding="utf-8"?>
<p:tagLst xmlns:p="http://schemas.openxmlformats.org/presentationml/2006/main">
  <p:tag name="KSO_WM_UNIT_SUBTYPE" val="t"/>
  <p:tag name="KSO_WM_TEMPLATE_CATEGORY" val="chip"/>
  <p:tag name="KSO_WM_TEMPLATE_INDEX" val="20226285"/>
  <p:tag name="KSO_WM_UNIT_TYPE" val="i"/>
  <p:tag name="KSO_WM_UNIT_INDEX" val="1"/>
  <p:tag name="KSO_WM_UNIT_ID" val="chip20226285_6*i*1"/>
  <p:tag name="KSO_WM_BEAUTIFY_FLAG" val="#wm#"/>
  <p:tag name="KSO_WM_TAG_VERSION" val="1.0"/>
  <p:tag name="KSO_WM_CHIP_GROUPID" val="62f9e784295c1bf6da921b69"/>
  <p:tag name="KSO_WM_CHIP_XID" val="62f9e786295c1bf6da921b79"/>
  <p:tag name="KSO_WM_UNIT_DEC_AREA_ID" val="c140705d133d404e9f53036e8ff1a08f"/>
  <p:tag name="KSO_WM_CHIP_FILLAREA_FILL_RULE" val="{&quot;fill_align&quot;:&quot;rb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4a51a1f46a7f4928a742335510d633d0"/>
</p:tagLst>
</file>

<file path=ppt/tags/tag9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9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9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9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99.xml><?xml version="1.0" encoding="utf-8"?>
<p:tagLst xmlns:p="http://schemas.openxmlformats.org/presentationml/2006/main">
  <p:tag name="KSO_WM_UNIT_SUBTYPE" val="v"/>
  <p:tag name="KSO_WM_TEMPLATE_CATEGORY" val="chip"/>
  <p:tag name="KSO_WM_TEMPLATE_INDEX" val="20226285"/>
  <p:tag name="KSO_WM_UNIT_TYPE" val="i"/>
  <p:tag name="KSO_WM_UNIT_INDEX" val="1"/>
  <p:tag name="KSO_WM_UNIT_ID" val="chip20226285_2*i*1"/>
  <p:tag name="KSO_WM_BEAUTIFY_FLAG" val="#wm#"/>
  <p:tag name="KSO_WM_TAG_VERSION" val="1.0"/>
  <p:tag name="KSO_WM_CHIP_GROUPID" val="62f9e784295c1bf6da921b69"/>
  <p:tag name="KSO_WM_CHIP_XID" val="62f9e786295c1bf6da921b7a"/>
  <p:tag name="KSO_WM_UNIT_DEC_AREA_ID" val="9020a664d18144ec821014811436f611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710bbea7535541b4ad4f4ed94165723f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Adjacency">
      <a:dk1>
        <a:srgbClr val="000000"/>
      </a:dk1>
      <a:lt1>
        <a:srgbClr val="FFFFFF"/>
      </a:lt1>
      <a:dk2>
        <a:srgbClr val="D18F52"/>
      </a:dk2>
      <a:lt2>
        <a:srgbClr val="5E8512"/>
      </a:lt2>
      <a:accent1>
        <a:srgbClr val="FAC860"/>
      </a:accent1>
      <a:accent2>
        <a:srgbClr val="FFFFFF"/>
      </a:accent2>
      <a:accent3>
        <a:srgbClr val="F9D4B5"/>
      </a:accent3>
      <a:accent4>
        <a:srgbClr val="DC5A3A"/>
      </a:accent4>
      <a:accent5>
        <a:srgbClr val="BB7301"/>
      </a:accent5>
      <a:accent6>
        <a:srgbClr val="70513C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WPS 演示</Application>
  <PresentationFormat>宽屏</PresentationFormat>
  <Paragraphs>74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汉仪中圆 简</vt:lpstr>
      <vt:lpstr>Segoe Print</vt:lpstr>
      <vt:lpstr>汉仪星球体简</vt:lpstr>
      <vt:lpstr>微软雅黑</vt:lpstr>
      <vt:lpstr>YouSheBiaoTiHei</vt:lpstr>
      <vt:lpstr>OPPOSans-R</vt:lpstr>
      <vt:lpstr>Verdana</vt:lpstr>
      <vt:lpstr>Wingdings</vt:lpstr>
      <vt:lpstr>Calibri</vt:lpstr>
      <vt:lpstr>Arial Unicode MS</vt:lpstr>
      <vt:lpstr>Office 主题​​</vt:lpstr>
      <vt:lpstr>1_Office 主题​​</vt:lpstr>
      <vt:lpstr>预防近视</vt:lpstr>
      <vt:lpstr>小明的烦恼</vt:lpstr>
      <vt:lpstr>这是怎么啦？</vt:lpstr>
      <vt:lpstr>什么原因看不清呢？</vt:lpstr>
      <vt:lpstr>为什么会近视</vt:lpstr>
      <vt:lpstr>PowerPoint 演示文稿</vt:lpstr>
      <vt:lpstr>哪些不良用眼习惯容易得近视？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预防近视</dc:title>
  <dc:creator/>
  <cp:lastModifiedBy>LC</cp:lastModifiedBy>
  <cp:revision>24</cp:revision>
  <dcterms:created xsi:type="dcterms:W3CDTF">2019-03-20T01:02:00Z</dcterms:created>
  <dcterms:modified xsi:type="dcterms:W3CDTF">2025-10-29T07:28:17Z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2A8DF8C7B9C1496CA15C4CEA4A240859_13</vt:lpwstr>
  </property>
</Properties>
</file>