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44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20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25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5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35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62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598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81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5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193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41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F9C7-88AC-48F4-9399-7FD59B6AB75E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5F6B5-6B80-4A95-B800-3CCA8F728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356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3</a:t>
            </a:r>
            <a:r>
              <a:rPr lang="zh-CN" altLang="en-US" dirty="0" smtClean="0"/>
              <a:t>楼工具房管理要求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117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0" y="238126"/>
            <a:ext cx="6972300" cy="775698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劳动工具：扫把</a:t>
            </a:r>
            <a:r>
              <a:rPr lang="en-US" altLang="zh-CN" dirty="0" smtClean="0"/>
              <a:t>+</a:t>
            </a:r>
            <a:r>
              <a:rPr lang="zh-CN" altLang="en-US" dirty="0" smtClean="0"/>
              <a:t>垃圾铲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924924"/>
            <a:ext cx="10248900" cy="5615576"/>
          </a:xfrm>
        </p:spPr>
      </p:pic>
    </p:spTree>
    <p:extLst>
      <p:ext uri="{BB962C8B-B14F-4D97-AF65-F5344CB8AC3E}">
        <p14:creationId xmlns:p14="http://schemas.microsoft.com/office/powerpoint/2010/main" val="2102314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8000" y="1"/>
            <a:ext cx="10515600" cy="827314"/>
          </a:xfrm>
        </p:spPr>
        <p:txBody>
          <a:bodyPr>
            <a:normAutofit/>
          </a:bodyPr>
          <a:lstStyle/>
          <a:p>
            <a:r>
              <a:rPr lang="zh-CN" altLang="en-US" sz="3600" dirty="0" smtClean="0"/>
              <a:t>劳动工具：拖布</a:t>
            </a:r>
            <a:endParaRPr lang="zh-CN" altLang="en-US" sz="36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88" y="827315"/>
            <a:ext cx="9804400" cy="551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3357" y="37146"/>
            <a:ext cx="10515600" cy="752475"/>
          </a:xfrm>
        </p:spPr>
        <p:txBody>
          <a:bodyPr>
            <a:normAutofit/>
          </a:bodyPr>
          <a:lstStyle/>
          <a:p>
            <a:r>
              <a:rPr lang="zh-CN" altLang="en-US" sz="3200" dirty="0" smtClean="0"/>
              <a:t>垃圾分类</a:t>
            </a:r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13" y="726037"/>
            <a:ext cx="7584505" cy="588985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792753" y="1362640"/>
            <a:ext cx="30770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绿豆糖水渣，茶叶等也请倒入厨余垃圾桶里！！！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88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9974" y="187325"/>
            <a:ext cx="10515600" cy="752475"/>
          </a:xfrm>
        </p:spPr>
        <p:txBody>
          <a:bodyPr/>
          <a:lstStyle/>
          <a:p>
            <a:r>
              <a:rPr lang="zh-CN" altLang="en-US" dirty="0" smtClean="0"/>
              <a:t>垃圾分类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118688" y="2299062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请按要求分类投放！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56709" y="187325"/>
            <a:ext cx="4274004" cy="633185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921829" y="1341120"/>
            <a:ext cx="1236617" cy="5834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/>
              <a:t>纸张</a:t>
            </a:r>
          </a:p>
        </p:txBody>
      </p:sp>
      <p:sp>
        <p:nvSpPr>
          <p:cNvPr id="7" name="矩形 6"/>
          <p:cNvSpPr/>
          <p:nvPr/>
        </p:nvSpPr>
        <p:spPr>
          <a:xfrm>
            <a:off x="5777774" y="4724400"/>
            <a:ext cx="1593668" cy="5834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/>
              <a:t>塑料瓶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90412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4808" y="108947"/>
            <a:ext cx="10515600" cy="752475"/>
          </a:xfrm>
        </p:spPr>
        <p:txBody>
          <a:bodyPr>
            <a:normAutofit/>
          </a:bodyPr>
          <a:lstStyle/>
          <a:p>
            <a:r>
              <a:rPr lang="zh-CN" altLang="en-US" sz="4000" dirty="0" smtClean="0"/>
              <a:t>垃圾分类</a:t>
            </a:r>
            <a:endParaRPr lang="zh-CN" altLang="en-US" sz="4000" dirty="0"/>
          </a:p>
        </p:txBody>
      </p:sp>
      <p:sp>
        <p:nvSpPr>
          <p:cNvPr id="5" name="文本框 4"/>
          <p:cNvSpPr txBox="1"/>
          <p:nvPr/>
        </p:nvSpPr>
        <p:spPr>
          <a:xfrm>
            <a:off x="8318629" y="1840046"/>
            <a:ext cx="3429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</a:rPr>
              <a:t>用</a:t>
            </a:r>
            <a:r>
              <a:rPr lang="zh-CN" altLang="en-US" sz="3600" dirty="0" smtClean="0">
                <a:solidFill>
                  <a:srgbClr val="FF0000"/>
                </a:solidFill>
              </a:rPr>
              <a:t>过的纸巾属于其他垃圾！！！！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" y="1252945"/>
            <a:ext cx="7387771" cy="49867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917110" y="1772194"/>
            <a:ext cx="1955437" cy="5834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/>
              <a:t>其他垃圾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56063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3435" y="86451"/>
            <a:ext cx="10515600" cy="706029"/>
          </a:xfrm>
        </p:spPr>
        <p:txBody>
          <a:bodyPr>
            <a:normAutofit/>
          </a:bodyPr>
          <a:lstStyle/>
          <a:p>
            <a:r>
              <a:rPr lang="zh-CN" altLang="en-US" sz="3200" dirty="0" smtClean="0"/>
              <a:t>工具房管理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3435" y="1024068"/>
            <a:ext cx="7156268" cy="481901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zh-CN" b="1" dirty="0"/>
              <a:t>总要求</a:t>
            </a:r>
            <a:r>
              <a:rPr lang="zh-CN" altLang="zh-CN" dirty="0"/>
              <a:t>：分类投放、整齐</a:t>
            </a:r>
            <a:r>
              <a:rPr lang="zh-CN" altLang="zh-CN" dirty="0" smtClean="0"/>
              <a:t>干净</a:t>
            </a:r>
            <a:endParaRPr lang="en-US" altLang="zh-CN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b="1" dirty="0" smtClean="0"/>
              <a:t>形式</a:t>
            </a:r>
            <a:r>
              <a:rPr lang="zh-CN" altLang="zh-CN" dirty="0"/>
              <a:t>：</a:t>
            </a:r>
            <a:r>
              <a:rPr lang="zh-CN" altLang="zh-CN" dirty="0" smtClean="0"/>
              <a:t>按</a:t>
            </a:r>
            <a:r>
              <a:rPr lang="zh-CN" altLang="en-US" dirty="0" smtClean="0"/>
              <a:t>学生报名顺序排序，志愿时长将纳入</a:t>
            </a:r>
            <a:r>
              <a:rPr lang="en-US" altLang="zh-CN" dirty="0" err="1" smtClean="0"/>
              <a:t>i</a:t>
            </a:r>
            <a:r>
              <a:rPr lang="zh-CN" altLang="en-US" dirty="0" smtClean="0"/>
              <a:t>志愿系统，但请先在</a:t>
            </a:r>
            <a:r>
              <a:rPr lang="en-US" altLang="zh-CN" dirty="0" smtClean="0"/>
              <a:t>I</a:t>
            </a:r>
            <a:r>
              <a:rPr lang="zh-CN" altLang="en-US" dirty="0" smtClean="0"/>
              <a:t>志愿注册（详问团委冯嘉林老师）</a:t>
            </a:r>
            <a:endParaRPr lang="en-US" altLang="zh-CN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b="1" dirty="0"/>
              <a:t>内容</a:t>
            </a:r>
            <a:r>
              <a:rPr lang="zh-CN" altLang="zh-CN" dirty="0"/>
              <a:t>：监督并指导同学做好垃圾分类以及摆放好卫生工具（注意礼貌</a:t>
            </a:r>
            <a:r>
              <a:rPr lang="zh-CN" altLang="zh-CN" dirty="0" smtClean="0"/>
              <a:t>）</a:t>
            </a:r>
            <a:endParaRPr lang="en-US" altLang="zh-CN" dirty="0" smtClean="0"/>
          </a:p>
        </p:txBody>
      </p:sp>
      <p:sp>
        <p:nvSpPr>
          <p:cNvPr id="11" name="矩形 10"/>
          <p:cNvSpPr/>
          <p:nvPr/>
        </p:nvSpPr>
        <p:spPr>
          <a:xfrm>
            <a:off x="7527334" y="538942"/>
            <a:ext cx="449353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dirty="0" smtClean="0"/>
              <a:t>时间：上学日五个时间段：</a:t>
            </a:r>
            <a:endParaRPr lang="zh-CN" altLang="zh-CN" sz="2800" dirty="0"/>
          </a:p>
        </p:txBody>
      </p:sp>
      <p:sp>
        <p:nvSpPr>
          <p:cNvPr id="12" name="文本框 11"/>
          <p:cNvSpPr txBox="1"/>
          <p:nvPr/>
        </p:nvSpPr>
        <p:spPr>
          <a:xfrm>
            <a:off x="7130868" y="5243674"/>
            <a:ext cx="4890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chemeClr val="accent1">
                    <a:lumMod val="75000"/>
                  </a:schemeClr>
                </a:solidFill>
              </a:rPr>
              <a:t>12:45-13:10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后将工具房和洗手池地板清洁干净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4320" y="1277606"/>
            <a:ext cx="3054715" cy="356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36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01241" y="1828800"/>
            <a:ext cx="7278188" cy="288253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800" dirty="0" smtClean="0">
                <a:solidFill>
                  <a:srgbClr val="FF0000"/>
                </a:solidFill>
              </a:rPr>
              <a:t>绝对不允许一大袋的垃圾不经过分类就扔到垃圾桶里！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47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152</Words>
  <Application>Microsoft Office PowerPoint</Application>
  <PresentationFormat>宽屏</PresentationFormat>
  <Paragraphs>19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3" baseType="lpstr">
      <vt:lpstr>宋体</vt:lpstr>
      <vt:lpstr>Arial</vt:lpstr>
      <vt:lpstr>Calibri</vt:lpstr>
      <vt:lpstr>Calibri Light</vt:lpstr>
      <vt:lpstr>Office 主题</vt:lpstr>
      <vt:lpstr>3楼工具房管理要求</vt:lpstr>
      <vt:lpstr>劳动工具：扫把+垃圾铲</vt:lpstr>
      <vt:lpstr>劳动工具：拖布</vt:lpstr>
      <vt:lpstr>垃圾分类</vt:lpstr>
      <vt:lpstr>垃圾分类</vt:lpstr>
      <vt:lpstr>垃圾分类</vt:lpstr>
      <vt:lpstr>工具房管理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3楼工具房管理要求</dc:title>
  <dc:creator>Lenovo</dc:creator>
  <cp:lastModifiedBy>Lenovo</cp:lastModifiedBy>
  <cp:revision>14</cp:revision>
  <dcterms:created xsi:type="dcterms:W3CDTF">2022-09-07T04:52:07Z</dcterms:created>
  <dcterms:modified xsi:type="dcterms:W3CDTF">2023-09-08T08:54:19Z</dcterms:modified>
</cp:coreProperties>
</file>