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6" Type="http://schemas.openxmlformats.org/officeDocument/2006/relationships/tags" Target="../tags/tag28.xml"/><Relationship Id="rId35" Type="http://schemas.openxmlformats.org/officeDocument/2006/relationships/image" Target="../media/image7.png"/><Relationship Id="rId34" Type="http://schemas.openxmlformats.org/officeDocument/2006/relationships/tags" Target="../tags/tag27.xml"/><Relationship Id="rId33" Type="http://schemas.openxmlformats.org/officeDocument/2006/relationships/tags" Target="../tags/tag26.xml"/><Relationship Id="rId32" Type="http://schemas.openxmlformats.org/officeDocument/2006/relationships/image" Target="../media/image6.png"/><Relationship Id="rId31" Type="http://schemas.openxmlformats.org/officeDocument/2006/relationships/tags" Target="../tags/tag25.xml"/><Relationship Id="rId30" Type="http://schemas.openxmlformats.org/officeDocument/2006/relationships/image" Target="../media/image5.png"/><Relationship Id="rId3" Type="http://schemas.openxmlformats.org/officeDocument/2006/relationships/tags" Target="../tags/tag2.xml"/><Relationship Id="rId29" Type="http://schemas.openxmlformats.org/officeDocument/2006/relationships/tags" Target="../tags/tag24.xml"/><Relationship Id="rId28" Type="http://schemas.openxmlformats.org/officeDocument/2006/relationships/tags" Target="../tags/tag23.xml"/><Relationship Id="rId27" Type="http://schemas.openxmlformats.org/officeDocument/2006/relationships/tags" Target="../tags/tag22.xml"/><Relationship Id="rId26" Type="http://schemas.openxmlformats.org/officeDocument/2006/relationships/tags" Target="../tags/tag21.xml"/><Relationship Id="rId25" Type="http://schemas.openxmlformats.org/officeDocument/2006/relationships/tags" Target="../tags/tag20.xml"/><Relationship Id="rId24" Type="http://schemas.openxmlformats.org/officeDocument/2006/relationships/tags" Target="../tags/tag19.xml"/><Relationship Id="rId23" Type="http://schemas.openxmlformats.org/officeDocument/2006/relationships/tags" Target="../tags/tag18.xml"/><Relationship Id="rId22" Type="http://schemas.openxmlformats.org/officeDocument/2006/relationships/image" Target="../media/image4.png"/><Relationship Id="rId21" Type="http://schemas.openxmlformats.org/officeDocument/2006/relationships/tags" Target="../tags/tag17.xml"/><Relationship Id="rId20" Type="http://schemas.openxmlformats.org/officeDocument/2006/relationships/image" Target="../media/image3.png"/><Relationship Id="rId2" Type="http://schemas.openxmlformats.org/officeDocument/2006/relationships/tags" Target="../tags/tag1.xml"/><Relationship Id="rId19" Type="http://schemas.openxmlformats.org/officeDocument/2006/relationships/tags" Target="../tags/tag16.xml"/><Relationship Id="rId18" Type="http://schemas.openxmlformats.org/officeDocument/2006/relationships/image" Target="../media/image2.png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image" Target="../media/image1.png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4138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顶角 13"/>
          <p:cNvSpPr/>
          <p:nvPr userDrawn="1">
            <p:custDataLst>
              <p:tags r:id="rId3"/>
            </p:custDataLst>
          </p:nvPr>
        </p:nvSpPr>
        <p:spPr>
          <a:xfrm>
            <a:off x="4200525" y="570571"/>
            <a:ext cx="3790950" cy="81915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4"/>
            </p:custDataLst>
          </p:nvPr>
        </p:nvSpPr>
        <p:spPr>
          <a:xfrm>
            <a:off x="0" y="1620969"/>
            <a:ext cx="12192000" cy="5237031"/>
          </a:xfrm>
          <a:custGeom>
            <a:avLst/>
            <a:gdLst>
              <a:gd name="connsiteX0" fmla="*/ 0 w 12192000"/>
              <a:gd name="connsiteY0" fmla="*/ 0 h 5237031"/>
              <a:gd name="connsiteX1" fmla="*/ 37362 w 12192000"/>
              <a:gd name="connsiteY1" fmla="*/ 2827 h 5237031"/>
              <a:gd name="connsiteX2" fmla="*/ 885772 w 12192000"/>
              <a:gd name="connsiteY2" fmla="*/ 663832 h 5237031"/>
              <a:gd name="connsiteX3" fmla="*/ 912212 w 12192000"/>
              <a:gd name="connsiteY3" fmla="*/ 749008 h 5237031"/>
              <a:gd name="connsiteX4" fmla="*/ 936410 w 12192000"/>
              <a:gd name="connsiteY4" fmla="*/ 742786 h 5237031"/>
              <a:gd name="connsiteX5" fmla="*/ 1095829 w 12192000"/>
              <a:gd name="connsiteY5" fmla="*/ 726715 h 5237031"/>
              <a:gd name="connsiteX6" fmla="*/ 1886858 w 12192000"/>
              <a:gd name="connsiteY6" fmla="*/ 1517744 h 5237031"/>
              <a:gd name="connsiteX7" fmla="*/ 1870788 w 12192000"/>
              <a:gd name="connsiteY7" fmla="*/ 1677164 h 5237031"/>
              <a:gd name="connsiteX8" fmla="*/ 1830164 w 12192000"/>
              <a:gd name="connsiteY8" fmla="*/ 1808030 h 5237031"/>
              <a:gd name="connsiteX9" fmla="*/ 10834746 w 12192000"/>
              <a:gd name="connsiteY9" fmla="*/ 1808030 h 5237031"/>
              <a:gd name="connsiteX10" fmla="*/ 10837381 w 12192000"/>
              <a:gd name="connsiteY10" fmla="*/ 1798278 h 5237031"/>
              <a:gd name="connsiteX11" fmla="*/ 11352726 w 12192000"/>
              <a:gd name="connsiteY11" fmla="*/ 1354135 h 5237031"/>
              <a:gd name="connsiteX12" fmla="*/ 11409558 w 12192000"/>
              <a:gd name="connsiteY12" fmla="*/ 1348406 h 5237031"/>
              <a:gd name="connsiteX13" fmla="*/ 11406297 w 12192000"/>
              <a:gd name="connsiteY13" fmla="*/ 1283820 h 5237031"/>
              <a:gd name="connsiteX14" fmla="*/ 12192000 w 12192000"/>
              <a:gd name="connsiteY14" fmla="*/ 498117 h 5237031"/>
              <a:gd name="connsiteX15" fmla="*/ 12192000 w 12192000"/>
              <a:gd name="connsiteY15" fmla="*/ 5237031 h 5237031"/>
              <a:gd name="connsiteX16" fmla="*/ 0 w 12192000"/>
              <a:gd name="connsiteY16" fmla="*/ 5237031 h 5237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5237031">
                <a:moveTo>
                  <a:pt x="0" y="0"/>
                </a:moveTo>
                <a:lnTo>
                  <a:pt x="37362" y="2827"/>
                </a:lnTo>
                <a:cubicBezTo>
                  <a:pt x="420785" y="61413"/>
                  <a:pt x="739247" y="317407"/>
                  <a:pt x="885772" y="663832"/>
                </a:cubicBezTo>
                <a:lnTo>
                  <a:pt x="912212" y="749008"/>
                </a:lnTo>
                <a:lnTo>
                  <a:pt x="936410" y="742786"/>
                </a:lnTo>
                <a:cubicBezTo>
                  <a:pt x="987904" y="732249"/>
                  <a:pt x="1041220" y="726715"/>
                  <a:pt x="1095829" y="726715"/>
                </a:cubicBezTo>
                <a:cubicBezTo>
                  <a:pt x="1532702" y="726715"/>
                  <a:pt x="1886858" y="1080871"/>
                  <a:pt x="1886858" y="1517744"/>
                </a:cubicBezTo>
                <a:cubicBezTo>
                  <a:pt x="1886858" y="1572353"/>
                  <a:pt x="1881325" y="1625670"/>
                  <a:pt x="1870788" y="1677164"/>
                </a:cubicBezTo>
                <a:lnTo>
                  <a:pt x="1830164" y="1808030"/>
                </a:lnTo>
                <a:lnTo>
                  <a:pt x="10834746" y="1808030"/>
                </a:lnTo>
                <a:lnTo>
                  <a:pt x="10837381" y="1798278"/>
                </a:lnTo>
                <a:cubicBezTo>
                  <a:pt x="10919642" y="1573613"/>
                  <a:pt x="11114004" y="1402985"/>
                  <a:pt x="11352726" y="1354135"/>
                </a:cubicBezTo>
                <a:lnTo>
                  <a:pt x="11409558" y="1348406"/>
                </a:lnTo>
                <a:lnTo>
                  <a:pt x="11406297" y="1283820"/>
                </a:lnTo>
                <a:cubicBezTo>
                  <a:pt x="11406297" y="849888"/>
                  <a:pt x="11758068" y="498117"/>
                  <a:pt x="12192000" y="498117"/>
                </a:cubicBezTo>
                <a:lnTo>
                  <a:pt x="12192000" y="5237031"/>
                </a:lnTo>
                <a:lnTo>
                  <a:pt x="0" y="5237031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5"/>
            </p:custDataLst>
          </p:nvPr>
        </p:nvSpPr>
        <p:spPr>
          <a:xfrm>
            <a:off x="0" y="2092090"/>
            <a:ext cx="12192000" cy="4765910"/>
          </a:xfrm>
          <a:custGeom>
            <a:avLst/>
            <a:gdLst>
              <a:gd name="connsiteX0" fmla="*/ 0 w 12192000"/>
              <a:gd name="connsiteY0" fmla="*/ 0 h 4765910"/>
              <a:gd name="connsiteX1" fmla="*/ 916 w 12192000"/>
              <a:gd name="connsiteY1" fmla="*/ 380 h 4765910"/>
              <a:gd name="connsiteX2" fmla="*/ 686207 w 12192000"/>
              <a:gd name="connsiteY2" fmla="*/ 867660 h 4765910"/>
              <a:gd name="connsiteX3" fmla="*/ 686291 w 12192000"/>
              <a:gd name="connsiteY3" fmla="*/ 868487 h 4765910"/>
              <a:gd name="connsiteX4" fmla="*/ 788637 w 12192000"/>
              <a:gd name="connsiteY4" fmla="*/ 892075 h 4765910"/>
              <a:gd name="connsiteX5" fmla="*/ 1312845 w 12192000"/>
              <a:gd name="connsiteY5" fmla="*/ 1367353 h 4765910"/>
              <a:gd name="connsiteX6" fmla="*/ 1315008 w 12192000"/>
              <a:gd name="connsiteY6" fmla="*/ 1374320 h 4765910"/>
              <a:gd name="connsiteX7" fmla="*/ 1393846 w 12192000"/>
              <a:gd name="connsiteY7" fmla="*/ 1349847 h 4765910"/>
              <a:gd name="connsiteX8" fmla="*/ 1522186 w 12192000"/>
              <a:gd name="connsiteY8" fmla="*/ 1336909 h 4765910"/>
              <a:gd name="connsiteX9" fmla="*/ 2146064 w 12192000"/>
              <a:gd name="connsiteY9" fmla="*/ 1845384 h 4765910"/>
              <a:gd name="connsiteX10" fmla="*/ 2154429 w 12192000"/>
              <a:gd name="connsiteY10" fmla="*/ 1928367 h 4765910"/>
              <a:gd name="connsiteX11" fmla="*/ 10447600 w 12192000"/>
              <a:gd name="connsiteY11" fmla="*/ 1928367 h 4765910"/>
              <a:gd name="connsiteX12" fmla="*/ 10455966 w 12192000"/>
              <a:gd name="connsiteY12" fmla="*/ 1845384 h 4765910"/>
              <a:gd name="connsiteX13" fmla="*/ 11079843 w 12192000"/>
              <a:gd name="connsiteY13" fmla="*/ 1336909 h 4765910"/>
              <a:gd name="connsiteX14" fmla="*/ 11327720 w 12192000"/>
              <a:gd name="connsiteY14" fmla="*/ 1386953 h 4765910"/>
              <a:gd name="connsiteX15" fmla="*/ 11386793 w 12192000"/>
              <a:gd name="connsiteY15" fmla="*/ 1419017 h 4765910"/>
              <a:gd name="connsiteX16" fmla="*/ 11390999 w 12192000"/>
              <a:gd name="connsiteY16" fmla="*/ 1410002 h 4765910"/>
              <a:gd name="connsiteX17" fmla="*/ 11815103 w 12192000"/>
              <a:gd name="connsiteY17" fmla="*/ 1103104 h 4765910"/>
              <a:gd name="connsiteX18" fmla="*/ 11867399 w 12192000"/>
              <a:gd name="connsiteY18" fmla="*/ 1097832 h 4765910"/>
              <a:gd name="connsiteX19" fmla="*/ 11878366 w 12192000"/>
              <a:gd name="connsiteY19" fmla="*/ 989040 h 4765910"/>
              <a:gd name="connsiteX20" fmla="*/ 12185264 w 12192000"/>
              <a:gd name="connsiteY20" fmla="*/ 564936 h 4765910"/>
              <a:gd name="connsiteX21" fmla="*/ 12192000 w 12192000"/>
              <a:gd name="connsiteY21" fmla="*/ 561794 h 4765910"/>
              <a:gd name="connsiteX22" fmla="*/ 12192000 w 12192000"/>
              <a:gd name="connsiteY22" fmla="*/ 2311346 h 4765910"/>
              <a:gd name="connsiteX23" fmla="*/ 12192000 w 12192000"/>
              <a:gd name="connsiteY23" fmla="*/ 4765910 h 4765910"/>
              <a:gd name="connsiteX24" fmla="*/ 0 w 12192000"/>
              <a:gd name="connsiteY24" fmla="*/ 4765910 h 4765910"/>
              <a:gd name="connsiteX25" fmla="*/ 0 w 12192000"/>
              <a:gd name="connsiteY25" fmla="*/ 2333797 h 476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4765910">
                <a:moveTo>
                  <a:pt x="0" y="0"/>
                </a:moveTo>
                <a:lnTo>
                  <a:pt x="916" y="380"/>
                </a:lnTo>
                <a:cubicBezTo>
                  <a:pt x="348291" y="162574"/>
                  <a:pt x="607350" y="482296"/>
                  <a:pt x="686207" y="867660"/>
                </a:cubicBezTo>
                <a:lnTo>
                  <a:pt x="686291" y="868487"/>
                </a:lnTo>
                <a:lnTo>
                  <a:pt x="788637" y="892075"/>
                </a:lnTo>
                <a:cubicBezTo>
                  <a:pt x="1025367" y="965705"/>
                  <a:pt x="1217204" y="1141232"/>
                  <a:pt x="1312845" y="1367353"/>
                </a:cubicBezTo>
                <a:lnTo>
                  <a:pt x="1315008" y="1374320"/>
                </a:lnTo>
                <a:lnTo>
                  <a:pt x="1393846" y="1349847"/>
                </a:lnTo>
                <a:cubicBezTo>
                  <a:pt x="1435301" y="1341364"/>
                  <a:pt x="1478224" y="1336909"/>
                  <a:pt x="1522186" y="1336909"/>
                </a:cubicBezTo>
                <a:cubicBezTo>
                  <a:pt x="1829926" y="1336909"/>
                  <a:pt x="2086683" y="1555198"/>
                  <a:pt x="2146064" y="1845384"/>
                </a:cubicBezTo>
                <a:lnTo>
                  <a:pt x="2154429" y="1928367"/>
                </a:lnTo>
                <a:lnTo>
                  <a:pt x="10447600" y="1928367"/>
                </a:lnTo>
                <a:lnTo>
                  <a:pt x="10455966" y="1845384"/>
                </a:lnTo>
                <a:cubicBezTo>
                  <a:pt x="10515346" y="1555198"/>
                  <a:pt x="10772103" y="1336909"/>
                  <a:pt x="11079843" y="1336909"/>
                </a:cubicBezTo>
                <a:cubicBezTo>
                  <a:pt x="11167769" y="1336909"/>
                  <a:pt x="11251533" y="1354729"/>
                  <a:pt x="11327720" y="1386953"/>
                </a:cubicBezTo>
                <a:lnTo>
                  <a:pt x="11386793" y="1419017"/>
                </a:lnTo>
                <a:lnTo>
                  <a:pt x="11390999" y="1410002"/>
                </a:lnTo>
                <a:cubicBezTo>
                  <a:pt x="11480455" y="1254430"/>
                  <a:pt x="11633737" y="1140217"/>
                  <a:pt x="11815103" y="1103104"/>
                </a:cubicBezTo>
                <a:lnTo>
                  <a:pt x="11867399" y="1097832"/>
                </a:lnTo>
                <a:lnTo>
                  <a:pt x="11878366" y="989040"/>
                </a:lnTo>
                <a:cubicBezTo>
                  <a:pt x="11915479" y="807674"/>
                  <a:pt x="12029692" y="654393"/>
                  <a:pt x="12185264" y="564936"/>
                </a:cubicBezTo>
                <a:lnTo>
                  <a:pt x="12192000" y="561794"/>
                </a:lnTo>
                <a:lnTo>
                  <a:pt x="12192000" y="2311346"/>
                </a:lnTo>
                <a:lnTo>
                  <a:pt x="12192000" y="4765910"/>
                </a:lnTo>
                <a:lnTo>
                  <a:pt x="0" y="4765910"/>
                </a:lnTo>
                <a:lnTo>
                  <a:pt x="0" y="2333797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11" name="任意多边形: 形状 3"/>
          <p:cNvSpPr/>
          <p:nvPr userDrawn="1">
            <p:custDataLst>
              <p:tags r:id="rId6"/>
            </p:custDataLst>
          </p:nvPr>
        </p:nvSpPr>
        <p:spPr>
          <a:xfrm>
            <a:off x="0" y="5675085"/>
            <a:ext cx="12192000" cy="1182915"/>
          </a:xfrm>
          <a:custGeom>
            <a:avLst/>
            <a:gdLst>
              <a:gd name="connsiteX0" fmla="*/ 6059488 w 12192000"/>
              <a:gd name="connsiteY0" fmla="*/ 0 h 1182915"/>
              <a:gd name="connsiteX1" fmla="*/ 12143421 w 12192000"/>
              <a:gd name="connsiteY1" fmla="*/ 483141 h 1182915"/>
              <a:gd name="connsiteX2" fmla="*/ 12192000 w 12192000"/>
              <a:gd name="connsiteY2" fmla="*/ 494458 h 1182915"/>
              <a:gd name="connsiteX3" fmla="*/ 12192000 w 12192000"/>
              <a:gd name="connsiteY3" fmla="*/ 1182915 h 1182915"/>
              <a:gd name="connsiteX4" fmla="*/ 0 w 12192000"/>
              <a:gd name="connsiteY4" fmla="*/ 1182915 h 1182915"/>
              <a:gd name="connsiteX5" fmla="*/ 0 w 12192000"/>
              <a:gd name="connsiteY5" fmla="*/ 478258 h 1182915"/>
              <a:gd name="connsiteX6" fmla="*/ 397924 w 12192000"/>
              <a:gd name="connsiteY6" fmla="*/ 398780 h 1182915"/>
              <a:gd name="connsiteX7" fmla="*/ 6059488 w 12192000"/>
              <a:gd name="connsiteY7" fmla="*/ 0 h 118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182915">
                <a:moveTo>
                  <a:pt x="6059488" y="0"/>
                </a:moveTo>
                <a:cubicBezTo>
                  <a:pt x="8592049" y="0"/>
                  <a:pt x="10824914" y="191648"/>
                  <a:pt x="12143421" y="483141"/>
                </a:cubicBezTo>
                <a:lnTo>
                  <a:pt x="12192000" y="494458"/>
                </a:lnTo>
                <a:lnTo>
                  <a:pt x="12192000" y="1182915"/>
                </a:lnTo>
                <a:lnTo>
                  <a:pt x="0" y="1182915"/>
                </a:lnTo>
                <a:lnTo>
                  <a:pt x="0" y="478258"/>
                </a:lnTo>
                <a:lnTo>
                  <a:pt x="397924" y="398780"/>
                </a:lnTo>
                <a:cubicBezTo>
                  <a:pt x="1743632" y="155235"/>
                  <a:pt x="3780183" y="0"/>
                  <a:pt x="605948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12" name="椭圆 11"/>
          <p:cNvSpPr/>
          <p:nvPr userDrawn="1">
            <p:custDataLst>
              <p:tags r:id="rId7"/>
            </p:custDataLst>
          </p:nvPr>
        </p:nvSpPr>
        <p:spPr>
          <a:xfrm>
            <a:off x="5997284" y="6450161"/>
            <a:ext cx="831781" cy="119543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23" name="矩形: 圆角 22"/>
          <p:cNvSpPr/>
          <p:nvPr userDrawn="1">
            <p:custDataLst>
              <p:tags r:id="rId8"/>
            </p:custDataLst>
          </p:nvPr>
        </p:nvSpPr>
        <p:spPr>
          <a:xfrm>
            <a:off x="1297305" y="1341120"/>
            <a:ext cx="9678035" cy="3709035"/>
          </a:xfrm>
          <a:prstGeom prst="roundRect">
            <a:avLst>
              <a:gd name="adj" fmla="val 3521"/>
            </a:avLst>
          </a:prstGeom>
          <a:solidFill>
            <a:schemeClr val="accent1">
              <a:lumMod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9"/>
            </p:custDataLst>
          </p:nvPr>
        </p:nvSpPr>
        <p:spPr>
          <a:xfrm>
            <a:off x="1310640" y="1345565"/>
            <a:ext cx="9664700" cy="3704590"/>
          </a:xfrm>
          <a:custGeom>
            <a:avLst/>
            <a:gdLst>
              <a:gd name="connsiteX0" fmla="*/ 9555137 w 9664886"/>
              <a:gd name="connsiteY0" fmla="*/ 0 h 3704763"/>
              <a:gd name="connsiteX1" fmla="*/ 9585126 w 9664886"/>
              <a:gd name="connsiteY1" fmla="*/ 6055 h 3704763"/>
              <a:gd name="connsiteX2" fmla="*/ 9664886 w 9664886"/>
              <a:gd name="connsiteY2" fmla="*/ 126385 h 3704763"/>
              <a:gd name="connsiteX3" fmla="*/ 9664886 w 9664886"/>
              <a:gd name="connsiteY3" fmla="*/ 3574170 h 3704763"/>
              <a:gd name="connsiteX4" fmla="*/ 9534293 w 9664886"/>
              <a:gd name="connsiteY4" fmla="*/ 3704763 h 3704763"/>
              <a:gd name="connsiteX5" fmla="*/ 117223 w 9664886"/>
              <a:gd name="connsiteY5" fmla="*/ 3704763 h 3704763"/>
              <a:gd name="connsiteX6" fmla="*/ 24880 w 9664886"/>
              <a:gd name="connsiteY6" fmla="*/ 3666513 h 3704763"/>
              <a:gd name="connsiteX7" fmla="*/ 0 w 9664886"/>
              <a:gd name="connsiteY7" fmla="*/ 3629611 h 3704763"/>
              <a:gd name="connsiteX8" fmla="*/ 58549 w 9664886"/>
              <a:gd name="connsiteY8" fmla="*/ 208578 h 3704763"/>
              <a:gd name="connsiteX9" fmla="*/ 189142 w 9664886"/>
              <a:gd name="connsiteY9" fmla="*/ 77985 h 370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64886" h="3704763">
                <a:moveTo>
                  <a:pt x="9555137" y="0"/>
                </a:moveTo>
                <a:lnTo>
                  <a:pt x="9585126" y="6055"/>
                </a:lnTo>
                <a:cubicBezTo>
                  <a:pt x="9631998" y="25880"/>
                  <a:pt x="9664886" y="72292"/>
                  <a:pt x="9664886" y="126385"/>
                </a:cubicBezTo>
                <a:lnTo>
                  <a:pt x="9664886" y="3574170"/>
                </a:lnTo>
                <a:cubicBezTo>
                  <a:pt x="9664886" y="3646295"/>
                  <a:pt x="9606418" y="3704763"/>
                  <a:pt x="9534293" y="3704763"/>
                </a:cubicBezTo>
                <a:lnTo>
                  <a:pt x="117223" y="3704763"/>
                </a:lnTo>
                <a:cubicBezTo>
                  <a:pt x="81161" y="3704763"/>
                  <a:pt x="48512" y="3690146"/>
                  <a:pt x="24880" y="3666513"/>
                </a:cubicBezTo>
                <a:lnTo>
                  <a:pt x="0" y="3629611"/>
                </a:lnTo>
                <a:lnTo>
                  <a:pt x="58549" y="208578"/>
                </a:lnTo>
                <a:cubicBezTo>
                  <a:pt x="58549" y="136453"/>
                  <a:pt x="117017" y="77985"/>
                  <a:pt x="189142" y="77985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pic>
        <p:nvPicPr>
          <p:cNvPr id="13" name="图片 12" descr="卡通人物&#10;&#10;中度可信度描述已自动生成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3" b="3008"/>
          <a:stretch>
            <a:fillRect/>
          </a:stretch>
        </p:blipFill>
        <p:spPr>
          <a:xfrm>
            <a:off x="2056765" y="929005"/>
            <a:ext cx="8796020" cy="5928995"/>
          </a:xfrm>
          <a:prstGeom prst="rect">
            <a:avLst/>
          </a:prstGeom>
        </p:spPr>
      </p:pic>
      <p:sp>
        <p:nvSpPr>
          <p:cNvPr id="22" name="矩形: 圆角 21"/>
          <p:cNvSpPr/>
          <p:nvPr userDrawn="1">
            <p:custDataLst>
              <p:tags r:id="rId12"/>
            </p:custDataLst>
          </p:nvPr>
        </p:nvSpPr>
        <p:spPr>
          <a:xfrm>
            <a:off x="589280" y="725461"/>
            <a:ext cx="11094720" cy="5003218"/>
          </a:xfrm>
          <a:prstGeom prst="roundRect">
            <a:avLst>
              <a:gd name="adj" fmla="val 4352"/>
            </a:avLst>
          </a:prstGeom>
          <a:solidFill>
            <a:schemeClr val="accent4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26" name="矩形: 圆角 25"/>
          <p:cNvSpPr/>
          <p:nvPr userDrawn="1">
            <p:custDataLst>
              <p:tags r:id="rId13"/>
            </p:custDataLst>
          </p:nvPr>
        </p:nvSpPr>
        <p:spPr>
          <a:xfrm>
            <a:off x="819630" y="968287"/>
            <a:ext cx="10649896" cy="4527092"/>
          </a:xfrm>
          <a:prstGeom prst="roundRect">
            <a:avLst>
              <a:gd name="adj" fmla="val 2413"/>
            </a:avLst>
          </a:prstGeom>
          <a:solidFill>
            <a:schemeClr val="bg2"/>
          </a:solidFill>
          <a:ln>
            <a:noFill/>
          </a:ln>
          <a:effectLst>
            <a:innerShdw dist="127000" dir="13200000">
              <a:schemeClr val="bg2">
                <a:lumMod val="50000"/>
                <a:alpha val="3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 userDrawn="1">
            <p:custDataLst>
              <p:tags r:id="rId14"/>
            </p:custDataLst>
          </p:nvPr>
        </p:nvSpPr>
        <p:spPr>
          <a:xfrm>
            <a:off x="9476105" y="6130925"/>
            <a:ext cx="2272665" cy="438785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40" name="椭圆 39"/>
          <p:cNvSpPr/>
          <p:nvPr userDrawn="1">
            <p:custDataLst>
              <p:tags r:id="rId15"/>
            </p:custDataLst>
          </p:nvPr>
        </p:nvSpPr>
        <p:spPr>
          <a:xfrm rot="21442365">
            <a:off x="1389380" y="6372860"/>
            <a:ext cx="948055" cy="23241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sp>
        <p:nvSpPr>
          <p:cNvPr id="41" name="椭圆 40"/>
          <p:cNvSpPr/>
          <p:nvPr userDrawn="1">
            <p:custDataLst>
              <p:tags r:id="rId16"/>
            </p:custDataLst>
          </p:nvPr>
        </p:nvSpPr>
        <p:spPr>
          <a:xfrm>
            <a:off x="318135" y="6453505"/>
            <a:ext cx="933450" cy="136525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pic>
        <p:nvPicPr>
          <p:cNvPr id="44" name="图片 43" descr="图标&#10;&#10;描述已自动生成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" y="5739130"/>
            <a:ext cx="483235" cy="389890"/>
          </a:xfrm>
          <a:prstGeom prst="rect">
            <a:avLst/>
          </a:prstGeom>
        </p:spPr>
      </p:pic>
      <p:pic>
        <p:nvPicPr>
          <p:cNvPr id="45" name="图片 44" descr="图标&#10;&#10;描述已自动生成"/>
          <p:cNvPicPr>
            <a:picLocks noChangeAspect="1"/>
          </p:cNvPicPr>
          <p:nvPr userDrawn="1"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" y="6001385"/>
            <a:ext cx="867410" cy="600075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 userDrawn="1"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" y="3688080"/>
            <a:ext cx="2344420" cy="29387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3"/>
            </p:custDataLst>
          </p:nvPr>
        </p:nvSpPr>
        <p:spPr>
          <a:xfrm>
            <a:off x="2201460" y="1563910"/>
            <a:ext cx="7992277" cy="1658260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6000"/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4"/>
            </p:custDataLst>
          </p:nvPr>
        </p:nvSpPr>
        <p:spPr>
          <a:xfrm>
            <a:off x="2201458" y="3467100"/>
            <a:ext cx="7992277" cy="45686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5"/>
            </p:custDataLst>
          </p:nvPr>
        </p:nvSpPr>
        <p:spPr/>
        <p:txBody>
          <a:bodyPr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7"/>
            </p:custDataLst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7" hasCustomPrompt="1"/>
            <p:custDataLst>
              <p:tags r:id="rId28"/>
            </p:custDataLst>
          </p:nvPr>
        </p:nvSpPr>
        <p:spPr>
          <a:xfrm>
            <a:off x="5117597" y="4137090"/>
            <a:ext cx="2160000" cy="54773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/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pic>
        <p:nvPicPr>
          <p:cNvPr id="19" name="图片 18"/>
          <p:cNvPicPr>
            <a:picLocks noChangeAspect="1"/>
          </p:cNvPicPr>
          <p:nvPr userDrawn="1">
            <p:custDataLst>
              <p:tags r:id="rId2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445" y="5466080"/>
            <a:ext cx="1591310" cy="9556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95" y="4814570"/>
            <a:ext cx="1909445" cy="1812290"/>
          </a:xfrm>
          <a:prstGeom prst="rect">
            <a:avLst/>
          </a:prstGeom>
        </p:spPr>
      </p:pic>
      <p:sp>
        <p:nvSpPr>
          <p:cNvPr id="32" name="椭圆 31"/>
          <p:cNvSpPr/>
          <p:nvPr userDrawn="1">
            <p:custDataLst>
              <p:tags r:id="rId33"/>
            </p:custDataLst>
          </p:nvPr>
        </p:nvSpPr>
        <p:spPr>
          <a:xfrm>
            <a:off x="3461737" y="6317329"/>
            <a:ext cx="691163" cy="134271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  <a:cs typeface="MiSans Light" panose="00000400000000000000" charset="-122"/>
            </a:endParaRPr>
          </a:p>
        </p:txBody>
      </p:sp>
      <p:pic>
        <p:nvPicPr>
          <p:cNvPr id="28" name="图片 27" descr="图片包含 游戏机, 灯&#10;&#10;描述已自动生成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"/>
            <a:ext cx="3932616" cy="1828800"/>
          </a:xfrm>
          <a:custGeom>
            <a:avLst/>
            <a:gdLst>
              <a:gd name="connsiteX0" fmla="*/ 0 w 12155488"/>
              <a:gd name="connsiteY0" fmla="*/ 0 h 6744984"/>
              <a:gd name="connsiteX1" fmla="*/ 12155488 w 12155488"/>
              <a:gd name="connsiteY1" fmla="*/ 0 h 6744984"/>
              <a:gd name="connsiteX2" fmla="*/ 12155488 w 12155488"/>
              <a:gd name="connsiteY2" fmla="*/ 6744984 h 6744984"/>
              <a:gd name="connsiteX3" fmla="*/ 0 w 12155488"/>
              <a:gd name="connsiteY3" fmla="*/ 6744984 h 674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5488" h="6744984">
                <a:moveTo>
                  <a:pt x="0" y="0"/>
                </a:moveTo>
                <a:lnTo>
                  <a:pt x="12155488" y="0"/>
                </a:lnTo>
                <a:lnTo>
                  <a:pt x="12155488" y="6744984"/>
                </a:lnTo>
                <a:lnTo>
                  <a:pt x="0" y="6744984"/>
                </a:lnTo>
                <a:close/>
              </a:path>
            </a:pathLst>
          </a:custGeom>
          <a:noFill/>
        </p:spPr>
      </p:pic>
      <p:pic>
        <p:nvPicPr>
          <p:cNvPr id="31" name="图片 30" descr="图片包含 游戏机, 灯&#10;&#10;描述已自动生成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259384" y="0"/>
            <a:ext cx="3932616" cy="1828800"/>
          </a:xfrm>
          <a:custGeom>
            <a:avLst/>
            <a:gdLst>
              <a:gd name="connsiteX0" fmla="*/ 0 w 12155488"/>
              <a:gd name="connsiteY0" fmla="*/ 0 h 6744984"/>
              <a:gd name="connsiteX1" fmla="*/ 12155488 w 12155488"/>
              <a:gd name="connsiteY1" fmla="*/ 0 h 6744984"/>
              <a:gd name="connsiteX2" fmla="*/ 12155488 w 12155488"/>
              <a:gd name="connsiteY2" fmla="*/ 6744984 h 6744984"/>
              <a:gd name="connsiteX3" fmla="*/ 0 w 12155488"/>
              <a:gd name="connsiteY3" fmla="*/ 6744984 h 674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5488" h="6744984">
                <a:moveTo>
                  <a:pt x="0" y="0"/>
                </a:moveTo>
                <a:lnTo>
                  <a:pt x="12155488" y="0"/>
                </a:lnTo>
                <a:lnTo>
                  <a:pt x="12155488" y="6744984"/>
                </a:lnTo>
                <a:lnTo>
                  <a:pt x="0" y="6744984"/>
                </a:lnTo>
                <a:close/>
              </a:path>
            </a:pathLst>
          </a:cu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tags" Target="../tags/tag39.xml"/><Relationship Id="rId11" Type="http://schemas.openxmlformats.org/officeDocument/2006/relationships/tags" Target="../tags/tag38.xml"/><Relationship Id="rId10" Type="http://schemas.openxmlformats.org/officeDocument/2006/relationships/tags" Target="../tags/tag37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4138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 userDrawn="1">
            <p:custDataLst>
              <p:tags r:id="rId3"/>
            </p:custDataLst>
          </p:nvPr>
        </p:nvSpPr>
        <p:spPr>
          <a:xfrm>
            <a:off x="0" y="2092090"/>
            <a:ext cx="12192000" cy="4765910"/>
          </a:xfrm>
          <a:custGeom>
            <a:avLst/>
            <a:gdLst>
              <a:gd name="connsiteX0" fmla="*/ 0 w 12192000"/>
              <a:gd name="connsiteY0" fmla="*/ 0 h 4765910"/>
              <a:gd name="connsiteX1" fmla="*/ 916 w 12192000"/>
              <a:gd name="connsiteY1" fmla="*/ 380 h 4765910"/>
              <a:gd name="connsiteX2" fmla="*/ 686207 w 12192000"/>
              <a:gd name="connsiteY2" fmla="*/ 867660 h 4765910"/>
              <a:gd name="connsiteX3" fmla="*/ 686291 w 12192000"/>
              <a:gd name="connsiteY3" fmla="*/ 868487 h 4765910"/>
              <a:gd name="connsiteX4" fmla="*/ 788637 w 12192000"/>
              <a:gd name="connsiteY4" fmla="*/ 892075 h 4765910"/>
              <a:gd name="connsiteX5" fmla="*/ 1312845 w 12192000"/>
              <a:gd name="connsiteY5" fmla="*/ 1367353 h 4765910"/>
              <a:gd name="connsiteX6" fmla="*/ 1315008 w 12192000"/>
              <a:gd name="connsiteY6" fmla="*/ 1374320 h 4765910"/>
              <a:gd name="connsiteX7" fmla="*/ 1393846 w 12192000"/>
              <a:gd name="connsiteY7" fmla="*/ 1349847 h 4765910"/>
              <a:gd name="connsiteX8" fmla="*/ 1522186 w 12192000"/>
              <a:gd name="connsiteY8" fmla="*/ 1336909 h 4765910"/>
              <a:gd name="connsiteX9" fmla="*/ 2146064 w 12192000"/>
              <a:gd name="connsiteY9" fmla="*/ 1845384 h 4765910"/>
              <a:gd name="connsiteX10" fmla="*/ 2154429 w 12192000"/>
              <a:gd name="connsiteY10" fmla="*/ 1928367 h 4765910"/>
              <a:gd name="connsiteX11" fmla="*/ 10447600 w 12192000"/>
              <a:gd name="connsiteY11" fmla="*/ 1928367 h 4765910"/>
              <a:gd name="connsiteX12" fmla="*/ 10455966 w 12192000"/>
              <a:gd name="connsiteY12" fmla="*/ 1845384 h 4765910"/>
              <a:gd name="connsiteX13" fmla="*/ 11079843 w 12192000"/>
              <a:gd name="connsiteY13" fmla="*/ 1336909 h 4765910"/>
              <a:gd name="connsiteX14" fmla="*/ 11327720 w 12192000"/>
              <a:gd name="connsiteY14" fmla="*/ 1386953 h 4765910"/>
              <a:gd name="connsiteX15" fmla="*/ 11386793 w 12192000"/>
              <a:gd name="connsiteY15" fmla="*/ 1419017 h 4765910"/>
              <a:gd name="connsiteX16" fmla="*/ 11390999 w 12192000"/>
              <a:gd name="connsiteY16" fmla="*/ 1410002 h 4765910"/>
              <a:gd name="connsiteX17" fmla="*/ 11815103 w 12192000"/>
              <a:gd name="connsiteY17" fmla="*/ 1103104 h 4765910"/>
              <a:gd name="connsiteX18" fmla="*/ 11867399 w 12192000"/>
              <a:gd name="connsiteY18" fmla="*/ 1097832 h 4765910"/>
              <a:gd name="connsiteX19" fmla="*/ 11878366 w 12192000"/>
              <a:gd name="connsiteY19" fmla="*/ 989040 h 4765910"/>
              <a:gd name="connsiteX20" fmla="*/ 12185264 w 12192000"/>
              <a:gd name="connsiteY20" fmla="*/ 564936 h 4765910"/>
              <a:gd name="connsiteX21" fmla="*/ 12192000 w 12192000"/>
              <a:gd name="connsiteY21" fmla="*/ 561794 h 4765910"/>
              <a:gd name="connsiteX22" fmla="*/ 12192000 w 12192000"/>
              <a:gd name="connsiteY22" fmla="*/ 2311346 h 4765910"/>
              <a:gd name="connsiteX23" fmla="*/ 12192000 w 12192000"/>
              <a:gd name="connsiteY23" fmla="*/ 4765910 h 4765910"/>
              <a:gd name="connsiteX24" fmla="*/ 0 w 12192000"/>
              <a:gd name="connsiteY24" fmla="*/ 4765910 h 4765910"/>
              <a:gd name="connsiteX25" fmla="*/ 0 w 12192000"/>
              <a:gd name="connsiteY25" fmla="*/ 2333797 h 476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192000" h="4765910">
                <a:moveTo>
                  <a:pt x="0" y="0"/>
                </a:moveTo>
                <a:lnTo>
                  <a:pt x="916" y="380"/>
                </a:lnTo>
                <a:cubicBezTo>
                  <a:pt x="348291" y="162574"/>
                  <a:pt x="607350" y="482296"/>
                  <a:pt x="686207" y="867660"/>
                </a:cubicBezTo>
                <a:lnTo>
                  <a:pt x="686291" y="868487"/>
                </a:lnTo>
                <a:lnTo>
                  <a:pt x="788637" y="892075"/>
                </a:lnTo>
                <a:cubicBezTo>
                  <a:pt x="1025367" y="965705"/>
                  <a:pt x="1217204" y="1141232"/>
                  <a:pt x="1312845" y="1367353"/>
                </a:cubicBezTo>
                <a:lnTo>
                  <a:pt x="1315008" y="1374320"/>
                </a:lnTo>
                <a:lnTo>
                  <a:pt x="1393846" y="1349847"/>
                </a:lnTo>
                <a:cubicBezTo>
                  <a:pt x="1435301" y="1341364"/>
                  <a:pt x="1478224" y="1336909"/>
                  <a:pt x="1522186" y="1336909"/>
                </a:cubicBezTo>
                <a:cubicBezTo>
                  <a:pt x="1829926" y="1336909"/>
                  <a:pt x="2086683" y="1555198"/>
                  <a:pt x="2146064" y="1845384"/>
                </a:cubicBezTo>
                <a:lnTo>
                  <a:pt x="2154429" y="1928367"/>
                </a:lnTo>
                <a:lnTo>
                  <a:pt x="10447600" y="1928367"/>
                </a:lnTo>
                <a:lnTo>
                  <a:pt x="10455966" y="1845384"/>
                </a:lnTo>
                <a:cubicBezTo>
                  <a:pt x="10515346" y="1555198"/>
                  <a:pt x="10772103" y="1336909"/>
                  <a:pt x="11079843" y="1336909"/>
                </a:cubicBezTo>
                <a:cubicBezTo>
                  <a:pt x="11167769" y="1336909"/>
                  <a:pt x="11251533" y="1354729"/>
                  <a:pt x="11327720" y="1386953"/>
                </a:cubicBezTo>
                <a:lnTo>
                  <a:pt x="11386793" y="1419017"/>
                </a:lnTo>
                <a:lnTo>
                  <a:pt x="11390999" y="1410002"/>
                </a:lnTo>
                <a:cubicBezTo>
                  <a:pt x="11480455" y="1254430"/>
                  <a:pt x="11633737" y="1140217"/>
                  <a:pt x="11815103" y="1103104"/>
                </a:cubicBezTo>
                <a:lnTo>
                  <a:pt x="11867399" y="1097832"/>
                </a:lnTo>
                <a:lnTo>
                  <a:pt x="11878366" y="989040"/>
                </a:lnTo>
                <a:cubicBezTo>
                  <a:pt x="11915479" y="807674"/>
                  <a:pt x="12029692" y="654393"/>
                  <a:pt x="12185264" y="564936"/>
                </a:cubicBezTo>
                <a:lnTo>
                  <a:pt x="12192000" y="561794"/>
                </a:lnTo>
                <a:lnTo>
                  <a:pt x="12192000" y="2311346"/>
                </a:lnTo>
                <a:lnTo>
                  <a:pt x="12192000" y="4765910"/>
                </a:lnTo>
                <a:lnTo>
                  <a:pt x="0" y="4765910"/>
                </a:lnTo>
                <a:lnTo>
                  <a:pt x="0" y="2333797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 Light" panose="00000400000000000000" charset="-122"/>
            </a:endParaRPr>
          </a:p>
        </p:txBody>
      </p:sp>
      <p:sp>
        <p:nvSpPr>
          <p:cNvPr id="29" name="任意多边形: 形状 28"/>
          <p:cNvSpPr/>
          <p:nvPr userDrawn="1">
            <p:custDataLst>
              <p:tags r:id="rId4"/>
            </p:custDataLst>
          </p:nvPr>
        </p:nvSpPr>
        <p:spPr>
          <a:xfrm>
            <a:off x="0" y="5675085"/>
            <a:ext cx="12192000" cy="1182915"/>
          </a:xfrm>
          <a:custGeom>
            <a:avLst/>
            <a:gdLst>
              <a:gd name="connsiteX0" fmla="*/ 6059488 w 12192000"/>
              <a:gd name="connsiteY0" fmla="*/ 0 h 1182915"/>
              <a:gd name="connsiteX1" fmla="*/ 12143421 w 12192000"/>
              <a:gd name="connsiteY1" fmla="*/ 483141 h 1182915"/>
              <a:gd name="connsiteX2" fmla="*/ 12192000 w 12192000"/>
              <a:gd name="connsiteY2" fmla="*/ 494458 h 1182915"/>
              <a:gd name="connsiteX3" fmla="*/ 12192000 w 12192000"/>
              <a:gd name="connsiteY3" fmla="*/ 1182915 h 1182915"/>
              <a:gd name="connsiteX4" fmla="*/ 0 w 12192000"/>
              <a:gd name="connsiteY4" fmla="*/ 1182915 h 1182915"/>
              <a:gd name="connsiteX5" fmla="*/ 0 w 12192000"/>
              <a:gd name="connsiteY5" fmla="*/ 478258 h 1182915"/>
              <a:gd name="connsiteX6" fmla="*/ 397924 w 12192000"/>
              <a:gd name="connsiteY6" fmla="*/ 398780 h 1182915"/>
              <a:gd name="connsiteX7" fmla="*/ 6059488 w 12192000"/>
              <a:gd name="connsiteY7" fmla="*/ 0 h 118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182915">
                <a:moveTo>
                  <a:pt x="6059488" y="0"/>
                </a:moveTo>
                <a:cubicBezTo>
                  <a:pt x="8592049" y="0"/>
                  <a:pt x="10824914" y="191648"/>
                  <a:pt x="12143421" y="483141"/>
                </a:cubicBezTo>
                <a:lnTo>
                  <a:pt x="12192000" y="494458"/>
                </a:lnTo>
                <a:lnTo>
                  <a:pt x="12192000" y="1182915"/>
                </a:lnTo>
                <a:lnTo>
                  <a:pt x="0" y="1182915"/>
                </a:lnTo>
                <a:lnTo>
                  <a:pt x="0" y="478258"/>
                </a:lnTo>
                <a:lnTo>
                  <a:pt x="397924" y="398780"/>
                </a:lnTo>
                <a:cubicBezTo>
                  <a:pt x="1743632" y="155235"/>
                  <a:pt x="3780183" y="0"/>
                  <a:pt x="6059488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just"/>
            <a:endParaRPr lang="zh-CN" altLang="en-US" dirty="0">
              <a:cs typeface="MiSans Light" panose="00000400000000000000" charset="-122"/>
            </a:endParaRPr>
          </a:p>
        </p:txBody>
      </p:sp>
      <p:sp>
        <p:nvSpPr>
          <p:cNvPr id="31" name="矩形: 圆角 30"/>
          <p:cNvSpPr/>
          <p:nvPr userDrawn="1">
            <p:custDataLst>
              <p:tags r:id="rId5"/>
            </p:custDataLst>
          </p:nvPr>
        </p:nvSpPr>
        <p:spPr>
          <a:xfrm>
            <a:off x="89535" y="128270"/>
            <a:ext cx="12012930" cy="6592570"/>
          </a:xfrm>
          <a:prstGeom prst="roundRect">
            <a:avLst>
              <a:gd name="adj" fmla="val 4352"/>
            </a:avLst>
          </a:prstGeom>
          <a:solidFill>
            <a:schemeClr val="accent4">
              <a:lumMod val="75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Light" panose="00000400000000000000" charset="-122"/>
            </a:endParaRPr>
          </a:p>
        </p:txBody>
      </p:sp>
      <p:sp>
        <p:nvSpPr>
          <p:cNvPr id="32" name="矩形: 圆角 31"/>
          <p:cNvSpPr/>
          <p:nvPr userDrawn="1">
            <p:custDataLst>
              <p:tags r:id="rId6"/>
            </p:custDataLst>
          </p:nvPr>
        </p:nvSpPr>
        <p:spPr>
          <a:xfrm>
            <a:off x="357505" y="622300"/>
            <a:ext cx="11461115" cy="5740400"/>
          </a:xfrm>
          <a:prstGeom prst="roundRect">
            <a:avLst>
              <a:gd name="adj" fmla="val 3521"/>
            </a:avLst>
          </a:prstGeom>
          <a:solidFill>
            <a:schemeClr val="accent1">
              <a:lumMod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 Light" panose="00000400000000000000" charset="-122"/>
            </a:endParaRPr>
          </a:p>
        </p:txBody>
      </p:sp>
      <p:sp>
        <p:nvSpPr>
          <p:cNvPr id="33" name="任意多边形: 形状 32"/>
          <p:cNvSpPr/>
          <p:nvPr userDrawn="1">
            <p:custDataLst>
              <p:tags r:id="rId7"/>
            </p:custDataLst>
          </p:nvPr>
        </p:nvSpPr>
        <p:spPr>
          <a:xfrm>
            <a:off x="356235" y="629285"/>
            <a:ext cx="11462385" cy="5902325"/>
          </a:xfrm>
          <a:custGeom>
            <a:avLst/>
            <a:gdLst>
              <a:gd name="connsiteX0" fmla="*/ 9555137 w 9664886"/>
              <a:gd name="connsiteY0" fmla="*/ 0 h 3704763"/>
              <a:gd name="connsiteX1" fmla="*/ 9585126 w 9664886"/>
              <a:gd name="connsiteY1" fmla="*/ 6055 h 3704763"/>
              <a:gd name="connsiteX2" fmla="*/ 9664886 w 9664886"/>
              <a:gd name="connsiteY2" fmla="*/ 126385 h 3704763"/>
              <a:gd name="connsiteX3" fmla="*/ 9664886 w 9664886"/>
              <a:gd name="connsiteY3" fmla="*/ 3574170 h 3704763"/>
              <a:gd name="connsiteX4" fmla="*/ 9534293 w 9664886"/>
              <a:gd name="connsiteY4" fmla="*/ 3704763 h 3704763"/>
              <a:gd name="connsiteX5" fmla="*/ 117223 w 9664886"/>
              <a:gd name="connsiteY5" fmla="*/ 3704763 h 3704763"/>
              <a:gd name="connsiteX6" fmla="*/ 24880 w 9664886"/>
              <a:gd name="connsiteY6" fmla="*/ 3666513 h 3704763"/>
              <a:gd name="connsiteX7" fmla="*/ 0 w 9664886"/>
              <a:gd name="connsiteY7" fmla="*/ 3629611 h 3704763"/>
              <a:gd name="connsiteX8" fmla="*/ 58549 w 9664886"/>
              <a:gd name="connsiteY8" fmla="*/ 208578 h 3704763"/>
              <a:gd name="connsiteX9" fmla="*/ 189142 w 9664886"/>
              <a:gd name="connsiteY9" fmla="*/ 77985 h 3704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64886" h="3704763">
                <a:moveTo>
                  <a:pt x="9555137" y="0"/>
                </a:moveTo>
                <a:lnTo>
                  <a:pt x="9585126" y="6055"/>
                </a:lnTo>
                <a:cubicBezTo>
                  <a:pt x="9631998" y="25880"/>
                  <a:pt x="9664886" y="72292"/>
                  <a:pt x="9664886" y="126385"/>
                </a:cubicBezTo>
                <a:lnTo>
                  <a:pt x="9664886" y="3574170"/>
                </a:lnTo>
                <a:cubicBezTo>
                  <a:pt x="9664886" y="3646295"/>
                  <a:pt x="9606418" y="3704763"/>
                  <a:pt x="9534293" y="3704763"/>
                </a:cubicBezTo>
                <a:lnTo>
                  <a:pt x="117223" y="3704763"/>
                </a:lnTo>
                <a:cubicBezTo>
                  <a:pt x="81161" y="3704763"/>
                  <a:pt x="48512" y="3690146"/>
                  <a:pt x="24880" y="3666513"/>
                </a:cubicBezTo>
                <a:lnTo>
                  <a:pt x="0" y="3629611"/>
                </a:lnTo>
                <a:lnTo>
                  <a:pt x="58549" y="208578"/>
                </a:lnTo>
                <a:cubicBezTo>
                  <a:pt x="58549" y="136453"/>
                  <a:pt x="117017" y="77985"/>
                  <a:pt x="189142" y="7798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MiSans Light" panose="00000400000000000000" charset="-122"/>
            </a:endParaRPr>
          </a:p>
        </p:txBody>
      </p:sp>
      <p:sp>
        <p:nvSpPr>
          <p:cNvPr id="36" name="矩形: 圆角 35"/>
          <p:cNvSpPr/>
          <p:nvPr userDrawn="1">
            <p:custDataLst>
              <p:tags r:id="rId8"/>
            </p:custDataLst>
          </p:nvPr>
        </p:nvSpPr>
        <p:spPr>
          <a:xfrm>
            <a:off x="223520" y="234315"/>
            <a:ext cx="11744960" cy="6382385"/>
          </a:xfrm>
          <a:prstGeom prst="roundRect">
            <a:avLst>
              <a:gd name="adj" fmla="val 3225"/>
            </a:avLst>
          </a:prstGeom>
          <a:solidFill>
            <a:schemeClr val="bg2"/>
          </a:solidFill>
          <a:ln>
            <a:noFill/>
          </a:ln>
          <a:effectLst>
            <a:innerShdw dist="127000" dir="13200000">
              <a:schemeClr val="bg2">
                <a:lumMod val="50000"/>
                <a:alpha val="3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98800" y="4455750"/>
            <a:ext cx="9799200" cy="1472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>
                <a:solidFill>
                  <a:schemeClr val="tx1"/>
                </a:solidFill>
              </a:rPr>
              <a:t>安全教育，不可忽视</a:t>
            </a:r>
            <a:endParaRPr lang="zh-CN" altLang="en-US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初一（</a:t>
            </a:r>
            <a:r>
              <a:rPr lang="en-US" altLang="zh-CN">
                <a:solidFill>
                  <a:schemeClr val="tx1"/>
                </a:solidFill>
              </a:rPr>
              <a:t>4</a:t>
            </a:r>
            <a:r>
              <a:rPr lang="zh-CN" altLang="en-US">
                <a:solidFill>
                  <a:schemeClr val="tx1"/>
                </a:solidFill>
              </a:rPr>
              <a:t>）班</a:t>
            </a:r>
            <a:r>
              <a:rPr lang="en-US" altLang="zh-CN">
                <a:solidFill>
                  <a:schemeClr val="tx1"/>
                </a:solidFill>
              </a:rPr>
              <a:t>   2025.9.29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4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201460" y="2735485"/>
            <a:ext cx="7992277" cy="1658260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“安全护航，快乐假期”：</a:t>
            </a:r>
            <a:r>
              <a:rPr lang="en-US" altLang="zh-CN"/>
              <a:t>
</a:t>
            </a:r>
            <a:r>
              <a:rPr lang="zh-CN" altLang="en-US"/>
              <a:t>安全教育班会</a:t>
            </a:r>
            <a:r>
              <a:rPr lang="en-US" altLang="zh-CN"/>
              <a:t>
</a:t>
            </a:r>
            <a:r>
              <a:rPr lang="zh-CN" altLang="en-US"/>
              <a:t>（含居家</a:t>
            </a:r>
            <a:r>
              <a:rPr lang="en-US" altLang="zh-CN"/>
              <a:t>+</a:t>
            </a:r>
            <a:r>
              <a:rPr lang="zh-CN" altLang="en-US"/>
              <a:t>防溺水</a:t>
            </a:r>
            <a:r>
              <a:rPr lang="en-US" altLang="zh-CN"/>
              <a:t>+</a:t>
            </a:r>
            <a:r>
              <a:rPr lang="zh-CN" altLang="en-US"/>
              <a:t>交通</a:t>
            </a:r>
            <a:r>
              <a:rPr lang="en-US" altLang="zh-CN"/>
              <a:t>+</a:t>
            </a:r>
            <a:r>
              <a:rPr lang="zh-CN" altLang="en-US"/>
              <a:t>网络</a:t>
            </a:r>
            <a:r>
              <a:rPr lang="en-US" altLang="zh-CN"/>
              <a:t>+</a:t>
            </a:r>
            <a:r>
              <a:rPr lang="zh-CN" altLang="en-US"/>
              <a:t>食品</a:t>
            </a:r>
            <a:r>
              <a:rPr lang="en-US" altLang="zh-CN"/>
              <a:t>+</a:t>
            </a:r>
            <a:r>
              <a:rPr lang="zh-CN" altLang="en-US"/>
              <a:t>心理等</a:t>
            </a:r>
            <a:r>
              <a:rPr lang="en-US" altLang="zh-CN"/>
              <a:t>)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2"/>
  <p:tag name="KSO_WM_UNIT_LAYERLEVEL" val="1"/>
  <p:tag name="KSO_WM_TAG_VERSION" val="3.0"/>
  <p:tag name="KSO_WM_UNIT_TYPE" val="i"/>
  <p:tag name="KSO_WM_UNIT_INDEX" val="1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8"/>
  <p:tag name="KSO_WM_UNIT_LAYERLEVEL" val="1"/>
  <p:tag name="KSO_WM_TAG_VERSION" val="3.0"/>
  <p:tag name="KSO_WM_UNIT_TYPE" val="i"/>
  <p:tag name="KSO_WM_UNIT_INDEX" val="18"/>
</p:tagLst>
</file>

<file path=ppt/tags/tag1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29"/>
  <p:tag name="KSO_WM_UNIT_LAYERLEVEL" val="1"/>
  <p:tag name="KSO_WM_TAG_VERSION" val="3.0"/>
  <p:tag name="KSO_WM_UNIT_TYPE" val="i"/>
  <p:tag name="KSO_WM_UNIT_INDEX" val="29"/>
</p:tagLst>
</file>

<file path=ppt/tags/tag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0"/>
  <p:tag name="KSO_WM_UNIT_LAYERLEVEL" val="1"/>
  <p:tag name="KSO_WM_TAG_VERSION" val="3.0"/>
  <p:tag name="KSO_WM_UNIT_TYPE" val="i"/>
  <p:tag name="KSO_WM_UNIT_INDEX" val="30"/>
</p:tagLst>
</file>

<file path=ppt/tags/tag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1"/>
  <p:tag name="KSO_WM_UNIT_LAYERLEVEL" val="1"/>
  <p:tag name="KSO_WM_TAG_VERSION" val="3.0"/>
  <p:tag name="KSO_WM_UNIT_TYPE" val="i"/>
  <p:tag name="KSO_WM_UNIT_INDEX" val="31"/>
</p:tagLst>
</file>

<file path=ppt/tags/tag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2"/>
  <p:tag name="KSO_WM_UNIT_LAYERLEVEL" val="1"/>
  <p:tag name="KSO_WM_TAG_VERSION" val="3.0"/>
  <p:tag name="KSO_WM_UNIT_TYPE" val="i"/>
  <p:tag name="KSO_WM_UNIT_INDEX" val="32"/>
</p:tagLst>
</file>

<file path=ppt/tags/tag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3"/>
  <p:tag name="KSO_WM_UNIT_LAYERLEVEL" val="1"/>
  <p:tag name="KSO_WM_TAG_VERSION" val="3.0"/>
  <p:tag name="KSO_WM_UNIT_TYPE" val="i"/>
  <p:tag name="KSO_WM_UNIT_INDEX" val="33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编辑母版标题"/>
  <p:tag name="KSO_WM_UNIT_NOCLEAR" val="0"/>
  <p:tag name="KSO_WM_UNIT_VALUE" val="11"/>
  <p:tag name="KSO_WM_UNIT_TYPE" val="a"/>
  <p:tag name="KSO_WM_UNIT_INDEX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34"/>
  <p:tag name="KSO_WM_UNIT_TYPE" val="b"/>
  <p:tag name="KSO_WM_UNIT_INDEX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2"/>
  <p:tag name="KSO_WM_UNIT_LAYERLEVEL" val="1"/>
  <p:tag name="KSO_WM_TAG_VERSION" val="3.0"/>
  <p:tag name="KSO_WM_BEAUTIFY_FLAG" val="#wm#"/>
  <p:tag name="KSO_WM_UNIT_TYPE" val="i"/>
  <p:tag name="KSO_WM_UNIT_INDEX" val="22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7"/>
  <p:tag name="KSO_WM_UNIT_TYPE" val="f"/>
  <p:tag name="KSO_WM_UNIT_INDEX" val="1"/>
</p:tagLst>
</file>

<file path=ppt/tags/tag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0"/>
  <p:tag name="KSO_WM_UNIT_LAYERLEVEL" val="1"/>
  <p:tag name="KSO_WM_TAG_VERSION" val="3.0"/>
  <p:tag name="KSO_WM_UNIT_TYPE" val="i"/>
  <p:tag name="KSO_WM_UNIT_INDEX" val="10"/>
</p:tagLst>
</file>

<file path=ppt/tags/tag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8"/>
  <p:tag name="KSO_WM_UNIT_LAYERLEVEL" val="1"/>
  <p:tag name="KSO_WM_TAG_VERSION" val="3.0"/>
  <p:tag name="KSO_WM_UNIT_TYPE" val="i"/>
  <p:tag name="KSO_WM_UNIT_INDEX" val="8"/>
</p:tagLst>
</file>

<file path=ppt/tags/tag2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9"/>
  <p:tag name="KSO_WM_UNIT_LAYERLEVEL" val="1"/>
  <p:tag name="KSO_WM_TAG_VERSION" val="3.0"/>
  <p:tag name="KSO_WM_UNIT_TYPE" val="i"/>
  <p:tag name="KSO_WM_UNIT_INDEX" val="9"/>
</p:tagLst>
</file>

<file path=ppt/tags/tag2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3.0"/>
  <p:tag name="KSO_WM_UNIT_TYPE" val="i"/>
  <p:tag name="KSO_WM_UNIT_INDEX" val="16"/>
</p:tagLst>
</file>

<file path=ppt/tags/tag2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3.0"/>
  <p:tag name="KSO_WM_UNIT_TYPE" val="i"/>
  <p:tag name="KSO_WM_UNIT_INDEX" val="1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UNIT_TYPE" val="i"/>
  <p:tag name="KSO_WM_UNIT_INDEX" val="2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7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30"/>
  <p:tag name="KSO_WM_TEMPLATE_CATEGORY" val="custom"/>
  <p:tag name="KSO_WM_TEMPLATE_INDEX" val="20230992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504"/>
  <p:tag name="KSO_WM_TEMPLATE_CATEGORY" val="custom"/>
  <p:tag name="KSO_WM_TEMPLATE_INDEX" val="20230992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UNIT_TYPE" val="i"/>
  <p:tag name="KSO_WM_UNIT_INDEX" val="3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992"/>
  <p:tag name="KSO_WM_TEMPLATE_THUMBS_INDEX" val="1、9"/>
</p:tagLst>
</file>

<file path=ppt/tags/tag4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992_1*a*1"/>
  <p:tag name="KSO_WM_TEMPLATE_CATEGORY" val="custom"/>
  <p:tag name="KSO_WM_TEMPLATE_INDEX" val="20230992"/>
  <p:tag name="KSO_WM_UNIT_LAYERLEVEL" val="1"/>
  <p:tag name="KSO_WM_TAG_VERSION" val="3.0"/>
  <p:tag name="KSO_WM_BEAUTIFY_FLAG" val="#wm#"/>
  <p:tag name="KSO_WM_UNIT_PRESET_TEXT" val="单击此处添加文档标题"/>
  <p:tag name="KSO_WM_UNIT_TEXT_TYPE" val="1"/>
</p:tagLst>
</file>

<file path=ppt/tags/tag44.xml><?xml version="1.0" encoding="utf-8"?>
<p:tagLst xmlns:p="http://schemas.openxmlformats.org/presentationml/2006/main">
  <p:tag name="KSO_WM_SLIDE_ID" val="custom20230992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992"/>
  <p:tag name="KSO_WM_SLIDE_LAYOUT" val="a_b_f"/>
  <p:tag name="KSO_WM_SLIDE_LAYOUT_CNT" val="1_1_1"/>
  <p:tag name="KSO_WM_TEMPLATE_THUMBS_INDEX" val="1、9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UNIT_TYPE" val="i"/>
  <p:tag name="KSO_WM_UNIT_INDEX" val="4"/>
</p:tagLst>
</file>

<file path=ppt/tags/tag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5"/>
  <p:tag name="KSO_WM_UNIT_LAYERLEVEL" val="1"/>
  <p:tag name="KSO_WM_TAG_VERSION" val="3.0"/>
  <p:tag name="KSO_WM_UNIT_TYPE" val="i"/>
  <p:tag name="KSO_WM_UNIT_INDEX" val="5"/>
</p:tagLst>
</file>

<file path=ppt/tags/tag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3"/>
  <p:tag name="KSO_WM_UNIT_LAYERLEVEL" val="1"/>
  <p:tag name="KSO_WM_TAG_VERSION" val="3.0"/>
  <p:tag name="KSO_WM_UNIT_TYPE" val="i"/>
  <p:tag name="KSO_WM_UNIT_INDEX" val="13"/>
</p:tagLst>
</file>

<file path=ppt/tags/tag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4"/>
  <p:tag name="KSO_WM_UNIT_LAYERLEVEL" val="1"/>
  <p:tag name="KSO_WM_TAG_VERSION" val="3.0"/>
  <p:tag name="KSO_WM_UNIT_TYPE" val="i"/>
  <p:tag name="KSO_WM_UNIT_INDEX" val="14"/>
</p:tagLst>
</file>

<file path=ppt/tags/tag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6"/>
  <p:tag name="KSO_WM_UNIT_LAYERLEVEL" val="1"/>
  <p:tag name="KSO_WM_TAG_VERSION" val="3.0"/>
  <p:tag name="KSO_WM_UNIT_TYPE" val="i"/>
  <p:tag name="KSO_WM_UNIT_INDEX" val="6"/>
</p:tagLst>
</file>

<file path=ppt/theme/theme1.xml><?xml version="1.0" encoding="utf-8"?>
<a:theme xmlns:a="http://schemas.openxmlformats.org/drawingml/2006/main" name="Office 主题​​">
  <a:themeElements>
    <a:clrScheme name="自定义 15">
      <a:dk1>
        <a:srgbClr val="000000"/>
      </a:dk1>
      <a:lt1>
        <a:srgbClr val="FFFFFF"/>
      </a:lt1>
      <a:dk2>
        <a:srgbClr val="4A6F01"/>
      </a:dk2>
      <a:lt2>
        <a:srgbClr val="FFFFFF"/>
      </a:lt2>
      <a:accent1>
        <a:srgbClr val="FFD72D"/>
      </a:accent1>
      <a:accent2>
        <a:srgbClr val="FE7162"/>
      </a:accent2>
      <a:accent3>
        <a:srgbClr val="72C1E8"/>
      </a:accent3>
      <a:accent4>
        <a:srgbClr val="FFB047"/>
      </a:accent4>
      <a:accent5>
        <a:srgbClr val="EA72E1"/>
      </a:accent5>
      <a:accent6>
        <a:srgbClr val="52E0B1"/>
      </a:accent6>
      <a:hlink>
        <a:srgbClr val="70A1C0"/>
      </a:hlink>
      <a:folHlink>
        <a:srgbClr val="FF0000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WPS 演示</Application>
  <PresentationFormat>宽屏</PresentationFormat>
  <Paragraphs>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MiSans Light</vt:lpstr>
      <vt:lpstr>微软雅黑</vt:lpstr>
      <vt:lpstr>Wingdings</vt:lpstr>
      <vt:lpstr>Arial Unicode MS</vt:lpstr>
      <vt:lpstr>Calibri</vt:lpstr>
      <vt:lpstr>Office 主题​​</vt:lpstr>
      <vt:lpstr>“安全护航，快乐假期”：
安全教育班会
（含居家+防溺水+交通+网络+食品+心理等)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ant.</cp:lastModifiedBy>
  <cp:revision>157</cp:revision>
  <dcterms:created xsi:type="dcterms:W3CDTF">2019-06-19T02:08:00Z</dcterms:created>
  <dcterms:modified xsi:type="dcterms:W3CDTF">2025-09-29T07:35:47Z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A8A2A838830E495A98FE81B46F7123CD_11</vt:lpwstr>
  </property>
</Properties>
</file>