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handoutMasterIdLst>
    <p:handoutMasterId r:id="rId16"/>
  </p:handoutMasterIdLst>
  <p:sldIdLst>
    <p:sldId id="256" r:id="rId3"/>
    <p:sldId id="257" r:id="rId4"/>
    <p:sldId id="266" r:id="rId5"/>
    <p:sldId id="258" r:id="rId6"/>
    <p:sldId id="259" r:id="rId7"/>
    <p:sldId id="260" r:id="rId8"/>
    <p:sldId id="261" r:id="rId9"/>
    <p:sldId id="262" r:id="rId10"/>
    <p:sldId id="263" r:id="rId11"/>
    <p:sldId id="264" r:id="rId12"/>
    <p:sldId id="265" r:id="rId13"/>
    <p:sldId id="268" r:id="rId14"/>
    <p:sldId id="267" r:id="rId15"/>
  </p:sldIdLst>
  <p:sldSz cx="12192000" cy="6858000" type="screen4x3"/>
  <p:notesSz cx="6858000" cy="9144000"/>
  <p:custDataLst>
    <p:tags r:id="rId2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522" autoAdjust="0"/>
    <p:restoredTop sz="94660"/>
  </p:normalViewPr>
  <p:slideViewPr>
    <p:cSldViewPr snapToGrid="0">
      <p:cViewPr varScale="1">
        <p:scale>
          <a:sx n="90" d="100"/>
          <a:sy n="90" d="100"/>
        </p:scale>
        <p:origin x="90" y="234"/>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75" d="100"/>
          <a:sy n="75" d="100"/>
        </p:scale>
        <p:origin x="1452" y="60"/>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0" Type="http://schemas.openxmlformats.org/officeDocument/2006/relationships/tags" Target="tags/tag35.xml"/><Relationship Id="rId2" Type="http://schemas.openxmlformats.org/officeDocument/2006/relationships/theme" Target="theme/theme1.xml"/><Relationship Id="rId19" Type="http://schemas.openxmlformats.org/officeDocument/2006/relationships/tableStyles" Target="tableStyles.xml"/><Relationship Id="rId18" Type="http://schemas.openxmlformats.org/officeDocument/2006/relationships/viewProps" Target="viewProps.xml"/><Relationship Id="rId17" Type="http://schemas.openxmlformats.org/officeDocument/2006/relationships/presProps" Target="presProps.xml"/><Relationship Id="rId16" Type="http://schemas.openxmlformats.org/officeDocument/2006/relationships/handoutMaster" Target="handoutMasters/handoutMaster1.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F84EC56-8E46-498C-9F82-A1E67B00170F}" type="datetimeFigureOut">
              <a:rPr lang="zh-CN" altLang="en-US" smtClean="0"/>
            </a:fld>
            <a:endParaRPr lang="zh-CN" altLang="en-US"/>
          </a:p>
        </p:txBody>
      </p:sp>
      <p:sp>
        <p:nvSpPr>
          <p:cNvPr id="4" name="页脚占位符 3"/>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46E617E-3889-48F8-A988-C1F6B731C0CA}"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p:nvPr>
            <p:ph type="ctrTitle"/>
          </p:nvPr>
        </p:nvSpPr>
        <p:spPr>
          <a:xfrm>
            <a:off x="1524000" y="1122363"/>
            <a:ext cx="9144000" cy="2387600"/>
          </a:xfrm>
        </p:spPr>
        <p:txBody>
          <a:bodyPr anchor="b"/>
          <a:lstStyle>
            <a:lvl1pPr algn="ctr">
              <a:defRPr sz="6000"/>
            </a:lvl1pPr>
          </a:lstStyle>
          <a:p>
            <a:r>
              <a:rPr lang="zh-CN" altLang="en-US" dirty="0" smtClean="0"/>
              <a:t>单击此处编辑母版标题样式</a:t>
            </a:r>
            <a:endParaRPr lang="zh-CN" altLang="en-US" dirty="0"/>
          </a:p>
        </p:txBody>
      </p:sp>
      <p:sp>
        <p:nvSpPr>
          <p:cNvPr id="3" name="副标题 2"/>
          <p:cNvSpPr/>
          <p:nvPr>
            <p:ph type="subTitle" idx="1"/>
          </p:nvPr>
        </p:nvSpPr>
        <p:spPr>
          <a:xfrm>
            <a:off x="1524000" y="3602038"/>
            <a:ext cx="9144000" cy="1655762"/>
          </a:xfr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smtClean="0"/>
              <a:t>单击此处编辑母版副标题样式</a:t>
            </a:r>
            <a:endParaRPr lang="zh-CN" altLang="en-US" dirty="0"/>
          </a:p>
        </p:txBody>
      </p:sp>
      <p:sp>
        <p:nvSpPr>
          <p:cNvPr id="4" name="日期占位符 3"/>
          <p:cNvSpPr/>
          <p:nvPr>
            <p:ph type="dt" sz="half" idx="10"/>
          </p:nvPr>
        </p:nvSpPr>
        <p:spPr/>
        <p:txBody>
          <a:bodyPr/>
          <a:lstStyle/>
          <a:p>
            <a:fld id="{90106F6D-FB2C-4A93-B18F-24E90D5C3B62}" type="datetime1">
              <a:rPr lang="zh-CN" altLang="en-US" smtClean="0"/>
            </a:fld>
            <a:endParaRPr lang="zh-CN" altLang="en-US"/>
          </a:p>
        </p:txBody>
      </p:sp>
      <p:sp>
        <p:nvSpPr>
          <p:cNvPr id="5" name="页脚占位符 4"/>
          <p:cNvSpPr/>
          <p:nvPr>
            <p:ph type="ftr" sz="quarter" idx="11"/>
          </p:nvPr>
        </p:nvSpPr>
        <p:spPr/>
        <p:txBody>
          <a:bodyPr/>
          <a:lstStyle/>
          <a:p>
            <a:endParaRPr lang="zh-CN" altLang="en-US"/>
          </a:p>
        </p:txBody>
      </p:sp>
      <p:sp>
        <p:nvSpPr>
          <p:cNvPr id="6" name="灯片编号占位符 5"/>
          <p:cNvSpPr/>
          <p:nvPr>
            <p:ph type="sldNum" sz="quarter" idx="12"/>
          </p:nvPr>
        </p:nvSpPr>
        <p:spPr/>
        <p:txBody>
          <a:bodyPr/>
          <a:lstStyle/>
          <a:p>
            <a:fld id="{20D686B1-6509-4CC6-A0C8-F609EF2537BF}" type="slidenum">
              <a:rPr lang="zh-CN" altLang="en-US" smtClean="0"/>
            </a:fld>
            <a:endParaRPr lang="zh-CN" alt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p:nvPr>
            <p:ph type="title"/>
          </p:nvPr>
        </p:nvSpPr>
        <p:spPr/>
        <p:txBody>
          <a:bodyPr/>
          <a:lstStyle/>
          <a:p>
            <a:r>
              <a:rPr lang="zh-CN" altLang="en-US" dirty="0" smtClean="0"/>
              <a:t>单击此处编辑母版标题样式</a:t>
            </a:r>
            <a:endParaRPr lang="zh-CN" altLang="en-US" dirty="0"/>
          </a:p>
        </p:txBody>
      </p:sp>
      <p:sp>
        <p:nvSpPr>
          <p:cNvPr id="3" name="内容占位符 2"/>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p:nvPr>
            <p:ph type="dt" sz="half" idx="10"/>
          </p:nvPr>
        </p:nvSpPr>
        <p:spPr/>
        <p:txBody>
          <a:bodyPr/>
          <a:lstStyle/>
          <a:p>
            <a:fld id="{90106F6D-FB2C-4A93-B18F-24E90D5C3B62}" type="datetime1">
              <a:rPr lang="zh-CN" altLang="en-US" smtClean="0"/>
            </a:fld>
            <a:endParaRPr lang="zh-CN" altLang="en-US"/>
          </a:p>
        </p:txBody>
      </p:sp>
      <p:sp>
        <p:nvSpPr>
          <p:cNvPr id="5" name="页脚占位符 4"/>
          <p:cNvSpPr/>
          <p:nvPr>
            <p:ph type="ftr" sz="quarter" idx="11"/>
          </p:nvPr>
        </p:nvSpPr>
        <p:spPr/>
        <p:txBody>
          <a:bodyPr/>
          <a:lstStyle/>
          <a:p>
            <a:endParaRPr lang="zh-CN" altLang="en-US"/>
          </a:p>
        </p:txBody>
      </p:sp>
      <p:sp>
        <p:nvSpPr>
          <p:cNvPr id="6" name="灯片编号占位符 5"/>
          <p:cNvSpPr/>
          <p:nvPr>
            <p:ph type="sldNum" sz="quarter" idx="12"/>
          </p:nvPr>
        </p:nvSpPr>
        <p:spPr/>
        <p:txBody>
          <a:bodyPr/>
          <a:lstStyle/>
          <a:p>
            <a:fld id="{20D686B1-6509-4CC6-A0C8-F609EF2537BF}" type="slidenum">
              <a:rPr lang="zh-CN" altLang="en-US" smtClean="0"/>
            </a:fld>
            <a:endParaRPr lang="zh-CN" alt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p:nvPr>
            <p:ph type="title"/>
          </p:nvPr>
        </p:nvSpPr>
        <p:spPr>
          <a:xfrm>
            <a:off x="831850" y="1709738"/>
            <a:ext cx="10515600" cy="2852737"/>
          </a:xfrm>
        </p:spPr>
        <p:txBody>
          <a:bodyPr anchor="b"/>
          <a:lstStyle>
            <a:lvl1pPr algn="l">
              <a:defRPr sz="6000"/>
            </a:lvl1pPr>
          </a:lstStyle>
          <a:p>
            <a:r>
              <a:rPr lang="zh-CN" altLang="en-US" smtClean="0"/>
              <a:t>单击此处编辑母版标题样式</a:t>
            </a:r>
            <a:endParaRPr lang="zh-CN" altLang="en-US"/>
          </a:p>
        </p:txBody>
      </p:sp>
      <p:sp>
        <p:nvSpPr>
          <p:cNvPr id="3" name="文本占位符 2"/>
          <p:cNvSpPr/>
          <p:nvPr>
            <p:ph type="body" idx="1"/>
          </p:nvPr>
        </p:nvSpPr>
        <p:spPr>
          <a:xfrm>
            <a:off x="831850" y="4589463"/>
            <a:ext cx="10515600" cy="1500187"/>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p:nvPr>
            <p:ph type="dt" sz="half" idx="10"/>
          </p:nvPr>
        </p:nvSpPr>
        <p:spPr/>
        <p:txBody>
          <a:bodyPr/>
          <a:lstStyle/>
          <a:p>
            <a:fld id="{90106F6D-FB2C-4A93-B18F-24E90D5C3B62}" type="datetime1">
              <a:rPr lang="zh-CN" altLang="en-US" smtClean="0"/>
            </a:fld>
            <a:endParaRPr lang="zh-CN" altLang="en-US"/>
          </a:p>
        </p:txBody>
      </p:sp>
      <p:sp>
        <p:nvSpPr>
          <p:cNvPr id="5" name="页脚占位符 4"/>
          <p:cNvSpPr/>
          <p:nvPr>
            <p:ph type="ftr" sz="quarter" idx="11"/>
          </p:nvPr>
        </p:nvSpPr>
        <p:spPr/>
        <p:txBody>
          <a:bodyPr/>
          <a:lstStyle/>
          <a:p>
            <a:endParaRPr lang="zh-CN" altLang="en-US"/>
          </a:p>
        </p:txBody>
      </p:sp>
      <p:sp>
        <p:nvSpPr>
          <p:cNvPr id="6" name="灯片编号占位符 5"/>
          <p:cNvSpPr/>
          <p:nvPr>
            <p:ph type="sldNum" sz="quarter" idx="12"/>
          </p:nvPr>
        </p:nvSpPr>
        <p:spPr/>
        <p:txBody>
          <a:bodyPr/>
          <a:lstStyle/>
          <a:p>
            <a:fld id="{20D686B1-6509-4CC6-A0C8-F609EF2537BF}" type="slidenum">
              <a:rPr lang="zh-CN" altLang="en-US" smtClean="0"/>
            </a:fld>
            <a:endParaRPr lang="zh-CN" alt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p:nvPr>
            <p:ph type="title"/>
          </p:nvPr>
        </p:nvSpPr>
        <p:spPr/>
        <p:txBody>
          <a:bodyPr/>
          <a:lstStyle/>
          <a:p>
            <a:r>
              <a:rPr lang="zh-CN" altLang="en-US" dirty="0" smtClean="0"/>
              <a:t>单击此处编辑母版标题样式</a:t>
            </a:r>
            <a:endParaRPr lang="zh-CN" altLang="en-US" dirty="0"/>
          </a:p>
        </p:txBody>
      </p:sp>
      <p:sp>
        <p:nvSpPr>
          <p:cNvPr id="3" name="内容占位符 2"/>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p:nvPr>
            <p:ph type="dt" sz="half" idx="10"/>
          </p:nvPr>
        </p:nvSpPr>
        <p:spPr/>
        <p:txBody>
          <a:bodyPr/>
          <a:lstStyle/>
          <a:p>
            <a:fld id="{90106F6D-FB2C-4A93-B18F-24E90D5C3B62}" type="datetime1">
              <a:rPr lang="zh-CN" altLang="en-US" smtClean="0"/>
            </a:fld>
            <a:endParaRPr lang="zh-CN" altLang="en-US"/>
          </a:p>
        </p:txBody>
      </p:sp>
      <p:sp>
        <p:nvSpPr>
          <p:cNvPr id="6" name="页脚占位符 5"/>
          <p:cNvSpPr/>
          <p:nvPr>
            <p:ph type="ftr" sz="quarter" idx="11"/>
          </p:nvPr>
        </p:nvSpPr>
        <p:spPr/>
        <p:txBody>
          <a:bodyPr/>
          <a:lstStyle/>
          <a:p>
            <a:endParaRPr lang="zh-CN" altLang="en-US"/>
          </a:p>
        </p:txBody>
      </p:sp>
      <p:sp>
        <p:nvSpPr>
          <p:cNvPr id="7" name="灯片编号占位符 6"/>
          <p:cNvSpPr/>
          <p:nvPr>
            <p:ph type="sldNum" sz="quarter" idx="12"/>
          </p:nvPr>
        </p:nvSpPr>
        <p:spPr/>
        <p:txBody>
          <a:bodyPr/>
          <a:lstStyle/>
          <a:p>
            <a:fld id="{20D686B1-6509-4CC6-A0C8-F609EF2537BF}" type="slidenum">
              <a:rPr lang="zh-CN" altLang="en-US" smtClean="0"/>
            </a:fld>
            <a:endParaRPr lang="zh-CN" alt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p:nvPr>
            <p:ph type="title"/>
          </p:nvPr>
        </p:nvSpPr>
        <p:spPr>
          <a:xfrm>
            <a:off x="839788" y="365126"/>
            <a:ext cx="10515600" cy="970222"/>
          </a:xfrm>
        </p:spPr>
        <p:txBody>
          <a:bodyPr/>
          <a:lstStyle>
            <a:lvl1pPr algn="l">
              <a:defRPr/>
            </a:lvl1pPr>
          </a:lstStyle>
          <a:p>
            <a:r>
              <a:rPr lang="zh-CN" altLang="en-US" dirty="0" smtClean="0"/>
              <a:t>单击此处编辑母版标题样式</a:t>
            </a:r>
            <a:endParaRPr lang="zh-CN" altLang="en-US" dirty="0"/>
          </a:p>
        </p:txBody>
      </p:sp>
      <p:sp>
        <p:nvSpPr>
          <p:cNvPr id="3" name="文本占位符 2"/>
          <p:cNvSpPr/>
          <p:nvPr>
            <p:ph type="body" idx="1"/>
          </p:nvPr>
        </p:nvSpPr>
        <p:spPr>
          <a:xfrm>
            <a:off x="1259724" y="1567346"/>
            <a:ext cx="4701840" cy="710095"/>
          </a:xfrm>
        </p:spPr>
        <p:txBody>
          <a:bodyPr anchor="ctr" anchorCtr="0">
            <a:norm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smtClean="0"/>
              <a:t>单击此处编辑母版文本样式</a:t>
            </a:r>
            <a:endParaRPr lang="zh-CN" altLang="en-US" dirty="0" smtClean="0"/>
          </a:p>
        </p:txBody>
      </p:sp>
      <p:sp>
        <p:nvSpPr>
          <p:cNvPr id="4" name="内容占位符 3"/>
          <p:cNvSpPr/>
          <p:nvPr>
            <p:ph sz="half" idx="2"/>
          </p:nvPr>
        </p:nvSpPr>
        <p:spPr>
          <a:xfrm>
            <a:off x="1259724" y="2338388"/>
            <a:ext cx="4701840" cy="3785964"/>
          </a:xfrm>
        </p:spPr>
        <p:txBody>
          <a:bodyPr>
            <a:normAutofit/>
          </a:bodyPr>
          <a:lstStyle>
            <a:lvl1pPr>
              <a:defRPr sz="2400"/>
            </a:lvl1pPr>
            <a:lvl2pPr>
              <a:defRPr sz="2000"/>
            </a:lvl2pPr>
            <a:lvl3pPr>
              <a:defRPr sz="1800"/>
            </a:lvl3pPr>
            <a:lvl4pPr>
              <a:defRPr sz="1600"/>
            </a:lvl4pPr>
            <a:lvl5pPr>
              <a:defRPr sz="1600"/>
            </a:lvl5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5" name="文本占位符 4"/>
          <p:cNvSpPr/>
          <p:nvPr>
            <p:ph type="body" sz="quarter" idx="3"/>
          </p:nvPr>
        </p:nvSpPr>
        <p:spPr>
          <a:xfrm>
            <a:off x="6289616" y="1567346"/>
            <a:ext cx="4701841" cy="710095"/>
          </a:xfrm>
        </p:spPr>
        <p:txBody>
          <a:bodyPr vert="horz" lIns="91440" tIns="45720" rIns="91440" bIns="45720" rtlCol="0" anchor="ctr" anchorCtr="0">
            <a:normAutofit/>
          </a:bodyPr>
          <a:lstStyle>
            <a:lvl1pPr marL="228600" indent="-228600">
              <a:buNone/>
              <a:defRPr lang="zh-CN" altLang="en-US" b="0" smtClean="0"/>
            </a:lvl1pPr>
          </a:lstStyle>
          <a:p>
            <a:pPr marL="0" lvl="0" indent="0"/>
            <a:r>
              <a:rPr lang="zh-CN" altLang="en-US" smtClean="0"/>
              <a:t>单击此处编辑母版文本样式</a:t>
            </a:r>
            <a:endParaRPr lang="zh-CN" altLang="en-US" smtClean="0"/>
          </a:p>
        </p:txBody>
      </p:sp>
      <p:sp>
        <p:nvSpPr>
          <p:cNvPr id="6" name="内容占位符 5"/>
          <p:cNvSpPr/>
          <p:nvPr>
            <p:ph sz="quarter" idx="4"/>
          </p:nvPr>
        </p:nvSpPr>
        <p:spPr>
          <a:xfrm>
            <a:off x="6289616" y="2357460"/>
            <a:ext cx="4701841" cy="3766892"/>
          </a:xfrm>
        </p:spPr>
        <p:txBody>
          <a:bodyPr>
            <a:normAutofit/>
          </a:bodyPr>
          <a:lstStyle>
            <a:lvl1pPr>
              <a:defRPr sz="2400"/>
            </a:lvl1pPr>
            <a:lvl2pPr>
              <a:defRPr sz="2000"/>
            </a:lvl2pPr>
            <a:lvl3pPr>
              <a:defRPr sz="1800"/>
            </a:lvl3pPr>
            <a:lvl4pPr>
              <a:defRPr sz="1600"/>
            </a:lvl4pPr>
            <a:lvl5pPr>
              <a:defRPr sz="1600"/>
            </a:lvl5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p:nvPr>
            <p:ph type="dt" sz="half" idx="10"/>
          </p:nvPr>
        </p:nvSpPr>
        <p:spPr/>
        <p:txBody>
          <a:bodyPr/>
          <a:lstStyle/>
          <a:p>
            <a:fld id="{0D4851DC-CD24-4E20-AC43-84D4817493CE}" type="datetime1">
              <a:rPr lang="zh-CN" altLang="en-US" smtClean="0"/>
            </a:fld>
            <a:endParaRPr lang="zh-CN" altLang="en-US"/>
          </a:p>
        </p:txBody>
      </p:sp>
      <p:sp>
        <p:nvSpPr>
          <p:cNvPr id="8" name="页脚占位符 7"/>
          <p:cNvSpPr/>
          <p:nvPr>
            <p:ph type="ftr" sz="quarter" idx="11"/>
          </p:nvPr>
        </p:nvSpPr>
        <p:spPr/>
        <p:txBody>
          <a:bodyPr/>
          <a:lstStyle/>
          <a:p>
            <a:endParaRPr lang="zh-CN" altLang="en-US"/>
          </a:p>
        </p:txBody>
      </p:sp>
      <p:sp>
        <p:nvSpPr>
          <p:cNvPr id="9" name="灯片编号占位符 8"/>
          <p:cNvSpPr/>
          <p:nvPr>
            <p:ph type="sldNum" sz="quarter" idx="12"/>
          </p:nvPr>
        </p:nvSpPr>
        <p:spPr/>
        <p:txBody>
          <a:bodyPr/>
          <a:lstStyle/>
          <a:p>
            <a:fld id="{75F1D1A5-9DB9-47CE-AB47-B90B00FE3C9F}" type="slidenum">
              <a:rPr lang="zh-CN" altLang="en-US" smtClean="0"/>
            </a:fld>
            <a:endParaRPr lang="zh-CN" alt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p:nvPr>
            <p:ph type="title"/>
          </p:nvPr>
        </p:nvSpPr>
        <p:spPr/>
        <p:txBody>
          <a:bodyPr/>
          <a:lstStyle/>
          <a:p>
            <a:r>
              <a:rPr lang="zh-CN" altLang="en-US" dirty="0" smtClean="0"/>
              <a:t>单击此处编辑母版标题样式</a:t>
            </a:r>
            <a:endParaRPr lang="zh-CN" altLang="en-US" dirty="0"/>
          </a:p>
        </p:txBody>
      </p:sp>
      <p:sp>
        <p:nvSpPr>
          <p:cNvPr id="3" name="日期占位符 2"/>
          <p:cNvSpPr/>
          <p:nvPr>
            <p:ph type="dt" sz="half" idx="10"/>
          </p:nvPr>
        </p:nvSpPr>
        <p:spPr/>
        <p:txBody>
          <a:bodyPr/>
          <a:lstStyle/>
          <a:p>
            <a:fld id="{90106F6D-FB2C-4A93-B18F-24E90D5C3B62}" type="datetime1">
              <a:rPr lang="zh-CN" altLang="en-US" smtClean="0"/>
            </a:fld>
            <a:endParaRPr lang="zh-CN" altLang="en-US"/>
          </a:p>
        </p:txBody>
      </p:sp>
      <p:sp>
        <p:nvSpPr>
          <p:cNvPr id="4" name="页脚占位符 3"/>
          <p:cNvSpPr/>
          <p:nvPr>
            <p:ph type="ftr" sz="quarter" idx="11"/>
          </p:nvPr>
        </p:nvSpPr>
        <p:spPr/>
        <p:txBody>
          <a:bodyPr/>
          <a:lstStyle/>
          <a:p>
            <a:endParaRPr lang="zh-CN" altLang="en-US"/>
          </a:p>
        </p:txBody>
      </p:sp>
      <p:sp>
        <p:nvSpPr>
          <p:cNvPr id="5" name="灯片编号占位符 4"/>
          <p:cNvSpPr/>
          <p:nvPr>
            <p:ph type="sldNum" sz="quarter" idx="12"/>
          </p:nvPr>
        </p:nvSpPr>
        <p:spPr/>
        <p:txBody>
          <a:bodyPr/>
          <a:lstStyle/>
          <a:p>
            <a:fld id="{20D686B1-6509-4CC6-A0C8-F609EF2537BF}" type="slidenum">
              <a:rPr lang="zh-CN" altLang="en-US" smtClean="0"/>
            </a:fld>
            <a:endParaRPr lang="zh-CN" alt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p:nvPr>
            <p:ph type="dt" sz="half" idx="10"/>
          </p:nvPr>
        </p:nvSpPr>
        <p:spPr/>
        <p:txBody>
          <a:bodyPr/>
          <a:lstStyle/>
          <a:p>
            <a:fld id="{90106F6D-FB2C-4A93-B18F-24E90D5C3B62}" type="datetime1">
              <a:rPr lang="zh-CN" altLang="en-US" smtClean="0"/>
            </a:fld>
            <a:endParaRPr lang="zh-CN" altLang="en-US"/>
          </a:p>
        </p:txBody>
      </p:sp>
      <p:sp>
        <p:nvSpPr>
          <p:cNvPr id="3" name="页脚占位符 2"/>
          <p:cNvSpPr/>
          <p:nvPr>
            <p:ph type="ftr" sz="quarter" idx="11"/>
          </p:nvPr>
        </p:nvSpPr>
        <p:spPr/>
        <p:txBody>
          <a:bodyPr/>
          <a:lstStyle/>
          <a:p>
            <a:endParaRPr lang="zh-CN" altLang="en-US"/>
          </a:p>
        </p:txBody>
      </p:sp>
      <p:sp>
        <p:nvSpPr>
          <p:cNvPr id="4" name="灯片编号占位符 3"/>
          <p:cNvSpPr/>
          <p:nvPr>
            <p:ph type="sldNum" sz="quarter" idx="12"/>
          </p:nvPr>
        </p:nvSpPr>
        <p:spPr/>
        <p:txBody>
          <a:bodyPr/>
          <a:lstStyle/>
          <a:p>
            <a:fld id="{20D686B1-6509-4CC6-A0C8-F609EF2537BF}" type="slidenum">
              <a:rPr lang="zh-CN" altLang="en-US" smtClean="0"/>
            </a:fld>
            <a:endParaRPr lang="zh-CN" alt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p:nvPr>
            <p:ph type="title"/>
          </p:nvPr>
        </p:nvSpPr>
        <p:spPr>
          <a:xfrm>
            <a:off x="839788" y="457200"/>
            <a:ext cx="4165349"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p:nvPr>
            <p:ph type="body" sz="half" idx="2"/>
          </p:nvPr>
        </p:nvSpPr>
        <p:spPr>
          <a:xfrm>
            <a:off x="839788" y="2057400"/>
            <a:ext cx="4165349"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p:nvPr>
            <p:ph type="dt" sz="half" idx="10"/>
          </p:nvPr>
        </p:nvSpPr>
        <p:spPr/>
        <p:txBody>
          <a:bodyPr/>
          <a:lstStyle/>
          <a:p>
            <a:fld id="{EB018836-6699-441E-9BAB-C61FC75AFD51}" type="datetime1">
              <a:rPr lang="zh-CN" altLang="en-US" smtClean="0">
                <a:solidFill>
                  <a:prstClr val="black">
                    <a:tint val="75000"/>
                  </a:prstClr>
                </a:solidFill>
              </a:rPr>
            </a:fld>
            <a:endParaRPr lang="zh-CN" altLang="en-US">
              <a:solidFill>
                <a:prstClr val="black">
                  <a:tint val="75000"/>
                </a:prstClr>
              </a:solidFill>
            </a:endParaRPr>
          </a:p>
        </p:txBody>
      </p:sp>
      <p:sp>
        <p:nvSpPr>
          <p:cNvPr id="6" name="页脚占位符 5"/>
          <p:cNvSpPr/>
          <p:nvPr>
            <p:ph type="ftr" sz="quarter" idx="11"/>
          </p:nvPr>
        </p:nvSpPr>
        <p:spPr/>
        <p:txBody>
          <a:bodyPr/>
          <a:lstStyle/>
          <a:p>
            <a:endParaRPr lang="zh-CN" altLang="en-US">
              <a:solidFill>
                <a:prstClr val="black">
                  <a:tint val="75000"/>
                </a:prstClr>
              </a:solidFill>
            </a:endParaRPr>
          </a:p>
        </p:txBody>
      </p:sp>
      <p:sp>
        <p:nvSpPr>
          <p:cNvPr id="7" name="灯片编号占位符 6"/>
          <p:cNvSpPr/>
          <p:nvPr>
            <p:ph type="sldNum" sz="quarter" idx="12"/>
          </p:nvPr>
        </p:nvSpPr>
        <p:spPr/>
        <p:txBody>
          <a:bodyPr/>
          <a:lstStyle/>
          <a:p>
            <a:fld id="{3040BF0B-87F8-415C-BAC5-F65F41346B0A}"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p:nvPr>
            <p:ph type="title" orient="vert"/>
          </p:nvPr>
        </p:nvSpPr>
        <p:spPr>
          <a:xfrm>
            <a:off x="8724900" y="365125"/>
            <a:ext cx="2628900" cy="5811838"/>
          </a:xfrm>
        </p:spPr>
        <p:txBody>
          <a:bodyPr vert="eaVert"/>
          <a:lstStyle/>
          <a:p>
            <a:r>
              <a:rPr lang="zh-CN" altLang="en-US" dirty="0" smtClean="0"/>
              <a:t>单击此处编辑母版标题样式</a:t>
            </a:r>
            <a:endParaRPr lang="zh-CN" altLang="en-US" dirty="0"/>
          </a:p>
        </p:txBody>
      </p:sp>
      <p:sp>
        <p:nvSpPr>
          <p:cNvPr id="3" name="竖排文字占位符 2"/>
          <p:cNvSpPr/>
          <p:nvPr>
            <p:ph type="body" orient="vert" idx="1"/>
          </p:nvPr>
        </p:nvSpPr>
        <p:spPr>
          <a:xfrm>
            <a:off x="838200" y="365125"/>
            <a:ext cx="7734300" cy="5811838"/>
          </a:xfrm>
        </p:spPr>
        <p:txBody>
          <a:bodyPr vert="eaVert"/>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4" name="日期占位符 3"/>
          <p:cNvSpPr/>
          <p:nvPr>
            <p:ph type="dt" sz="half" idx="10"/>
          </p:nvPr>
        </p:nvSpPr>
        <p:spPr/>
        <p:txBody>
          <a:bodyPr/>
          <a:lstStyle/>
          <a:p>
            <a:fld id="{90106F6D-FB2C-4A93-B18F-24E90D5C3B62}" type="datetime1">
              <a:rPr lang="zh-CN" altLang="en-US" smtClean="0"/>
            </a:fld>
            <a:endParaRPr lang="zh-CN" altLang="en-US"/>
          </a:p>
        </p:txBody>
      </p:sp>
      <p:sp>
        <p:nvSpPr>
          <p:cNvPr id="5" name="页脚占位符 4"/>
          <p:cNvSpPr/>
          <p:nvPr>
            <p:ph type="ftr" sz="quarter" idx="11"/>
          </p:nvPr>
        </p:nvSpPr>
        <p:spPr/>
        <p:txBody>
          <a:bodyPr/>
          <a:lstStyle/>
          <a:p>
            <a:endParaRPr lang="zh-CN" altLang="en-US"/>
          </a:p>
        </p:txBody>
      </p:sp>
      <p:sp>
        <p:nvSpPr>
          <p:cNvPr id="6" name="灯片编号占位符 5"/>
          <p:cNvSpPr/>
          <p:nvPr>
            <p:ph type="sldNum" sz="quarter" idx="12"/>
          </p:nvPr>
        </p:nvSpPr>
        <p:spPr/>
        <p:txBody>
          <a:bodyPr/>
          <a:lstStyle/>
          <a:p>
            <a:fld id="{20D686B1-6509-4CC6-A0C8-F609EF2537BF}" type="slidenum">
              <a:rPr lang="zh-CN" altLang="en-US" smtClean="0"/>
            </a:fld>
            <a:endParaRPr lang="zh-CN" alt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0"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106F6D-FB2C-4A93-B18F-24E90D5C3B62}" type="datetime1">
              <a:rPr lang="zh-CN" altLang="en-US" smtClean="0"/>
            </a:fld>
            <a:endParaRPr lang="zh-CN" altLang="en-US"/>
          </a:p>
        </p:txBody>
      </p:sp>
      <p:sp>
        <p:nvSpPr>
          <p:cNvPr id="5" name="页脚占位符 4"/>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D686B1-6509-4CC6-A0C8-F609EF2537B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tags" Target="../tags/tag27.xml"/></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2.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7.xml"/><Relationship Id="rId4" Type="http://schemas.openxmlformats.org/officeDocument/2006/relationships/image" Target="../media/image1.jpeg"/><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tags" Target="../tags/tag15.xml"/></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tags" Target="../tags/tag21.xml"/></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tags" Target="../tags/tag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p:nvPr>
            <p:ph type="ctrTitle"/>
            <p:custDataLst>
              <p:tags r:id="rId1"/>
            </p:custDataLst>
          </p:nvPr>
        </p:nvSpPr>
        <p:spPr>
          <a:xfrm>
            <a:off x="1524000" y="1214438"/>
            <a:ext cx="9144000" cy="2387600"/>
          </a:xfrm>
        </p:spPr>
        <p:txBody>
          <a:bodyPr/>
          <a:lstStyle/>
          <a:p>
            <a:r>
              <a:rPr lang="zh-CN" altLang="en-US" dirty="0"/>
              <a:t>万</a:t>
            </a:r>
            <a:r>
              <a:rPr lang="en-US" altLang="zh-CN" dirty="0"/>
              <a:t>“</a:t>
            </a:r>
            <a:r>
              <a:rPr lang="zh-CN" altLang="en-US" dirty="0"/>
              <a:t>键”穿心</a:t>
            </a:r>
            <a:endParaRPr lang="zh-CN" altLang="en-US" dirty="0"/>
          </a:p>
        </p:txBody>
      </p:sp>
      <p:sp>
        <p:nvSpPr>
          <p:cNvPr id="5" name="副标题 4"/>
          <p:cNvSpPr/>
          <p:nvPr>
            <p:ph type="subTitle" idx="1"/>
            <p:custDataLst>
              <p:tags r:id="rId2"/>
            </p:custDataLst>
          </p:nvPr>
        </p:nvSpPr>
        <p:spPr/>
        <p:txBody>
          <a:bodyPr/>
          <a:lstStyle/>
          <a:p>
            <a:r>
              <a:rPr lang="zh-CN" altLang="en-US" dirty="0"/>
              <a:t>做文明守法的初中学生，自觉规避网络暴力</a:t>
            </a:r>
            <a:endParaRPr lang="zh-CN" altLang="en-US" dirty="0"/>
          </a:p>
        </p:txBody>
      </p:sp>
    </p:spTree>
    <p:custDataLst>
      <p:tags r:id="rId3"/>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p:nvPr>
            <p:ph type="title"/>
            <p:custDataLst>
              <p:tags r:id="rId1"/>
            </p:custDataLst>
          </p:nvPr>
        </p:nvSpPr>
        <p:spPr/>
        <p:txBody>
          <a:bodyPr/>
          <a:lstStyle/>
          <a:p>
            <a:r>
              <a:rPr lang="zh-CN" altLang="en-US" b="1" smtClean="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mn-cs"/>
              </a:rPr>
              <a:t>群主责任</a:t>
            </a:r>
            <a:endParaRPr lang="en-US" altLang="zh-CN" smtClean="0">
              <a:solidFill>
                <a:schemeClr val="tx1"/>
              </a:solidFill>
            </a:endParaRPr>
          </a:p>
        </p:txBody>
      </p:sp>
      <p:sp>
        <p:nvSpPr>
          <p:cNvPr id="5" name="内容占位符 4"/>
          <p:cNvSpPr/>
          <p:nvPr>
            <p:ph idx="1"/>
            <p:custDataLst>
              <p:tags r:id="rId2"/>
            </p:custDataLst>
          </p:nvPr>
        </p:nvSpPr>
        <p:spPr>
          <a:xfrm>
            <a:off x="838200" y="1419860"/>
            <a:ext cx="10515600" cy="5877560"/>
          </a:xfrm>
        </p:spPr>
        <p:txBody>
          <a:bodyPr>
            <a:normAutofit lnSpcReduction="20000"/>
          </a:bodyPr>
          <a:lstStyle/>
          <a:p>
            <a:pPr fontAlgn="auto">
              <a:lnSpc>
                <a:spcPct val="100000"/>
              </a:lnSpc>
            </a:pPr>
            <a:r>
              <a:rPr lang="zh-CN" altLang="en-US" smtClean="0">
                <a:solidFill>
                  <a:schemeClr val="tx1"/>
                </a:solidFill>
              </a:rPr>
              <a:t>《互联网群组信息服务管理规定》</a:t>
            </a:r>
            <a:endParaRPr lang="zh-CN" altLang="en-US" smtClean="0">
              <a:solidFill>
                <a:schemeClr val="tx1"/>
              </a:solidFill>
            </a:endParaRPr>
          </a:p>
          <a:p>
            <a:pPr fontAlgn="auto">
              <a:lnSpc>
                <a:spcPct val="100000"/>
              </a:lnSpc>
            </a:pPr>
            <a:r>
              <a:rPr lang="zh-CN" altLang="en-US" smtClean="0">
                <a:solidFill>
                  <a:schemeClr val="tx1"/>
                </a:solidFill>
              </a:rPr>
              <a:t>互联网群组建立者、管理者应当履行群组管理责任，依据法律法规、用户协议和平台公约，规范群组网络行为和信息发布，构建文明有序的网络群体空间。互联网群组成员在参与群组信息交流时，应当遵守相关法律法规，文明互动、理性表达。</a:t>
            </a:r>
            <a:endParaRPr lang="zh-CN" altLang="en-US" smtClean="0">
              <a:solidFill>
                <a:schemeClr val="tx1"/>
              </a:solidFill>
            </a:endParaRPr>
          </a:p>
          <a:p>
            <a:pPr fontAlgn="auto">
              <a:lnSpc>
                <a:spcPct val="100000"/>
              </a:lnSpc>
            </a:pPr>
            <a:r>
              <a:rPr lang="zh-CN" altLang="en-US" smtClean="0">
                <a:solidFill>
                  <a:schemeClr val="tx1"/>
                </a:solidFill>
              </a:rPr>
              <a:t>《规定》第十条明确指出，互联网群组信息服务提供者和使用者不得利用互联网群组传播法律法规和国家有关规定禁止的信息内容。</a:t>
            </a:r>
            <a:endParaRPr lang="zh-CN" altLang="en-US" smtClean="0">
              <a:solidFill>
                <a:schemeClr val="tx1"/>
              </a:solidFill>
            </a:endParaRPr>
          </a:p>
          <a:p>
            <a:pPr fontAlgn="auto">
              <a:lnSpc>
                <a:spcPct val="100000"/>
              </a:lnSpc>
            </a:pPr>
            <a:r>
              <a:rPr lang="zh-CN" altLang="en-US" smtClean="0">
                <a:solidFill>
                  <a:schemeClr val="tx1"/>
                </a:solidFill>
              </a:rPr>
              <a:t>群主作为群的管理员，应该维护好群里的秩序，不要让非法信息、违法行为群里泛滥，出现了问题要及时管理、报告。群组一旦出现违法情况，群主在履行义务不当或应当履行义务而没有履行义务的情况下，承担相应的责任。</a:t>
            </a:r>
            <a:endParaRPr lang="zh-CN" altLang="en-US" smtClean="0">
              <a:solidFill>
                <a:schemeClr val="tx1"/>
              </a:solidFill>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p:nvPr>
            <p:ph type="title"/>
            <p:custDataLst>
              <p:tags r:id="rId1"/>
            </p:custDataLst>
          </p:nvPr>
        </p:nvSpPr>
        <p:spPr/>
        <p:txBody>
          <a:bodyPr/>
          <a:lstStyle/>
          <a:p>
            <a:r>
              <a:rPr lang="zh-CN" altLang="en-US" smtClean="0">
                <a:solidFill>
                  <a:schemeClr val="tx1"/>
                </a:solidFill>
              </a:rPr>
              <a:t>群主责任</a:t>
            </a:r>
            <a:endParaRPr lang="zh-CN" altLang="en-US" smtClean="0">
              <a:solidFill>
                <a:schemeClr val="tx1"/>
              </a:solidFill>
            </a:endParaRPr>
          </a:p>
        </p:txBody>
      </p:sp>
      <p:sp>
        <p:nvSpPr>
          <p:cNvPr id="5" name="内容占位符 4"/>
          <p:cNvSpPr/>
          <p:nvPr>
            <p:ph idx="1"/>
            <p:custDataLst>
              <p:tags r:id="rId2"/>
            </p:custDataLst>
          </p:nvPr>
        </p:nvSpPr>
        <p:spPr>
          <a:xfrm>
            <a:off x="838200" y="1468755"/>
            <a:ext cx="10515600" cy="4351338"/>
          </a:xfrm>
        </p:spPr>
        <p:txBody>
          <a:bodyPr>
            <a:normAutofit fontScale="90000"/>
          </a:bodyPr>
          <a:lstStyle/>
          <a:p>
            <a:r>
              <a:rPr lang="zh-CN" altLang="en-US" smtClean="0">
                <a:solidFill>
                  <a:schemeClr val="tx1"/>
                </a:solidFill>
              </a:rPr>
              <a:t>1、政治敏感话题不发</a:t>
            </a:r>
            <a:endParaRPr lang="zh-CN" altLang="en-US" smtClean="0">
              <a:solidFill>
                <a:schemeClr val="tx1"/>
              </a:solidFill>
            </a:endParaRPr>
          </a:p>
          <a:p>
            <a:r>
              <a:rPr lang="zh-CN" altLang="en-US" smtClean="0">
                <a:solidFill>
                  <a:schemeClr val="tx1"/>
                </a:solidFill>
              </a:rPr>
              <a:t>2、不信谣不传谣</a:t>
            </a:r>
            <a:endParaRPr lang="zh-CN" altLang="en-US" smtClean="0">
              <a:solidFill>
                <a:schemeClr val="tx1"/>
              </a:solidFill>
            </a:endParaRPr>
          </a:p>
          <a:p>
            <a:r>
              <a:rPr lang="zh-CN" altLang="en-US" smtClean="0">
                <a:solidFill>
                  <a:schemeClr val="tx1"/>
                </a:solidFill>
              </a:rPr>
              <a:t>3、所谓的内部资料不发</a:t>
            </a:r>
            <a:endParaRPr lang="zh-CN" altLang="en-US" smtClean="0">
              <a:solidFill>
                <a:schemeClr val="tx1"/>
              </a:solidFill>
            </a:endParaRPr>
          </a:p>
          <a:p>
            <a:r>
              <a:rPr lang="zh-CN" altLang="en-US" smtClean="0">
                <a:solidFill>
                  <a:schemeClr val="tx1"/>
                </a:solidFill>
              </a:rPr>
              <a:t>4、涉黄、涉毒、涉爆等不发 </a:t>
            </a:r>
            <a:endParaRPr lang="zh-CN" altLang="en-US" smtClean="0">
              <a:solidFill>
                <a:schemeClr val="tx1"/>
              </a:solidFill>
            </a:endParaRPr>
          </a:p>
          <a:p>
            <a:pPr marL="0" indent="0">
              <a:buNone/>
            </a:pPr>
            <a:r>
              <a:rPr lang="en-US" altLang="zh-CN" smtClean="0">
                <a:solidFill>
                  <a:schemeClr val="tx1"/>
                </a:solidFill>
              </a:rPr>
              <a:t>   </a:t>
            </a:r>
            <a:r>
              <a:rPr lang="zh-CN" altLang="en-US" smtClean="0">
                <a:solidFill>
                  <a:schemeClr val="tx1"/>
                </a:solidFill>
              </a:rPr>
              <a:t>5、有关港澳台新闻在官方网站未发布前不发</a:t>
            </a:r>
            <a:endParaRPr lang="zh-CN" altLang="en-US" smtClean="0">
              <a:solidFill>
                <a:schemeClr val="tx1"/>
              </a:solidFill>
            </a:endParaRPr>
          </a:p>
          <a:p>
            <a:r>
              <a:rPr lang="zh-CN" altLang="en-US" smtClean="0">
                <a:solidFill>
                  <a:schemeClr val="tx1"/>
                </a:solidFill>
              </a:rPr>
              <a:t>6、军事资料不发</a:t>
            </a:r>
            <a:endParaRPr lang="zh-CN" altLang="en-US" smtClean="0">
              <a:solidFill>
                <a:schemeClr val="tx1"/>
              </a:solidFill>
            </a:endParaRPr>
          </a:p>
          <a:p>
            <a:r>
              <a:rPr lang="zh-CN" altLang="en-US" smtClean="0">
                <a:solidFill>
                  <a:schemeClr val="tx1"/>
                </a:solidFill>
              </a:rPr>
              <a:t>7、有关涉及国家机密文件不发</a:t>
            </a:r>
            <a:endParaRPr lang="zh-CN" altLang="en-US" smtClean="0">
              <a:solidFill>
                <a:schemeClr val="tx1"/>
              </a:solidFill>
            </a:endParaRPr>
          </a:p>
          <a:p>
            <a:r>
              <a:rPr lang="zh-CN" altLang="en-US" smtClean="0">
                <a:solidFill>
                  <a:schemeClr val="tx1"/>
                </a:solidFill>
              </a:rPr>
              <a:t>8、来源不明的疑似伪造的黑警辱警的小视频不发</a:t>
            </a:r>
            <a:endParaRPr lang="zh-CN" altLang="en-US" smtClean="0">
              <a:solidFill>
                <a:schemeClr val="tx1"/>
              </a:solidFill>
            </a:endParaRPr>
          </a:p>
          <a:p>
            <a:r>
              <a:rPr lang="zh-CN" altLang="en-US" smtClean="0">
                <a:solidFill>
                  <a:schemeClr val="tx1"/>
                </a:solidFill>
              </a:rPr>
              <a:t>9、其他违反相关法律法规的信息不发 </a:t>
            </a:r>
            <a:endParaRPr lang="zh-CN" altLang="en-US" smtClean="0">
              <a:solidFill>
                <a:schemeClr val="tx1"/>
              </a:solidFill>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p:nvPr>
            <p:ph type="title"/>
          </p:nvPr>
        </p:nvSpPr>
        <p:spPr/>
        <p:txBody>
          <a:bodyPr/>
          <a:p>
            <a:r>
              <a:rPr lang="zh-CN" altLang="en-US"/>
              <a:t>旁观者、加入者责任</a:t>
            </a:r>
            <a:endParaRPr lang="zh-CN" altLang="en-US"/>
          </a:p>
        </p:txBody>
      </p:sp>
      <p:sp>
        <p:nvSpPr>
          <p:cNvPr id="3" name="内容占位符 2"/>
          <p:cNvSpPr/>
          <p:nvPr>
            <p:ph idx="1"/>
          </p:nvPr>
        </p:nvSpPr>
        <p:spPr/>
        <p:txBody>
          <a:bodyPr/>
          <a:p>
            <a:r>
              <a:rPr lang="zh-CN" altLang="en-US" sz="5400"/>
              <a:t>推波助澜</a:t>
            </a:r>
            <a:endParaRPr lang="zh-CN" altLang="en-US" sz="5400"/>
          </a:p>
          <a:p>
            <a:r>
              <a:rPr lang="zh-CN" altLang="en-US" sz="5400"/>
              <a:t>助长气焰</a:t>
            </a:r>
            <a:endParaRPr lang="zh-CN" altLang="en-US" sz="5400"/>
          </a:p>
          <a:p>
            <a:r>
              <a:rPr lang="zh-CN" altLang="en-US" sz="5400"/>
              <a:t>具有潜在的参与动机和可能性</a:t>
            </a:r>
            <a:endParaRPr lang="zh-CN" altLang="en-US" sz="5400"/>
          </a:p>
          <a:p>
            <a:r>
              <a:rPr lang="zh-CN" altLang="en-US" sz="5400"/>
              <a:t>麻木冷漠</a:t>
            </a:r>
            <a:endParaRPr lang="zh-CN" altLang="en-US" sz="5400"/>
          </a:p>
        </p:txBody>
      </p:sp>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p:nvPr>
            <p:ph type="title"/>
          </p:nvPr>
        </p:nvSpPr>
        <p:spPr/>
        <p:txBody>
          <a:bodyPr/>
          <a:p>
            <a:r>
              <a:rPr lang="zh-CN" altLang="en-US"/>
              <a:t>要求</a:t>
            </a:r>
            <a:r>
              <a:rPr lang="en-US" altLang="zh-CN"/>
              <a:t>:</a:t>
            </a:r>
            <a:endParaRPr lang="en-US" altLang="zh-CN"/>
          </a:p>
        </p:txBody>
      </p:sp>
      <p:sp>
        <p:nvSpPr>
          <p:cNvPr id="3" name="内容占位符 2"/>
          <p:cNvSpPr/>
          <p:nvPr>
            <p:ph idx="1"/>
          </p:nvPr>
        </p:nvSpPr>
        <p:spPr/>
        <p:txBody>
          <a:bodyPr>
            <a:normAutofit lnSpcReduction="10000"/>
          </a:bodyPr>
          <a:p>
            <a:r>
              <a:rPr lang="zh-CN" altLang="en-US" sz="4800"/>
              <a:t>不加群</a:t>
            </a:r>
            <a:r>
              <a:rPr lang="en-US" altLang="zh-CN" sz="4800"/>
              <a:t>\</a:t>
            </a:r>
            <a:r>
              <a:rPr lang="zh-CN" altLang="en-US" sz="4800"/>
              <a:t>不进群</a:t>
            </a:r>
            <a:endParaRPr lang="zh-CN" altLang="en-US" sz="4800"/>
          </a:p>
          <a:p>
            <a:r>
              <a:rPr lang="zh-CN" altLang="en-US" sz="4800"/>
              <a:t>自觉维护网络生态文明</a:t>
            </a:r>
            <a:endParaRPr lang="zh-CN" altLang="en-US" sz="4800"/>
          </a:p>
          <a:p>
            <a:r>
              <a:rPr lang="zh-CN" altLang="en-US" sz="4800"/>
              <a:t>坚决抵制不良网络行为</a:t>
            </a:r>
            <a:endParaRPr lang="zh-CN" altLang="en-US" sz="4800"/>
          </a:p>
          <a:p>
            <a:r>
              <a:rPr lang="zh-CN" altLang="en-US" sz="4800"/>
              <a:t>遇到群聊中有不当内容的及时退出</a:t>
            </a:r>
            <a:endParaRPr lang="zh-CN" altLang="en-US" sz="4800"/>
          </a:p>
          <a:p>
            <a:r>
              <a:rPr lang="zh-CN" altLang="en-US" sz="4800"/>
              <a:t>不拉人进群，不要为了所为的面子而丢了安全</a:t>
            </a:r>
            <a:endParaRPr lang="zh-CN" altLang="en-US" sz="4800"/>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p:nvPr>
            <p:ph type="title"/>
            <p:custDataLst>
              <p:tags r:id="rId1"/>
            </p:custDataLst>
          </p:nvPr>
        </p:nvSpPr>
        <p:spPr/>
        <p:txBody>
          <a:bodyPr/>
          <a:lstStyle/>
          <a:p>
            <a:r>
              <a:rPr lang="zh-CN" altLang="en-US" smtClean="0">
                <a:solidFill>
                  <a:schemeClr val="tx1"/>
                </a:solidFill>
              </a:rPr>
              <a:t>什么是网络暴力？</a:t>
            </a:r>
            <a:endParaRPr lang="zh-CN" altLang="en-US" smtClean="0">
              <a:solidFill>
                <a:schemeClr val="tx1"/>
              </a:solidFill>
            </a:endParaRPr>
          </a:p>
        </p:txBody>
      </p:sp>
      <p:sp>
        <p:nvSpPr>
          <p:cNvPr id="5" name="内容占位符 4"/>
          <p:cNvSpPr/>
          <p:nvPr>
            <p:ph idx="1"/>
            <p:custDataLst>
              <p:tags r:id="rId2"/>
            </p:custDataLst>
          </p:nvPr>
        </p:nvSpPr>
        <p:spPr>
          <a:xfrm>
            <a:off x="838200" y="1379855"/>
            <a:ext cx="10515600" cy="4351338"/>
          </a:xfrm>
        </p:spPr>
        <p:txBody>
          <a:bodyPr/>
          <a:lstStyle/>
          <a:p>
            <a:r>
              <a:rPr lang="zh-CN" altLang="en-US" b="1"/>
              <a:t>由网民发表在网络上具有“诽谤性、诬蔑性、侵犯名誉、损害权益和煽动性”等特点的言论（包括文字、图片、视频等），针对他人的名誉、权益与精神造成损害的，可被认定为网络暴力。</a:t>
            </a:r>
            <a:endParaRPr lang="zh-CN" altLang="en-US" b="1"/>
          </a:p>
          <a:p>
            <a:endParaRPr lang="zh-CN" altLang="en-US" b="1"/>
          </a:p>
          <a:p>
            <a:endParaRPr lang="zh-CN" altLang="en-US" b="1"/>
          </a:p>
        </p:txBody>
      </p:sp>
      <p:pic>
        <p:nvPicPr>
          <p:cNvPr id="3" name="图片 2"/>
          <p:cNvPicPr/>
          <p:nvPr>
            <p:custDataLst>
              <p:tags r:id="rId3"/>
            </p:custDataLst>
          </p:nvPr>
        </p:nvPicPr>
        <p:blipFill>
          <a:blip r:embed="rId4"/>
          <a:stretch>
            <a:fillRect/>
          </a:stretch>
        </p:blipFill>
        <p:spPr>
          <a:xfrm>
            <a:off x="1200785" y="2691765"/>
            <a:ext cx="9157335" cy="3827145"/>
          </a:xfrm>
          <a:prstGeom prst="rect">
            <a:avLst/>
          </a:prstGeom>
          <a:noFill/>
          <a:ln w="9525">
            <a:noFill/>
          </a:ln>
        </p:spPr>
      </p:pic>
    </p:spTree>
    <p:custDataLst>
      <p:tags r:id="rId5"/>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p:nvPr>
            <p:ph type="title"/>
          </p:nvPr>
        </p:nvSpPr>
        <p:spPr/>
        <p:txBody>
          <a:bodyPr/>
          <a:p>
            <a:r>
              <a:rPr lang="zh-CN" altLang="en-US"/>
              <a:t>网络欺凌</a:t>
            </a:r>
            <a:endParaRPr lang="zh-CN" altLang="en-US"/>
          </a:p>
        </p:txBody>
      </p:sp>
      <p:sp>
        <p:nvSpPr>
          <p:cNvPr id="3" name="内容占位符 2"/>
          <p:cNvSpPr/>
          <p:nvPr>
            <p:ph idx="1"/>
          </p:nvPr>
        </p:nvSpPr>
        <p:spPr>
          <a:xfrm>
            <a:off x="615950" y="1496695"/>
            <a:ext cx="10515600" cy="4351338"/>
          </a:xfrm>
        </p:spPr>
        <p:txBody>
          <a:bodyPr>
            <a:noAutofit/>
          </a:bodyPr>
          <a:p>
            <a:r>
              <a:rPr lang="zh-CN" altLang="en-US" sz="4400"/>
              <a:t>网络欺凌</a:t>
            </a:r>
            <a:r>
              <a:rPr lang="en-US" altLang="zh-CN" sz="4400"/>
              <a:t>:</a:t>
            </a:r>
            <a:r>
              <a:rPr lang="zh-CN" altLang="en-US" sz="4400"/>
              <a:t>突出青少年是网络欺凌的参与者和受欺者。</a:t>
            </a:r>
            <a:endParaRPr lang="zh-CN" altLang="en-US" sz="4400"/>
          </a:p>
          <a:p>
            <a:r>
              <a:rPr lang="zh-CN" altLang="en-US" sz="4400"/>
              <a:t>《网络社会学词典》</a:t>
            </a:r>
            <a:r>
              <a:rPr lang="zh-CN" altLang="en-US" sz="4400" b="1" u="sng">
                <a:solidFill>
                  <a:srgbClr val="FF0000"/>
                </a:solidFill>
              </a:rPr>
              <a:t>对网络欺凌概念解释为通过手机、互联网等电子通讯方式，持续针对无力保护自身的受害者实施的攻击性的和有意的行为，又被喻为“看不见的拳头”</a:t>
            </a:r>
            <a:r>
              <a:rPr lang="zh-CN" altLang="en-US" sz="4400"/>
              <a:t>。</a:t>
            </a:r>
            <a:endParaRPr lang="zh-CN" altLang="en-US" sz="4400"/>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p:nvPr>
            <p:ph type="title"/>
            <p:custDataLst>
              <p:tags r:id="rId1"/>
            </p:custDataLst>
          </p:nvPr>
        </p:nvSpPr>
        <p:spPr/>
        <p:txBody>
          <a:bodyPr/>
          <a:lstStyle/>
          <a:p>
            <a:r>
              <a:rPr lang="zh-CN" altLang="en-US" smtClean="0">
                <a:solidFill>
                  <a:schemeClr val="tx1"/>
                </a:solidFill>
              </a:rPr>
              <a:t>常见的网络暴力形式</a:t>
            </a:r>
            <a:endParaRPr lang="zh-CN" altLang="en-US" smtClean="0">
              <a:solidFill>
                <a:schemeClr val="tx1"/>
              </a:solidFill>
            </a:endParaRPr>
          </a:p>
        </p:txBody>
      </p:sp>
      <p:sp>
        <p:nvSpPr>
          <p:cNvPr id="5" name="内容占位符 4"/>
          <p:cNvSpPr/>
          <p:nvPr>
            <p:ph idx="1"/>
            <p:custDataLst>
              <p:tags r:id="rId2"/>
            </p:custDataLst>
          </p:nvPr>
        </p:nvSpPr>
        <p:spPr>
          <a:xfrm>
            <a:off x="683895" y="1362075"/>
            <a:ext cx="10515600" cy="4351338"/>
          </a:xfrm>
        </p:spPr>
        <p:txBody>
          <a:bodyPr>
            <a:noAutofit/>
          </a:bodyPr>
          <a:lstStyle/>
          <a:p>
            <a:r>
              <a:rPr lang="zh-CN" altLang="en-US" smtClean="0">
                <a:solidFill>
                  <a:schemeClr val="tx1"/>
                </a:solidFill>
              </a:rPr>
              <a:t>1</a:t>
            </a:r>
            <a:r>
              <a:rPr lang="zh-CN" altLang="en-US" smtClean="0">
                <a:solidFill>
                  <a:srgbClr val="FF0000"/>
                </a:solidFill>
              </a:rPr>
              <a:t>人肉搜索</a:t>
            </a:r>
            <a:r>
              <a:rPr lang="zh-CN" altLang="en-US" smtClean="0">
                <a:solidFill>
                  <a:schemeClr val="tx1"/>
                </a:solidFill>
              </a:rPr>
              <a:t>，即在互联网上恶意收集、公布可以识别他人身份、特征的隐私信息。</a:t>
            </a:r>
            <a:endParaRPr lang="zh-CN" altLang="en-US" smtClean="0">
              <a:solidFill>
                <a:schemeClr val="tx1"/>
              </a:solidFill>
            </a:endParaRPr>
          </a:p>
          <a:p>
            <a:r>
              <a:rPr lang="zh-CN" altLang="en-US" smtClean="0">
                <a:solidFill>
                  <a:schemeClr val="tx1"/>
                </a:solidFill>
              </a:rPr>
              <a:t>2</a:t>
            </a:r>
            <a:r>
              <a:rPr lang="zh-CN" altLang="en-US" smtClean="0">
                <a:solidFill>
                  <a:srgbClr val="FF0000"/>
                </a:solidFill>
              </a:rPr>
              <a:t>网络语言暴力</a:t>
            </a:r>
            <a:r>
              <a:rPr lang="zh-CN" altLang="en-US" smtClean="0">
                <a:solidFill>
                  <a:schemeClr val="tx1"/>
                </a:solidFill>
              </a:rPr>
              <a:t>，即在网络上发布针对特定人的贬低性言语，使被攻击人社会评价降低。</a:t>
            </a:r>
            <a:endParaRPr lang="zh-CN" altLang="en-US" smtClean="0">
              <a:solidFill>
                <a:schemeClr val="tx1"/>
              </a:solidFill>
            </a:endParaRPr>
          </a:p>
          <a:p>
            <a:r>
              <a:rPr lang="zh-CN" altLang="en-US" smtClean="0">
                <a:solidFill>
                  <a:schemeClr val="tx1"/>
                </a:solidFill>
              </a:rPr>
              <a:t>3</a:t>
            </a:r>
            <a:r>
              <a:rPr lang="zh-CN" altLang="en-US" smtClean="0">
                <a:solidFill>
                  <a:srgbClr val="FF0000"/>
                </a:solidFill>
              </a:rPr>
              <a:t>制造与传播网络谣言</a:t>
            </a:r>
            <a:r>
              <a:rPr lang="zh-CN" altLang="en-US" smtClean="0">
                <a:solidFill>
                  <a:schemeClr val="tx1"/>
                </a:solidFill>
              </a:rPr>
              <a:t>，即散布虚假事实从而毁坏他人名誉，降低其社会评价和社会名誉。</a:t>
            </a:r>
            <a:endParaRPr lang="zh-CN" altLang="en-US" smtClean="0">
              <a:solidFill>
                <a:schemeClr val="tx1"/>
              </a:solidFill>
            </a:endParaRPr>
          </a:p>
          <a:p>
            <a:endParaRPr lang="zh-CN" altLang="en-US" smtClean="0">
              <a:solidFill>
                <a:schemeClr val="tx1"/>
              </a:solidFill>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p:nvPr>
            <p:ph type="title"/>
            <p:custDataLst>
              <p:tags r:id="rId1"/>
            </p:custDataLst>
          </p:nvPr>
        </p:nvSpPr>
        <p:spPr>
          <a:xfrm>
            <a:off x="619125" y="365125"/>
            <a:ext cx="10734675" cy="1325880"/>
          </a:xfrm>
        </p:spPr>
        <p:txBody>
          <a:bodyPr/>
          <a:lstStyle/>
          <a:p>
            <a:r>
              <a:rPr lang="zh-CN" altLang="en-US" smtClean="0">
                <a:solidFill>
                  <a:schemeClr val="tx1"/>
                </a:solidFill>
              </a:rPr>
              <a:t>网络 暴力的法律责任</a:t>
            </a:r>
            <a:endParaRPr lang="zh-CN" altLang="en-US" smtClean="0">
              <a:solidFill>
                <a:schemeClr val="tx1"/>
              </a:solidFill>
            </a:endParaRPr>
          </a:p>
        </p:txBody>
      </p:sp>
      <p:sp>
        <p:nvSpPr>
          <p:cNvPr id="5" name="内容占位符 4"/>
          <p:cNvSpPr/>
          <p:nvPr>
            <p:ph idx="1"/>
            <p:custDataLst>
              <p:tags r:id="rId2"/>
            </p:custDataLst>
          </p:nvPr>
        </p:nvSpPr>
        <p:spPr>
          <a:xfrm>
            <a:off x="619125" y="1252855"/>
            <a:ext cx="10515600" cy="4351338"/>
          </a:xfrm>
        </p:spPr>
        <p:txBody>
          <a:bodyPr>
            <a:normAutofit fontScale="90000" lnSpcReduction="10000"/>
          </a:bodyPr>
          <a:lstStyle/>
          <a:p>
            <a:r>
              <a:rPr lang="zh-CN" altLang="en-US" sz="4400" b="1" smtClean="0">
                <a:ln/>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rPr>
              <a:t>民事责任</a:t>
            </a:r>
            <a:endParaRPr lang="zh-CN" altLang="en-US" sz="4400" b="1" smtClean="0">
              <a:ln/>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endParaRPr>
          </a:p>
          <a:p>
            <a:r>
              <a:rPr lang="zh-CN" altLang="en-US" smtClean="0">
                <a:solidFill>
                  <a:schemeClr val="tx1"/>
                </a:solidFill>
              </a:rPr>
              <a:t>（1）名誉权侵权</a:t>
            </a:r>
            <a:endParaRPr lang="zh-CN" altLang="en-US" smtClean="0">
              <a:solidFill>
                <a:schemeClr val="tx1"/>
              </a:solidFill>
            </a:endParaRPr>
          </a:p>
          <a:p>
            <a:r>
              <a:rPr lang="zh-CN" altLang="en-US" smtClean="0">
                <a:solidFill>
                  <a:schemeClr val="tx1"/>
                </a:solidFill>
              </a:rPr>
              <a:t>根据《中华人民共和国民法典》规定，民事主体享有名誉权。任何组织或者个人不得以侮辱、诽谤等方式侵害他人的名誉权，若行为人存在（一）捏造、歪曲事实；（二）对他人提供的严重失实内容未尽合理核实义务（三）使用侮辱性言辞等贬损他人名誉的行为影响他人名誉时，被侵权人有权依法请求行为人承担民事责任。侵权者应当承担停止侵害、恢复名誉、消除影响、赔礼道歉的侵权责任。被侵权人要求赔偿经济损失或精神损害赔偿的，侵权人还应当赔偿其因侵权遭受的经济损失，精神损害赔偿则由人民法院根据案件细节酌定。被侵权人死亡的，其近亲属可以代为起诉，或者请求侵权人承担相应的侵权责任。</a:t>
            </a:r>
            <a:endParaRPr lang="zh-CN" altLang="en-US" smtClean="0">
              <a:solidFill>
                <a:schemeClr val="tx1"/>
              </a:solidFill>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p:nvPr>
            <p:ph type="title"/>
            <p:custDataLst>
              <p:tags r:id="rId1"/>
            </p:custDataLst>
          </p:nvPr>
        </p:nvSpPr>
        <p:spPr/>
        <p:txBody>
          <a:bodyPr/>
          <a:lstStyle/>
          <a:p>
            <a:r>
              <a:rPr lang="zh-CN" altLang="en-US" smtClean="0">
                <a:solidFill>
                  <a:schemeClr val="tx1"/>
                </a:solidFill>
              </a:rPr>
              <a:t>请在此处添加标题</a:t>
            </a:r>
            <a:endParaRPr lang="zh-CN" altLang="en-US" smtClean="0">
              <a:solidFill>
                <a:schemeClr val="tx1"/>
              </a:solidFill>
            </a:endParaRPr>
          </a:p>
        </p:txBody>
      </p:sp>
      <p:sp>
        <p:nvSpPr>
          <p:cNvPr id="5" name="内容占位符 4"/>
          <p:cNvSpPr/>
          <p:nvPr>
            <p:ph idx="1"/>
            <p:custDataLst>
              <p:tags r:id="rId2"/>
            </p:custDataLst>
          </p:nvPr>
        </p:nvSpPr>
        <p:spPr/>
        <p:txBody>
          <a:bodyPr/>
          <a:lstStyle/>
          <a:p>
            <a:r>
              <a:rPr lang="zh-CN" altLang="en-US" smtClean="0">
                <a:solidFill>
                  <a:schemeClr val="tx1"/>
                </a:solidFill>
              </a:rPr>
              <a:t>（2）隐私权侵权</a:t>
            </a:r>
            <a:endParaRPr lang="zh-CN" altLang="en-US" smtClean="0">
              <a:solidFill>
                <a:schemeClr val="tx1"/>
              </a:solidFill>
            </a:endParaRPr>
          </a:p>
          <a:p>
            <a:r>
              <a:rPr lang="zh-CN" altLang="en-US" smtClean="0">
                <a:solidFill>
                  <a:schemeClr val="tx1"/>
                </a:solidFill>
              </a:rPr>
              <a:t>根据《中华人民共和国民法典》规定，自然人享有隐私权，任何组织或者个人不得以刺探、侵扰、泄露、公开等方式侵害他人隐私权。网暴行为人经常采取拍摄窥视他人私密空间；电话、短信侵扰等方式进行网络施暴，使他人的人身或财产遭受严重威胁。一旦行为人有侵犯他人隐私的行为时，被侵权人有权依法请求行为人承担民事责任。</a:t>
            </a:r>
            <a:endParaRPr lang="zh-CN" altLang="en-US" smtClean="0">
              <a:solidFill>
                <a:schemeClr val="tx1"/>
              </a:solidFill>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p:nvPr>
            <p:ph type="title"/>
            <p:custDataLst>
              <p:tags r:id="rId1"/>
            </p:custDataLst>
          </p:nvPr>
        </p:nvSpPr>
        <p:spPr/>
        <p:txBody>
          <a:bodyPr/>
          <a:lstStyle/>
          <a:p>
            <a:r>
              <a:rPr lang="zh-CN" altLang="en-US" smtClean="0">
                <a:solidFill>
                  <a:schemeClr val="tx1"/>
                </a:solidFill>
              </a:rPr>
              <a:t>请在此处添加标题</a:t>
            </a:r>
            <a:endParaRPr lang="zh-CN" altLang="en-US" smtClean="0">
              <a:solidFill>
                <a:schemeClr val="tx1"/>
              </a:solidFill>
            </a:endParaRPr>
          </a:p>
        </p:txBody>
      </p:sp>
      <p:sp>
        <p:nvSpPr>
          <p:cNvPr id="5" name="内容占位符 4"/>
          <p:cNvSpPr/>
          <p:nvPr>
            <p:ph idx="1"/>
            <p:custDataLst>
              <p:tags r:id="rId2"/>
            </p:custDataLst>
          </p:nvPr>
        </p:nvSpPr>
        <p:spPr/>
        <p:txBody>
          <a:bodyPr/>
          <a:lstStyle/>
          <a:p>
            <a:r>
              <a:rPr lang="zh-CN" altLang="en-US" smtClean="0">
                <a:solidFill>
                  <a:schemeClr val="tx1"/>
                </a:solidFill>
              </a:rPr>
              <a:t>（3）个人信息保护</a:t>
            </a:r>
            <a:endParaRPr lang="zh-CN" altLang="en-US" smtClean="0">
              <a:solidFill>
                <a:schemeClr val="tx1"/>
              </a:solidFill>
            </a:endParaRPr>
          </a:p>
          <a:p>
            <a:r>
              <a:rPr lang="zh-CN" altLang="en-US" smtClean="0">
                <a:solidFill>
                  <a:schemeClr val="tx1"/>
                </a:solidFill>
              </a:rPr>
              <a:t>个人信息包括自然人的姓名、出生日期、身份证件号码、生物识别信息、地址、电话号码、电子邮箱、健康信息、行踪信息等。在大多数的网暴事件中，网暴行为人采取非法手段收集他人的个人信息，包括但不限于他人的姓名、照片、家庭住址、职业等并公开在网络上，对被侵权人及其亲友的正常生活进行行动和言论侵扰，致使其人身权利受损等。行为人以上的非法行为侵害了被侵权人的个人信息，有权依法请求行为人承担民事责任。</a:t>
            </a:r>
            <a:endParaRPr lang="zh-CN" altLang="en-US" smtClean="0">
              <a:solidFill>
                <a:schemeClr val="tx1"/>
              </a:solidFill>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p:nvPr>
            <p:ph type="title"/>
            <p:custDataLst>
              <p:tags r:id="rId1"/>
            </p:custDataLst>
          </p:nvPr>
        </p:nvSpPr>
        <p:spPr/>
        <p:txBody>
          <a:bodyPr>
            <a:normAutofit fontScale="90000"/>
          </a:bodyPr>
          <a:lstStyle/>
          <a:p>
            <a:r>
              <a:rPr lang="zh-CN" altLang="en-US" smtClean="0">
                <a:solidFill>
                  <a:schemeClr val="tx1"/>
                </a:solidFill>
              </a:rPr>
              <a:t>2</a:t>
            </a:r>
            <a:endParaRPr lang="zh-CN" altLang="en-US" smtClean="0">
              <a:solidFill>
                <a:schemeClr val="tx1"/>
              </a:solidFill>
            </a:endParaRPr>
          </a:p>
          <a:p>
            <a:pPr marL="228600" indent="-228600" algn="l">
              <a:spcBef>
                <a:spcPts val="1000"/>
              </a:spcBef>
              <a:buClrTx/>
              <a:buSzTx/>
              <a:buFont typeface="Arial" panose="020B0604020202020204" pitchFamily="34" charset="0"/>
              <a:buChar char="•"/>
            </a:pPr>
            <a:r>
              <a:rPr lang="zh-CN" altLang="en-US" b="1" smtClean="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mn-cs"/>
              </a:rPr>
              <a:t>行政责任</a:t>
            </a:r>
            <a:endParaRPr lang="zh-CN" altLang="en-US" b="1" smtClean="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mn-cs"/>
            </a:endParaRPr>
          </a:p>
        </p:txBody>
      </p:sp>
      <p:sp>
        <p:nvSpPr>
          <p:cNvPr id="5" name="内容占位符 4"/>
          <p:cNvSpPr/>
          <p:nvPr>
            <p:ph idx="1"/>
            <p:custDataLst>
              <p:tags r:id="rId2"/>
            </p:custDataLst>
          </p:nvPr>
        </p:nvSpPr>
        <p:spPr/>
        <p:txBody>
          <a:bodyPr/>
          <a:lstStyle/>
          <a:p>
            <a:r>
              <a:rPr lang="zh-CN" altLang="en-US" smtClean="0">
                <a:solidFill>
                  <a:schemeClr val="tx1"/>
                </a:solidFill>
              </a:rPr>
              <a:t>（一）写恐吓信或者以其他方法威胁他人人身安全的；</a:t>
            </a:r>
            <a:endParaRPr lang="zh-CN" altLang="en-US" smtClean="0">
              <a:solidFill>
                <a:schemeClr val="tx1"/>
              </a:solidFill>
            </a:endParaRPr>
          </a:p>
          <a:p>
            <a:r>
              <a:rPr lang="zh-CN" altLang="en-US" smtClean="0">
                <a:solidFill>
                  <a:schemeClr val="tx1"/>
                </a:solidFill>
              </a:rPr>
              <a:t>（二）公然侮辱他人或者捏造事实诽谤他人的；</a:t>
            </a:r>
            <a:endParaRPr lang="zh-CN" altLang="en-US" smtClean="0">
              <a:solidFill>
                <a:schemeClr val="tx1"/>
              </a:solidFill>
            </a:endParaRPr>
          </a:p>
          <a:p>
            <a:r>
              <a:rPr lang="zh-CN" altLang="en-US" smtClean="0">
                <a:solidFill>
                  <a:schemeClr val="tx1"/>
                </a:solidFill>
              </a:rPr>
              <a:t>（三）捏造事实诬告陷害他人，企图使他人受到刑事追究或者受到治安管理处罚的；</a:t>
            </a:r>
            <a:endParaRPr lang="zh-CN" altLang="en-US" smtClean="0">
              <a:solidFill>
                <a:schemeClr val="tx1"/>
              </a:solidFill>
            </a:endParaRPr>
          </a:p>
          <a:p>
            <a:r>
              <a:rPr lang="zh-CN" altLang="en-US" smtClean="0">
                <a:solidFill>
                  <a:schemeClr val="tx1"/>
                </a:solidFill>
              </a:rPr>
              <a:t>（四）对证人及其近亲属进行威胁、侮辱、殴打或者打击报复的；</a:t>
            </a:r>
            <a:endParaRPr lang="zh-CN" altLang="en-US" smtClean="0">
              <a:solidFill>
                <a:schemeClr val="tx1"/>
              </a:solidFill>
            </a:endParaRPr>
          </a:p>
          <a:p>
            <a:r>
              <a:rPr lang="zh-CN" altLang="en-US" smtClean="0">
                <a:solidFill>
                  <a:schemeClr val="tx1"/>
                </a:solidFill>
              </a:rPr>
              <a:t>（五）多次发送淫秽、侮辱、恐吓或者其他信息，干扰他人正常生活的；</a:t>
            </a:r>
            <a:endParaRPr lang="zh-CN" altLang="en-US" smtClean="0">
              <a:solidFill>
                <a:schemeClr val="tx1"/>
              </a:solidFill>
            </a:endParaRPr>
          </a:p>
          <a:p>
            <a:r>
              <a:rPr lang="zh-CN" altLang="en-US" smtClean="0">
                <a:solidFill>
                  <a:schemeClr val="tx1"/>
                </a:solidFill>
              </a:rPr>
              <a:t>（六）偷窥、偷拍、窃听、散布他人隐私的。</a:t>
            </a:r>
            <a:endParaRPr lang="zh-CN" altLang="en-US" smtClean="0">
              <a:solidFill>
                <a:schemeClr val="tx1"/>
              </a:solidFill>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p:nvPr>
            <p:ph type="title"/>
            <p:custDataLst>
              <p:tags r:id="rId1"/>
            </p:custDataLst>
          </p:nvPr>
        </p:nvSpPr>
        <p:spPr/>
        <p:txBody>
          <a:bodyPr>
            <a:normAutofit fontScale="90000"/>
          </a:bodyPr>
          <a:lstStyle/>
          <a:p>
            <a:r>
              <a:rPr lang="zh-CN" altLang="en-US" smtClean="0">
                <a:solidFill>
                  <a:schemeClr val="tx1"/>
                </a:solidFill>
              </a:rPr>
              <a:t>3</a:t>
            </a:r>
            <a:endParaRPr lang="zh-CN" altLang="en-US" smtClean="0">
              <a:solidFill>
                <a:schemeClr val="tx1"/>
              </a:solidFill>
            </a:endParaRPr>
          </a:p>
          <a:p>
            <a:pPr marL="228600" indent="-228600" algn="l">
              <a:spcBef>
                <a:spcPts val="1000"/>
              </a:spcBef>
              <a:buClrTx/>
              <a:buSzTx/>
              <a:buFont typeface="Arial" panose="020B0604020202020204" pitchFamily="34" charset="0"/>
              <a:buChar char="•"/>
            </a:pPr>
            <a:r>
              <a:rPr lang="zh-CN" altLang="en-US" b="1" smtClean="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mn-cs"/>
              </a:rPr>
              <a:t>刑事责任</a:t>
            </a:r>
            <a:endParaRPr lang="zh-CN" altLang="en-US" b="1" smtClean="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mn-cs"/>
            </a:endParaRPr>
          </a:p>
        </p:txBody>
      </p:sp>
      <p:sp>
        <p:nvSpPr>
          <p:cNvPr id="5" name="内容占位符 4"/>
          <p:cNvSpPr/>
          <p:nvPr>
            <p:ph idx="1"/>
            <p:custDataLst>
              <p:tags r:id="rId2"/>
            </p:custDataLst>
          </p:nvPr>
        </p:nvSpPr>
        <p:spPr/>
        <p:txBody>
          <a:bodyPr/>
          <a:lstStyle/>
          <a:p>
            <a:r>
              <a:rPr lang="zh-CN" altLang="en-US" smtClean="0">
                <a:solidFill>
                  <a:schemeClr val="tx1"/>
                </a:solidFill>
              </a:rPr>
              <a:t>（1）煽动恐怖主义、极端主义的行为，如危害国家安全与公共安全的，一般适用危害国家安全罪、危害公共安全罪等罪名；</a:t>
            </a:r>
            <a:endParaRPr lang="zh-CN" altLang="en-US" smtClean="0">
              <a:solidFill>
                <a:schemeClr val="tx1"/>
              </a:solidFill>
            </a:endParaRPr>
          </a:p>
          <a:p>
            <a:r>
              <a:rPr lang="zh-CN" altLang="en-US" smtClean="0">
                <a:solidFill>
                  <a:schemeClr val="tx1"/>
                </a:solidFill>
              </a:rPr>
              <a:t>（2）如网络暴力行为扰乱社会公共秩序，一般适用寻衅滋事罪。</a:t>
            </a:r>
            <a:endParaRPr lang="zh-CN" altLang="en-US" smtClean="0">
              <a:solidFill>
                <a:schemeClr val="tx1"/>
              </a:solidFill>
            </a:endParaRPr>
          </a:p>
          <a:p>
            <a:r>
              <a:rPr lang="zh-CN" altLang="en-US" smtClean="0">
                <a:solidFill>
                  <a:schemeClr val="tx1"/>
                </a:solidFill>
              </a:rPr>
              <a:t>（3）如网暴行为侵犯公民个人权利，通常适用侮辱罪、诽谤罪、诬告陷害罪等。</a:t>
            </a:r>
            <a:endParaRPr lang="zh-CN" altLang="en-US" smtClean="0">
              <a:solidFill>
                <a:schemeClr val="tx1"/>
              </a:solidFill>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par>
    </p:tnLst>
  </p:timing>
</p:sld>
</file>

<file path=ppt/tags/tag1.xml><?xml version="1.0" encoding="utf-8"?>
<p:tagLst xmlns:p="http://schemas.openxmlformats.org/presentationml/2006/main">
  <p:tag name="KSO_WM_TEMPLATE_CATEGORY" val="preset"/>
  <p:tag name="KSO_WM_TEMPLATE_INDEX" val="11"/>
  <p:tag name="KSO_WM_UNIT_TYPE" val="a"/>
  <p:tag name="KSO_WM_UNIT_INDEX" val="1"/>
  <p:tag name="KSO_WM_UNIT_ID" val="256*a*1"/>
  <p:tag name="KSO_WM_UNIT_CLEAR" val="1"/>
  <p:tag name="KSO_WM_UNIT_LAYERLEVEL" val="1"/>
  <p:tag name="KSO_WM_UNIT_VALUE" val="26"/>
  <p:tag name="KSO_WM_UNIT_ISCONTENTSTITLE" val="0"/>
  <p:tag name="KSO_WM_UNIT_HIGHLIGHT" val="0"/>
  <p:tag name="KSO_WM_UNIT_COMPATIBLE" val="0"/>
  <p:tag name="KSO_WM_UNIT_PRESET_TEXT" val="请在此处添加标题"/>
  <p:tag name="KSO_WM_BEAUTIFY_FLAG" val="#wm#"/>
  <p:tag name="KSO_WM_TAG_VERSION" val="1.0"/>
</p:tagLst>
</file>

<file path=ppt/tags/tag10.xml><?xml version="1.0" encoding="utf-8"?>
<p:tagLst xmlns:p="http://schemas.openxmlformats.org/presentationml/2006/main">
  <p:tag name="KSO_WM_TEMPLATE_CATEGORY" val="preset"/>
  <p:tag name="KSO_WM_TEMPLATE_INDEX" val="11"/>
  <p:tag name="KSO_WM_UNIT_TYPE" val="f"/>
  <p:tag name="KSO_WM_UNIT_INDEX" val="1"/>
  <p:tag name="KSO_WM_UNIT_ID" val="259*f*1"/>
  <p:tag name="KSO_WM_UNIT_CLEAR" val="1"/>
  <p:tag name="KSO_WM_UNIT_LAYERLEVEL" val="1"/>
  <p:tag name="KSO_WM_UNIT_VALUE" val="319"/>
  <p:tag name="KSO_WM_UNIT_HIGHLIGHT" val="0"/>
  <p:tag name="KSO_WM_UNIT_COMPATIBLE" val="0"/>
  <p:tag name="KSO_WM_UNIT_PRESET_TEXT" val="请在此处添加文本"/>
  <p:tag name="KSO_WM_BEAUTIFY_FLAG" val="#wm#"/>
  <p:tag name="KSO_WM_TAG_VERSION" val="1.0"/>
</p:tagLst>
</file>

<file path=ppt/tags/tag11.xml><?xml version="1.0" encoding="utf-8"?>
<p:tagLst xmlns:p="http://schemas.openxmlformats.org/presentationml/2006/main">
  <p:tag name="KSO_WM_TEMPLATE_CATEGORY" val="preset"/>
  <p:tag name="KSO_WM_TEMPLATE_INDEX" val="11"/>
  <p:tag name="KSO_WM_TAG_VERSION" val="1.0"/>
  <p:tag name="KSO_WM_SLIDE_ID" val="preset11_2"/>
  <p:tag name="KSO_WM_SLIDE_INDEX" val="2"/>
  <p:tag name="KSO_WM_SLIDE_ITEM_CNT" val="1"/>
  <p:tag name="KSO_WM_SLIDE_LAYOUT" val="a_f"/>
  <p:tag name="KSO_WM_SLIDE_LAYOUT_CNT" val="1_1"/>
  <p:tag name="KSO_WM_SLIDE_TYPE" val="text"/>
  <p:tag name="KSO_WM_BEAUTIFY_FLAG" val="#wm#"/>
  <p:tag name="KSO_WM_SLIDE_POSITION" val="66*144"/>
  <p:tag name="KSO_WM_SLIDE_SIZE" val="828*343"/>
</p:tagLst>
</file>

<file path=ppt/tags/tag12.xml><?xml version="1.0" encoding="utf-8"?>
<p:tagLst xmlns:p="http://schemas.openxmlformats.org/presentationml/2006/main">
  <p:tag name="KSO_WM_TEMPLATE_CATEGORY" val="preset"/>
  <p:tag name="KSO_WM_TEMPLATE_INDEX" val="11"/>
  <p:tag name="KSO_WM_UNIT_TYPE" val="a"/>
  <p:tag name="KSO_WM_UNIT_INDEX" val="1"/>
  <p:tag name="KSO_WM_UNIT_ID" val="259*a*1"/>
  <p:tag name="KSO_WM_UNIT_CLEAR" val="1"/>
  <p:tag name="KSO_WM_UNIT_LAYERLEVEL" val="1"/>
  <p:tag name="KSO_WM_UNIT_VALUE" val="40"/>
  <p:tag name="KSO_WM_UNIT_ISCONTENTSTITLE" val="0"/>
  <p:tag name="KSO_WM_UNIT_HIGHLIGHT" val="0"/>
  <p:tag name="KSO_WM_UNIT_COMPATIBLE" val="0"/>
  <p:tag name="KSO_WM_UNIT_PRESET_TEXT" val="请在此处添加标题"/>
  <p:tag name="KSO_WM_BEAUTIFY_FLAG" val="#wm#"/>
  <p:tag name="KSO_WM_TAG_VERSION" val="1.0"/>
</p:tagLst>
</file>

<file path=ppt/tags/tag13.xml><?xml version="1.0" encoding="utf-8"?>
<p:tagLst xmlns:p="http://schemas.openxmlformats.org/presentationml/2006/main">
  <p:tag name="KSO_WM_TEMPLATE_CATEGORY" val="preset"/>
  <p:tag name="KSO_WM_TEMPLATE_INDEX" val="11"/>
  <p:tag name="KSO_WM_UNIT_TYPE" val="f"/>
  <p:tag name="KSO_WM_UNIT_INDEX" val="1"/>
  <p:tag name="KSO_WM_UNIT_ID" val="259*f*1"/>
  <p:tag name="KSO_WM_UNIT_CLEAR" val="1"/>
  <p:tag name="KSO_WM_UNIT_LAYERLEVEL" val="1"/>
  <p:tag name="KSO_WM_UNIT_VALUE" val="319"/>
  <p:tag name="KSO_WM_UNIT_HIGHLIGHT" val="0"/>
  <p:tag name="KSO_WM_UNIT_COMPATIBLE" val="0"/>
  <p:tag name="KSO_WM_UNIT_PRESET_TEXT" val="请在此处添加文本"/>
  <p:tag name="KSO_WM_BEAUTIFY_FLAG" val="#wm#"/>
  <p:tag name="KSO_WM_TAG_VERSION" val="1.0"/>
</p:tagLst>
</file>

<file path=ppt/tags/tag14.xml><?xml version="1.0" encoding="utf-8"?>
<p:tagLst xmlns:p="http://schemas.openxmlformats.org/presentationml/2006/main">
  <p:tag name="KSO_WM_TEMPLATE_CATEGORY" val="preset"/>
  <p:tag name="KSO_WM_TEMPLATE_INDEX" val="11"/>
  <p:tag name="KSO_WM_TAG_VERSION" val="1.0"/>
  <p:tag name="KSO_WM_SLIDE_ID" val="preset11_2"/>
  <p:tag name="KSO_WM_SLIDE_INDEX" val="2"/>
  <p:tag name="KSO_WM_SLIDE_ITEM_CNT" val="1"/>
  <p:tag name="KSO_WM_SLIDE_LAYOUT" val="a_f"/>
  <p:tag name="KSO_WM_SLIDE_LAYOUT_CNT" val="1_1"/>
  <p:tag name="KSO_WM_SLIDE_TYPE" val="text"/>
  <p:tag name="KSO_WM_BEAUTIFY_FLAG" val="#wm#"/>
  <p:tag name="KSO_WM_SLIDE_POSITION" val="66*144"/>
  <p:tag name="KSO_WM_SLIDE_SIZE" val="828*343"/>
</p:tagLst>
</file>

<file path=ppt/tags/tag15.xml><?xml version="1.0" encoding="utf-8"?>
<p:tagLst xmlns:p="http://schemas.openxmlformats.org/presentationml/2006/main">
  <p:tag name="KSO_WM_TEMPLATE_CATEGORY" val="preset"/>
  <p:tag name="KSO_WM_TEMPLATE_INDEX" val="11"/>
  <p:tag name="KSO_WM_UNIT_TYPE" val="a"/>
  <p:tag name="KSO_WM_UNIT_INDEX" val="1"/>
  <p:tag name="KSO_WM_UNIT_ID" val="259*a*1"/>
  <p:tag name="KSO_WM_UNIT_CLEAR" val="1"/>
  <p:tag name="KSO_WM_UNIT_LAYERLEVEL" val="1"/>
  <p:tag name="KSO_WM_UNIT_VALUE" val="40"/>
  <p:tag name="KSO_WM_UNIT_ISCONTENTSTITLE" val="0"/>
  <p:tag name="KSO_WM_UNIT_HIGHLIGHT" val="0"/>
  <p:tag name="KSO_WM_UNIT_COMPATIBLE" val="0"/>
  <p:tag name="KSO_WM_UNIT_PRESET_TEXT" val="请在此处添加标题"/>
  <p:tag name="KSO_WM_BEAUTIFY_FLAG" val="#wm#"/>
  <p:tag name="KSO_WM_TAG_VERSION" val="1.0"/>
</p:tagLst>
</file>

<file path=ppt/tags/tag16.xml><?xml version="1.0" encoding="utf-8"?>
<p:tagLst xmlns:p="http://schemas.openxmlformats.org/presentationml/2006/main">
  <p:tag name="KSO_WM_TEMPLATE_CATEGORY" val="preset"/>
  <p:tag name="KSO_WM_TEMPLATE_INDEX" val="11"/>
  <p:tag name="KSO_WM_UNIT_TYPE" val="f"/>
  <p:tag name="KSO_WM_UNIT_INDEX" val="1"/>
  <p:tag name="KSO_WM_UNIT_ID" val="259*f*1"/>
  <p:tag name="KSO_WM_UNIT_CLEAR" val="1"/>
  <p:tag name="KSO_WM_UNIT_LAYERLEVEL" val="1"/>
  <p:tag name="KSO_WM_UNIT_VALUE" val="319"/>
  <p:tag name="KSO_WM_UNIT_HIGHLIGHT" val="0"/>
  <p:tag name="KSO_WM_UNIT_COMPATIBLE" val="0"/>
  <p:tag name="KSO_WM_UNIT_PRESET_TEXT" val="请在此处添加文本"/>
  <p:tag name="KSO_WM_BEAUTIFY_FLAG" val="#wm#"/>
  <p:tag name="KSO_WM_TAG_VERSION" val="1.0"/>
</p:tagLst>
</file>

<file path=ppt/tags/tag17.xml><?xml version="1.0" encoding="utf-8"?>
<p:tagLst xmlns:p="http://schemas.openxmlformats.org/presentationml/2006/main">
  <p:tag name="KSO_WM_TEMPLATE_CATEGORY" val="preset"/>
  <p:tag name="KSO_WM_TEMPLATE_INDEX" val="11"/>
  <p:tag name="KSO_WM_TAG_VERSION" val="1.0"/>
  <p:tag name="KSO_WM_SLIDE_ID" val="preset11_2"/>
  <p:tag name="KSO_WM_SLIDE_INDEX" val="2"/>
  <p:tag name="KSO_WM_SLIDE_ITEM_CNT" val="1"/>
  <p:tag name="KSO_WM_SLIDE_LAYOUT" val="a_f"/>
  <p:tag name="KSO_WM_SLIDE_LAYOUT_CNT" val="1_1"/>
  <p:tag name="KSO_WM_SLIDE_TYPE" val="text"/>
  <p:tag name="KSO_WM_BEAUTIFY_FLAG" val="#wm#"/>
  <p:tag name="KSO_WM_SLIDE_POSITION" val="66*144"/>
  <p:tag name="KSO_WM_SLIDE_SIZE" val="828*343"/>
</p:tagLst>
</file>

<file path=ppt/tags/tag18.xml><?xml version="1.0" encoding="utf-8"?>
<p:tagLst xmlns:p="http://schemas.openxmlformats.org/presentationml/2006/main">
  <p:tag name="KSO_WM_TEMPLATE_CATEGORY" val="preset"/>
  <p:tag name="KSO_WM_TEMPLATE_INDEX" val="11"/>
  <p:tag name="KSO_WM_UNIT_TYPE" val="a"/>
  <p:tag name="KSO_WM_UNIT_INDEX" val="1"/>
  <p:tag name="KSO_WM_UNIT_ID" val="259*a*1"/>
  <p:tag name="KSO_WM_UNIT_CLEAR" val="1"/>
  <p:tag name="KSO_WM_UNIT_LAYERLEVEL" val="1"/>
  <p:tag name="KSO_WM_UNIT_VALUE" val="40"/>
  <p:tag name="KSO_WM_UNIT_ISCONTENTSTITLE" val="0"/>
  <p:tag name="KSO_WM_UNIT_HIGHLIGHT" val="0"/>
  <p:tag name="KSO_WM_UNIT_COMPATIBLE" val="0"/>
  <p:tag name="KSO_WM_UNIT_PRESET_TEXT" val="请在此处添加标题"/>
  <p:tag name="KSO_WM_BEAUTIFY_FLAG" val="#wm#"/>
  <p:tag name="KSO_WM_TAG_VERSION" val="1.0"/>
</p:tagLst>
</file>

<file path=ppt/tags/tag19.xml><?xml version="1.0" encoding="utf-8"?>
<p:tagLst xmlns:p="http://schemas.openxmlformats.org/presentationml/2006/main">
  <p:tag name="KSO_WM_TEMPLATE_CATEGORY" val="preset"/>
  <p:tag name="KSO_WM_TEMPLATE_INDEX" val="11"/>
  <p:tag name="KSO_WM_UNIT_TYPE" val="f"/>
  <p:tag name="KSO_WM_UNIT_INDEX" val="1"/>
  <p:tag name="KSO_WM_UNIT_ID" val="259*f*1"/>
  <p:tag name="KSO_WM_UNIT_CLEAR" val="1"/>
  <p:tag name="KSO_WM_UNIT_LAYERLEVEL" val="1"/>
  <p:tag name="KSO_WM_UNIT_VALUE" val="319"/>
  <p:tag name="KSO_WM_UNIT_HIGHLIGHT" val="0"/>
  <p:tag name="KSO_WM_UNIT_COMPATIBLE" val="0"/>
  <p:tag name="KSO_WM_UNIT_PRESET_TEXT" val="请在此处添加文本"/>
  <p:tag name="KSO_WM_BEAUTIFY_FLAG" val="#wm#"/>
  <p:tag name="KSO_WM_TAG_VERSION" val="1.0"/>
</p:tagLst>
</file>

<file path=ppt/tags/tag2.xml><?xml version="1.0" encoding="utf-8"?>
<p:tagLst xmlns:p="http://schemas.openxmlformats.org/presentationml/2006/main">
  <p:tag name="KSO_WM_TEMPLATE_CATEGORY" val="preset"/>
  <p:tag name="KSO_WM_TEMPLATE_INDEX" val="11"/>
  <p:tag name="KSO_WM_UNIT_TYPE" val="b"/>
  <p:tag name="KSO_WM_UNIT_INDEX" val="1"/>
  <p:tag name="KSO_WM_UNIT_ID" val="256*b*1"/>
  <p:tag name="KSO_WM_UNIT_CLEAR" val="1"/>
  <p:tag name="KSO_WM_UNIT_LAYERLEVEL" val="1"/>
  <p:tag name="KSO_WM_UNIT_VALUE" val="140"/>
  <p:tag name="KSO_WM_UNIT_ISCONTENTSTITLE" val="0"/>
  <p:tag name="KSO_WM_UNIT_HIGHLIGHT" val="0"/>
  <p:tag name="KSO_WM_UNIT_COMPATIBLE" val="0"/>
  <p:tag name="KSO_WM_UNIT_PRESET_TEXT" val="请在此处添加副标题"/>
  <p:tag name="KSO_WM_BEAUTIFY_FLAG" val="#wm#"/>
  <p:tag name="KSO_WM_TAG_VERSION" val="1.0"/>
</p:tagLst>
</file>

<file path=ppt/tags/tag20.xml><?xml version="1.0" encoding="utf-8"?>
<p:tagLst xmlns:p="http://schemas.openxmlformats.org/presentationml/2006/main">
  <p:tag name="KSO_WM_TEMPLATE_CATEGORY" val="preset"/>
  <p:tag name="KSO_WM_TEMPLATE_INDEX" val="11"/>
  <p:tag name="KSO_WM_TAG_VERSION" val="1.0"/>
  <p:tag name="KSO_WM_SLIDE_ID" val="preset11_2"/>
  <p:tag name="KSO_WM_SLIDE_INDEX" val="2"/>
  <p:tag name="KSO_WM_SLIDE_ITEM_CNT" val="1"/>
  <p:tag name="KSO_WM_SLIDE_LAYOUT" val="a_f"/>
  <p:tag name="KSO_WM_SLIDE_LAYOUT_CNT" val="1_1"/>
  <p:tag name="KSO_WM_SLIDE_TYPE" val="text"/>
  <p:tag name="KSO_WM_BEAUTIFY_FLAG" val="#wm#"/>
  <p:tag name="KSO_WM_SLIDE_POSITION" val="66*144"/>
  <p:tag name="KSO_WM_SLIDE_SIZE" val="828*343"/>
</p:tagLst>
</file>

<file path=ppt/tags/tag21.xml><?xml version="1.0" encoding="utf-8"?>
<p:tagLst xmlns:p="http://schemas.openxmlformats.org/presentationml/2006/main">
  <p:tag name="KSO_WM_TEMPLATE_CATEGORY" val="preset"/>
  <p:tag name="KSO_WM_TEMPLATE_INDEX" val="11"/>
  <p:tag name="KSO_WM_UNIT_TYPE" val="a"/>
  <p:tag name="KSO_WM_UNIT_INDEX" val="1"/>
  <p:tag name="KSO_WM_UNIT_ID" val="259*a*1"/>
  <p:tag name="KSO_WM_UNIT_CLEAR" val="1"/>
  <p:tag name="KSO_WM_UNIT_LAYERLEVEL" val="1"/>
  <p:tag name="KSO_WM_UNIT_VALUE" val="40"/>
  <p:tag name="KSO_WM_UNIT_ISCONTENTSTITLE" val="0"/>
  <p:tag name="KSO_WM_UNIT_HIGHLIGHT" val="0"/>
  <p:tag name="KSO_WM_UNIT_COMPATIBLE" val="0"/>
  <p:tag name="KSO_WM_UNIT_PRESET_TEXT" val="请在此处添加标题"/>
  <p:tag name="KSO_WM_BEAUTIFY_FLAG" val="#wm#"/>
  <p:tag name="KSO_WM_TAG_VERSION" val="1.0"/>
</p:tagLst>
</file>

<file path=ppt/tags/tag22.xml><?xml version="1.0" encoding="utf-8"?>
<p:tagLst xmlns:p="http://schemas.openxmlformats.org/presentationml/2006/main">
  <p:tag name="KSO_WM_TEMPLATE_CATEGORY" val="preset"/>
  <p:tag name="KSO_WM_TEMPLATE_INDEX" val="11"/>
  <p:tag name="KSO_WM_UNIT_TYPE" val="f"/>
  <p:tag name="KSO_WM_UNIT_INDEX" val="1"/>
  <p:tag name="KSO_WM_UNIT_ID" val="259*f*1"/>
  <p:tag name="KSO_WM_UNIT_CLEAR" val="1"/>
  <p:tag name="KSO_WM_UNIT_LAYERLEVEL" val="1"/>
  <p:tag name="KSO_WM_UNIT_VALUE" val="319"/>
  <p:tag name="KSO_WM_UNIT_HIGHLIGHT" val="0"/>
  <p:tag name="KSO_WM_UNIT_COMPATIBLE" val="0"/>
  <p:tag name="KSO_WM_UNIT_PRESET_TEXT" val="请在此处添加文本"/>
  <p:tag name="KSO_WM_BEAUTIFY_FLAG" val="#wm#"/>
  <p:tag name="KSO_WM_TAG_VERSION" val="1.0"/>
</p:tagLst>
</file>

<file path=ppt/tags/tag23.xml><?xml version="1.0" encoding="utf-8"?>
<p:tagLst xmlns:p="http://schemas.openxmlformats.org/presentationml/2006/main">
  <p:tag name="KSO_WM_TEMPLATE_CATEGORY" val="preset"/>
  <p:tag name="KSO_WM_TEMPLATE_INDEX" val="11"/>
  <p:tag name="KSO_WM_TAG_VERSION" val="1.0"/>
  <p:tag name="KSO_WM_SLIDE_ID" val="preset11_2"/>
  <p:tag name="KSO_WM_SLIDE_INDEX" val="2"/>
  <p:tag name="KSO_WM_SLIDE_ITEM_CNT" val="1"/>
  <p:tag name="KSO_WM_SLIDE_LAYOUT" val="a_f"/>
  <p:tag name="KSO_WM_SLIDE_LAYOUT_CNT" val="1_1"/>
  <p:tag name="KSO_WM_SLIDE_TYPE" val="text"/>
  <p:tag name="KSO_WM_BEAUTIFY_FLAG" val="#wm#"/>
  <p:tag name="KSO_WM_SLIDE_POSITION" val="66*144"/>
  <p:tag name="KSO_WM_SLIDE_SIZE" val="828*343"/>
</p:tagLst>
</file>

<file path=ppt/tags/tag24.xml><?xml version="1.0" encoding="utf-8"?>
<p:tagLst xmlns:p="http://schemas.openxmlformats.org/presentationml/2006/main">
  <p:tag name="KSO_WM_TEMPLATE_CATEGORY" val="preset"/>
  <p:tag name="KSO_WM_TEMPLATE_INDEX" val="11"/>
  <p:tag name="KSO_WM_UNIT_TYPE" val="a"/>
  <p:tag name="KSO_WM_UNIT_INDEX" val="1"/>
  <p:tag name="KSO_WM_UNIT_ID" val="259*a*1"/>
  <p:tag name="KSO_WM_UNIT_CLEAR" val="1"/>
  <p:tag name="KSO_WM_UNIT_LAYERLEVEL" val="1"/>
  <p:tag name="KSO_WM_UNIT_VALUE" val="40"/>
  <p:tag name="KSO_WM_UNIT_ISCONTENTSTITLE" val="0"/>
  <p:tag name="KSO_WM_UNIT_HIGHLIGHT" val="0"/>
  <p:tag name="KSO_WM_UNIT_COMPATIBLE" val="0"/>
  <p:tag name="KSO_WM_UNIT_PRESET_TEXT" val="请在此处添加标题"/>
  <p:tag name="KSO_WM_BEAUTIFY_FLAG" val="#wm#"/>
  <p:tag name="KSO_WM_TAG_VERSION" val="1.0"/>
</p:tagLst>
</file>

<file path=ppt/tags/tag25.xml><?xml version="1.0" encoding="utf-8"?>
<p:tagLst xmlns:p="http://schemas.openxmlformats.org/presentationml/2006/main">
  <p:tag name="KSO_WM_TEMPLATE_CATEGORY" val="preset"/>
  <p:tag name="KSO_WM_TEMPLATE_INDEX" val="11"/>
  <p:tag name="KSO_WM_UNIT_TYPE" val="f"/>
  <p:tag name="KSO_WM_UNIT_INDEX" val="1"/>
  <p:tag name="KSO_WM_UNIT_ID" val="259*f*1"/>
  <p:tag name="KSO_WM_UNIT_CLEAR" val="1"/>
  <p:tag name="KSO_WM_UNIT_LAYERLEVEL" val="1"/>
  <p:tag name="KSO_WM_UNIT_VALUE" val="319"/>
  <p:tag name="KSO_WM_UNIT_HIGHLIGHT" val="0"/>
  <p:tag name="KSO_WM_UNIT_COMPATIBLE" val="0"/>
  <p:tag name="KSO_WM_UNIT_PRESET_TEXT" val="请在此处添加文本"/>
  <p:tag name="KSO_WM_BEAUTIFY_FLAG" val="#wm#"/>
  <p:tag name="KSO_WM_TAG_VERSION" val="1.0"/>
</p:tagLst>
</file>

<file path=ppt/tags/tag26.xml><?xml version="1.0" encoding="utf-8"?>
<p:tagLst xmlns:p="http://schemas.openxmlformats.org/presentationml/2006/main">
  <p:tag name="KSO_WM_TEMPLATE_CATEGORY" val="preset"/>
  <p:tag name="KSO_WM_TEMPLATE_INDEX" val="11"/>
  <p:tag name="KSO_WM_TAG_VERSION" val="1.0"/>
  <p:tag name="KSO_WM_SLIDE_ID" val="preset11_2"/>
  <p:tag name="KSO_WM_SLIDE_INDEX" val="2"/>
  <p:tag name="KSO_WM_SLIDE_ITEM_CNT" val="1"/>
  <p:tag name="KSO_WM_SLIDE_LAYOUT" val="a_f"/>
  <p:tag name="KSO_WM_SLIDE_LAYOUT_CNT" val="1_1"/>
  <p:tag name="KSO_WM_SLIDE_TYPE" val="text"/>
  <p:tag name="KSO_WM_BEAUTIFY_FLAG" val="#wm#"/>
  <p:tag name="KSO_WM_SLIDE_POSITION" val="66*144"/>
  <p:tag name="KSO_WM_SLIDE_SIZE" val="828*343"/>
</p:tagLst>
</file>

<file path=ppt/tags/tag27.xml><?xml version="1.0" encoding="utf-8"?>
<p:tagLst xmlns:p="http://schemas.openxmlformats.org/presentationml/2006/main">
  <p:tag name="KSO_WM_TEMPLATE_CATEGORY" val="preset"/>
  <p:tag name="KSO_WM_TEMPLATE_INDEX" val="11"/>
  <p:tag name="KSO_WM_UNIT_TYPE" val="a"/>
  <p:tag name="KSO_WM_UNIT_INDEX" val="1"/>
  <p:tag name="KSO_WM_UNIT_ID" val="259*a*1"/>
  <p:tag name="KSO_WM_UNIT_CLEAR" val="1"/>
  <p:tag name="KSO_WM_UNIT_LAYERLEVEL" val="1"/>
  <p:tag name="KSO_WM_UNIT_VALUE" val="40"/>
  <p:tag name="KSO_WM_UNIT_ISCONTENTSTITLE" val="0"/>
  <p:tag name="KSO_WM_UNIT_HIGHLIGHT" val="0"/>
  <p:tag name="KSO_WM_UNIT_COMPATIBLE" val="0"/>
  <p:tag name="KSO_WM_UNIT_PRESET_TEXT" val="请在此处添加标题"/>
  <p:tag name="KSO_WM_BEAUTIFY_FLAG" val="#wm#"/>
  <p:tag name="KSO_WM_TAG_VERSION" val="1.0"/>
</p:tagLst>
</file>

<file path=ppt/tags/tag28.xml><?xml version="1.0" encoding="utf-8"?>
<p:tagLst xmlns:p="http://schemas.openxmlformats.org/presentationml/2006/main">
  <p:tag name="KSO_WM_TEMPLATE_CATEGORY" val="preset"/>
  <p:tag name="KSO_WM_TEMPLATE_INDEX" val="11"/>
  <p:tag name="KSO_WM_UNIT_TYPE" val="f"/>
  <p:tag name="KSO_WM_UNIT_INDEX" val="1"/>
  <p:tag name="KSO_WM_UNIT_ID" val="259*f*1"/>
  <p:tag name="KSO_WM_UNIT_CLEAR" val="1"/>
  <p:tag name="KSO_WM_UNIT_LAYERLEVEL" val="1"/>
  <p:tag name="KSO_WM_UNIT_VALUE" val="319"/>
  <p:tag name="KSO_WM_UNIT_HIGHLIGHT" val="0"/>
  <p:tag name="KSO_WM_UNIT_COMPATIBLE" val="0"/>
  <p:tag name="KSO_WM_UNIT_PRESET_TEXT" val="请在此处添加文本"/>
  <p:tag name="KSO_WM_BEAUTIFY_FLAG" val="#wm#"/>
  <p:tag name="KSO_WM_TAG_VERSION" val="1.0"/>
</p:tagLst>
</file>

<file path=ppt/tags/tag29.xml><?xml version="1.0" encoding="utf-8"?>
<p:tagLst xmlns:p="http://schemas.openxmlformats.org/presentationml/2006/main">
  <p:tag name="KSO_WM_TEMPLATE_CATEGORY" val="preset"/>
  <p:tag name="KSO_WM_TEMPLATE_INDEX" val="11"/>
  <p:tag name="KSO_WM_TAG_VERSION" val="1.0"/>
  <p:tag name="KSO_WM_SLIDE_ID" val="preset11_2"/>
  <p:tag name="KSO_WM_SLIDE_INDEX" val="2"/>
  <p:tag name="KSO_WM_SLIDE_ITEM_CNT" val="1"/>
  <p:tag name="KSO_WM_SLIDE_LAYOUT" val="a_f"/>
  <p:tag name="KSO_WM_SLIDE_LAYOUT_CNT" val="1_1"/>
  <p:tag name="KSO_WM_SLIDE_TYPE" val="text"/>
  <p:tag name="KSO_WM_BEAUTIFY_FLAG" val="#wm#"/>
  <p:tag name="KSO_WM_SLIDE_POSITION" val="66*144"/>
  <p:tag name="KSO_WM_SLIDE_SIZE" val="828*343"/>
</p:tagLst>
</file>

<file path=ppt/tags/tag3.xml><?xml version="1.0" encoding="utf-8"?>
<p:tagLst xmlns:p="http://schemas.openxmlformats.org/presentationml/2006/main">
  <p:tag name="KSO_WM_TEMPLATE_CATEGORY" val="preset"/>
  <p:tag name="KSO_WM_TEMPLATE_INDEX" val="11"/>
  <p:tag name="KSO_WM_TAG_VERSION" val="1.0"/>
  <p:tag name="KSO_WM_SLIDE_ID" val="256"/>
  <p:tag name="KSO_WM_SLIDE_INDEX" val="1"/>
  <p:tag name="KSO_WM_SLIDE_ITEM_CNT" val="2"/>
  <p:tag name="KSO_WM_SLIDE_LAYOUT" val="a_b"/>
  <p:tag name="KSO_WM_SLIDE_LAYOUT_CNT" val="1_1"/>
  <p:tag name="KSO_WM_SLIDE_TYPE" val="title"/>
  <p:tag name="KSO_WM_BEAUTIFY_FLAG" val="#wm#"/>
</p:tagLst>
</file>

<file path=ppt/tags/tag30.xml><?xml version="1.0" encoding="utf-8"?>
<p:tagLst xmlns:p="http://schemas.openxmlformats.org/presentationml/2006/main">
  <p:tag name="KSO_WM_TEMPLATE_CATEGORY" val="preset"/>
  <p:tag name="KSO_WM_TEMPLATE_INDEX" val="11"/>
  <p:tag name="KSO_WM_UNIT_TYPE" val="a"/>
  <p:tag name="KSO_WM_UNIT_INDEX" val="1"/>
  <p:tag name="KSO_WM_UNIT_ID" val="259*a*1"/>
  <p:tag name="KSO_WM_UNIT_CLEAR" val="1"/>
  <p:tag name="KSO_WM_UNIT_LAYERLEVEL" val="1"/>
  <p:tag name="KSO_WM_UNIT_VALUE" val="40"/>
  <p:tag name="KSO_WM_UNIT_ISCONTENTSTITLE" val="0"/>
  <p:tag name="KSO_WM_UNIT_HIGHLIGHT" val="0"/>
  <p:tag name="KSO_WM_UNIT_COMPATIBLE" val="0"/>
  <p:tag name="KSO_WM_UNIT_PRESET_TEXT" val="请在此处添加标题"/>
  <p:tag name="KSO_WM_BEAUTIFY_FLAG" val="#wm#"/>
  <p:tag name="KSO_WM_TAG_VERSION" val="1.0"/>
</p:tagLst>
</file>

<file path=ppt/tags/tag31.xml><?xml version="1.0" encoding="utf-8"?>
<p:tagLst xmlns:p="http://schemas.openxmlformats.org/presentationml/2006/main">
  <p:tag name="KSO_WM_TEMPLATE_CATEGORY" val="preset"/>
  <p:tag name="KSO_WM_TEMPLATE_INDEX" val="11"/>
  <p:tag name="KSO_WM_UNIT_TYPE" val="f"/>
  <p:tag name="KSO_WM_UNIT_INDEX" val="1"/>
  <p:tag name="KSO_WM_UNIT_ID" val="259*f*1"/>
  <p:tag name="KSO_WM_UNIT_CLEAR" val="1"/>
  <p:tag name="KSO_WM_UNIT_LAYERLEVEL" val="1"/>
  <p:tag name="KSO_WM_UNIT_VALUE" val="319"/>
  <p:tag name="KSO_WM_UNIT_HIGHLIGHT" val="0"/>
  <p:tag name="KSO_WM_UNIT_COMPATIBLE" val="0"/>
  <p:tag name="KSO_WM_UNIT_PRESET_TEXT" val="请在此处添加文本"/>
  <p:tag name="KSO_WM_BEAUTIFY_FLAG" val="#wm#"/>
  <p:tag name="KSO_WM_TAG_VERSION" val="1.0"/>
</p:tagLst>
</file>

<file path=ppt/tags/tag32.xml><?xml version="1.0" encoding="utf-8"?>
<p:tagLst xmlns:p="http://schemas.openxmlformats.org/presentationml/2006/main">
  <p:tag name="KSO_WM_TEMPLATE_CATEGORY" val="preset"/>
  <p:tag name="KSO_WM_TEMPLATE_INDEX" val="11"/>
  <p:tag name="KSO_WM_TAG_VERSION" val="1.0"/>
  <p:tag name="KSO_WM_SLIDE_ID" val="preset11_2"/>
  <p:tag name="KSO_WM_SLIDE_INDEX" val="2"/>
  <p:tag name="KSO_WM_SLIDE_ITEM_CNT" val="1"/>
  <p:tag name="KSO_WM_SLIDE_LAYOUT" val="a_f"/>
  <p:tag name="KSO_WM_SLIDE_LAYOUT_CNT" val="1_1"/>
  <p:tag name="KSO_WM_SLIDE_TYPE" val="text"/>
  <p:tag name="KSO_WM_BEAUTIFY_FLAG" val="#wm#"/>
  <p:tag name="KSO_WM_SLIDE_POSITION" val="66*144"/>
  <p:tag name="KSO_WM_SLIDE_SIZE" val="828*343"/>
</p:tagLst>
</file>

<file path=ppt/tags/tag33.xml><?xml version="1.0" encoding="utf-8"?>
<p:tagLst xmlns:p="http://schemas.openxmlformats.org/presentationml/2006/main">
  <p:tag name="KSO_WM_BEAUTIFY_FLAG" val="#wm#"/>
  <p:tag name="KSO_WM_TEMPLATE_CATEGORY" val="preset"/>
  <p:tag name="KSO_WM_TEMPLATE_INDEX" val="11"/>
</p:tagLst>
</file>

<file path=ppt/tags/tag34.xml><?xml version="1.0" encoding="utf-8"?>
<p:tagLst xmlns:p="http://schemas.openxmlformats.org/presentationml/2006/main">
  <p:tag name="KSO_WM_BEAUTIFY_FLAG" val="#wm#"/>
  <p:tag name="KSO_WM_TEMPLATE_CATEGORY" val="preset"/>
  <p:tag name="KSO_WM_TEMPLATE_INDEX" val="11"/>
</p:tagLst>
</file>

<file path=ppt/tags/tag35.xml><?xml version="1.0" encoding="utf-8"?>
<p:tagLst xmlns:p="http://schemas.openxmlformats.org/presentationml/2006/main">
  <p:tag name="KSO_WPP_MARK_KEY" val="93946e97-b8ff-47d9-952b-bb2832a0f1ad"/>
  <p:tag name="COMMONDATA" val="eyJoZGlkIjoiOTAxZDEyN2UyYjc4ZTU3Zjk3M2JmYWU2YTU4ZTQ0ZmUifQ=="/>
</p:tagLst>
</file>

<file path=ppt/tags/tag4.xml><?xml version="1.0" encoding="utf-8"?>
<p:tagLst xmlns:p="http://schemas.openxmlformats.org/presentationml/2006/main">
  <p:tag name="KSO_WM_TEMPLATE_CATEGORY" val="preset"/>
  <p:tag name="KSO_WM_TEMPLATE_INDEX" val="11"/>
  <p:tag name="KSO_WM_UNIT_TYPE" val="a"/>
  <p:tag name="KSO_WM_UNIT_INDEX" val="1"/>
  <p:tag name="KSO_WM_UNIT_ID" val="259*a*1"/>
  <p:tag name="KSO_WM_UNIT_CLEAR" val="1"/>
  <p:tag name="KSO_WM_UNIT_LAYERLEVEL" val="1"/>
  <p:tag name="KSO_WM_UNIT_VALUE" val="40"/>
  <p:tag name="KSO_WM_UNIT_ISCONTENTSTITLE" val="0"/>
  <p:tag name="KSO_WM_UNIT_HIGHLIGHT" val="0"/>
  <p:tag name="KSO_WM_UNIT_COMPATIBLE" val="0"/>
  <p:tag name="KSO_WM_UNIT_PRESET_TEXT" val="请在此处添加标题"/>
  <p:tag name="KSO_WM_BEAUTIFY_FLAG" val="#wm#"/>
  <p:tag name="KSO_WM_TAG_VERSION" val="1.0"/>
</p:tagLst>
</file>

<file path=ppt/tags/tag5.xml><?xml version="1.0" encoding="utf-8"?>
<p:tagLst xmlns:p="http://schemas.openxmlformats.org/presentationml/2006/main">
  <p:tag name="KSO_WM_TEMPLATE_CATEGORY" val="preset"/>
  <p:tag name="KSO_WM_TEMPLATE_INDEX" val="11"/>
  <p:tag name="KSO_WM_UNIT_TYPE" val="f"/>
  <p:tag name="KSO_WM_UNIT_INDEX" val="1"/>
  <p:tag name="KSO_WM_UNIT_ID" val="259*f*1"/>
  <p:tag name="KSO_WM_UNIT_CLEAR" val="1"/>
  <p:tag name="KSO_WM_UNIT_LAYERLEVEL" val="1"/>
  <p:tag name="KSO_WM_UNIT_VALUE" val="319"/>
  <p:tag name="KSO_WM_UNIT_HIGHLIGHT" val="0"/>
  <p:tag name="KSO_WM_UNIT_COMPATIBLE" val="0"/>
  <p:tag name="KSO_WM_UNIT_PRESET_TEXT" val="请在此处添加文本"/>
  <p:tag name="KSO_WM_BEAUTIFY_FLAG" val="#wm#"/>
  <p:tag name="KSO_WM_TAG_VERSION" val="1.0"/>
</p:tagLst>
</file>

<file path=ppt/tags/tag6.xml><?xml version="1.0" encoding="utf-8"?>
<p:tagLst xmlns:p="http://schemas.openxmlformats.org/presentationml/2006/main">
  <p:tag name="KSO_WM_UNIT_PLACING_PICTURE_USER_VIEWPORT" val="{&quot;height&quot;:6316,&quot;width&quot;:14421}"/>
</p:tagLst>
</file>

<file path=ppt/tags/tag7.xml><?xml version="1.0" encoding="utf-8"?>
<p:tagLst xmlns:p="http://schemas.openxmlformats.org/presentationml/2006/main">
  <p:tag name="KSO_WM_TEMPLATE_CATEGORY" val="preset"/>
  <p:tag name="KSO_WM_TEMPLATE_INDEX" val="11"/>
  <p:tag name="KSO_WM_TAG_VERSION" val="1.0"/>
  <p:tag name="KSO_WM_SLIDE_ID" val="preset11_2"/>
  <p:tag name="KSO_WM_SLIDE_INDEX" val="2"/>
  <p:tag name="KSO_WM_SLIDE_ITEM_CNT" val="1"/>
  <p:tag name="KSO_WM_SLIDE_LAYOUT" val="a_f"/>
  <p:tag name="KSO_WM_SLIDE_LAYOUT_CNT" val="1_1"/>
  <p:tag name="KSO_WM_SLIDE_TYPE" val="text"/>
  <p:tag name="KSO_WM_BEAUTIFY_FLAG" val="#wm#"/>
  <p:tag name="KSO_WM_SLIDE_POSITION" val="66*144"/>
  <p:tag name="KSO_WM_SLIDE_SIZE" val="828*343"/>
</p:tagLst>
</file>

<file path=ppt/tags/tag8.xml><?xml version="1.0" encoding="utf-8"?>
<p:tagLst xmlns:p="http://schemas.openxmlformats.org/presentationml/2006/main">
  <p:tag name="KSO_WM_BEAUTIFY_FLAG" val="#wm#"/>
  <p:tag name="KSO_WM_TEMPLATE_CATEGORY" val="preset"/>
  <p:tag name="KSO_WM_TEMPLATE_INDEX" val="11"/>
</p:tagLst>
</file>

<file path=ppt/tags/tag9.xml><?xml version="1.0" encoding="utf-8"?>
<p:tagLst xmlns:p="http://schemas.openxmlformats.org/presentationml/2006/main">
  <p:tag name="KSO_WM_TEMPLATE_CATEGORY" val="preset"/>
  <p:tag name="KSO_WM_TEMPLATE_INDEX" val="11"/>
  <p:tag name="KSO_WM_UNIT_TYPE" val="a"/>
  <p:tag name="KSO_WM_UNIT_INDEX" val="1"/>
  <p:tag name="KSO_WM_UNIT_ID" val="259*a*1"/>
  <p:tag name="KSO_WM_UNIT_CLEAR" val="1"/>
  <p:tag name="KSO_WM_UNIT_LAYERLEVEL" val="1"/>
  <p:tag name="KSO_WM_UNIT_VALUE" val="40"/>
  <p:tag name="KSO_WM_UNIT_ISCONTENTSTITLE" val="0"/>
  <p:tag name="KSO_WM_UNIT_HIGHLIGHT" val="0"/>
  <p:tag name="KSO_WM_UNIT_COMPATIBLE" val="0"/>
  <p:tag name="KSO_WM_UNIT_PRESET_TEXT" val="请在此处添加标题"/>
  <p:tag name="KSO_WM_BEAUTIFY_FLAG" val="#wm#"/>
  <p:tag name="KSO_WM_TAG_VERSION" val="1.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1821</Words>
  <Application>WPS 演示</Application>
  <PresentationFormat>宽屏</PresentationFormat>
  <Paragraphs>89</Paragraphs>
  <Slides>13</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13</vt:i4>
      </vt:variant>
    </vt:vector>
  </HeadingPairs>
  <TitlesOfParts>
    <vt:vector size="25" baseType="lpstr">
      <vt:lpstr>Arial</vt:lpstr>
      <vt:lpstr>宋体</vt:lpstr>
      <vt:lpstr>Wingdings</vt:lpstr>
      <vt:lpstr>system-ui</vt:lpstr>
      <vt:lpstr>Segoe Print</vt:lpstr>
      <vt:lpstr>Calibri Light</vt:lpstr>
      <vt:lpstr>Calibri</vt:lpstr>
      <vt:lpstr>微软雅黑</vt:lpstr>
      <vt:lpstr>Arial Unicode MS</vt:lpstr>
      <vt:lpstr>黑体</vt:lpstr>
      <vt:lpstr>华文中宋</vt:lpstr>
      <vt:lpstr>Office 主题</vt:lpstr>
      <vt:lpstr>万“键”穿心</vt:lpstr>
      <vt:lpstr>请在此处添加标题</vt:lpstr>
      <vt:lpstr>PowerPoint 演示文稿</vt:lpstr>
      <vt:lpstr>请在此处添加标题</vt:lpstr>
      <vt:lpstr>网络 暴力的法律责任</vt:lpstr>
      <vt:lpstr>请在此处添加标题</vt:lpstr>
      <vt:lpstr>请在此处添加标题</vt:lpstr>
      <vt:lpstr>行政责任</vt:lpstr>
      <vt:lpstr>刑事责任</vt:lpstr>
      <vt:lpstr>群主责任</vt:lpstr>
      <vt:lpstr>群主责任</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LC</dc:creator>
  <cp:lastModifiedBy>C30</cp:lastModifiedBy>
  <cp:revision>495</cp:revision>
  <dcterms:created xsi:type="dcterms:W3CDTF">1900-01-01T00:00:00Z</dcterms:created>
  <dcterms:modified xsi:type="dcterms:W3CDTF">2022-11-03T17:29:46Z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2052-11.1.0.12598</vt:lpwstr>
  </property>
  <property fmtid="{D5CDD505-2E9C-101B-9397-08002B2CF9AE}" pid="3" name="ICV">
    <vt:lpwstr>3F18164CE5484247A56B6AF2B70DCABA</vt:lpwstr>
  </property>
</Properties>
</file>