
<file path=[Content_Types].xml><?xml version="1.0" encoding="utf-8"?>
<Types xmlns="http://schemas.openxmlformats.org/package/2006/content-types">
  <Default Extension="png" ContentType="image/png"/>
  <Default Extension="jpeg" ContentType="image/jpeg"/>
  <Default Extension="JPG" ContentType="image/.jp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303" r:id="rId4"/>
    <p:sldId id="274" r:id="rId5"/>
    <p:sldId id="275"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6" r:id="rId23"/>
    <p:sldId id="288" r:id="rId24"/>
    <p:sldId id="280" r:id="rId25"/>
    <p:sldId id="281" r:id="rId26"/>
    <p:sldId id="282" r:id="rId27"/>
    <p:sldId id="283" r:id="rId28"/>
    <p:sldId id="284" r:id="rId29"/>
    <p:sldId id="285" r:id="rId30"/>
    <p:sldId id="286" r:id="rId31"/>
    <p:sldId id="287" r:id="rId32"/>
    <p:sldId id="301" r:id="rId33"/>
    <p:sldId id="302" r:id="rId34"/>
    <p:sldId id="296" r:id="rId35"/>
    <p:sldId id="297" r:id="rId36"/>
    <p:sldId id="298"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3" name="未知用户1" initials="未" lastIdx="0" clrIdx="2"/>
  <p:cmAuthor id="4" name="微软用户" initials="微" lastIdx="0" clrIdx="3"/>
  <p:cmAuthor id="5" name="Unknown User1" initials="U" lastIdx="0" clrIdx="4"/>
  <p:cmAuthor id="6" name="立可 陈" initials="立陈"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12CD295-31E0-4B0F-A85E-47E4773FDC62}" type="doc">
      <dgm:prSet loTypeId="process" loCatId="process" qsTypeId="urn:microsoft.com/office/officeart/2005/8/quickstyle/simple2" qsCatId="3D" csTypeId="urn:microsoft.com/office/officeart/2005/8/colors/colorful1" csCatId="colorful" phldr="1"/>
      <dgm:spPr/>
    </dgm:pt>
    <dgm:pt modelId="{7079661C-5A4A-4335-84D5-92070FC5F79C}">
      <dgm:prSet phldrT="[文本]" phldr="0" custT="1"/>
      <dgm:spPr/>
      <dgm:t>
        <a:bodyPr vert="horz" wrap="square"/>
        <a:p>
          <a:pPr>
            <a:lnSpc>
              <a:spcPct val="100000"/>
            </a:lnSpc>
            <a:spcBef>
              <a:spcPct val="0"/>
            </a:spcBef>
            <a:spcAft>
              <a:spcPct val="35000"/>
            </a:spcAft>
          </a:pPr>
          <a:r>
            <a:rPr lang="en-US" altLang="zh-CN" sz="4800" dirty="0"/>
            <a:t>hobby</a:t>
          </a:r>
          <a:r>
            <a:rPr lang="en-US" altLang="zh-CN" sz="4800" dirty="0"/>
            <a:t/>
          </a:r>
          <a:endParaRPr lang="en-US" altLang="zh-CN" sz="4800" dirty="0"/>
        </a:p>
      </dgm:t>
    </dgm:pt>
    <dgm:pt modelId="{DD7D5A5F-8A34-435C-8BB7-89E5A5291E27}" cxnId="{B0658BB0-8D87-493C-A480-F8AFC38AC769}" type="parTrans">
      <dgm:prSet/>
      <dgm:spPr/>
      <dgm:t>
        <a:bodyPr/>
        <a:lstStyle/>
        <a:p>
          <a:endParaRPr lang="zh-CN" altLang="en-US"/>
        </a:p>
      </dgm:t>
    </dgm:pt>
    <dgm:pt modelId="{EA02E621-031C-4402-9A21-FF1648DDAA88}" cxnId="{B0658BB0-8D87-493C-A480-F8AFC38AC769}" type="sibTrans">
      <dgm:prSet/>
      <dgm:spPr/>
      <dgm:t>
        <a:bodyPr/>
        <a:lstStyle/>
        <a:p>
          <a:endParaRPr lang="zh-CN" altLang="en-US"/>
        </a:p>
      </dgm:t>
    </dgm:pt>
    <dgm:pt modelId="{DE911DC8-BEEC-458E-9596-88C3662A8885}">
      <dgm:prSet phldrT="[文本]"/>
      <dgm:spPr/>
      <dgm:t>
        <a:bodyPr/>
        <a:lstStyle/>
        <a:p>
          <a:r>
            <a:rPr lang="en-US" b="0" i="0" dirty="0"/>
            <a:t>efforts</a:t>
          </a:r>
          <a:endParaRPr lang="zh-CN" altLang="en-US" dirty="0"/>
        </a:p>
      </dgm:t>
    </dgm:pt>
    <dgm:pt modelId="{4201F0D5-7B8A-4B84-A3E5-D6002CA5772E}" cxnId="{A784F7EB-B4E7-4042-BD34-9F428AFC288A}" type="parTrans">
      <dgm:prSet/>
      <dgm:spPr/>
      <dgm:t>
        <a:bodyPr/>
        <a:lstStyle/>
        <a:p>
          <a:endParaRPr lang="zh-CN" altLang="en-US"/>
        </a:p>
      </dgm:t>
    </dgm:pt>
    <dgm:pt modelId="{073FD309-9008-4343-9D9C-0775D2760457}" cxnId="{A784F7EB-B4E7-4042-BD34-9F428AFC288A}" type="sibTrans">
      <dgm:prSet/>
      <dgm:spPr/>
      <dgm:t>
        <a:bodyPr/>
        <a:lstStyle/>
        <a:p>
          <a:endParaRPr lang="zh-CN" altLang="en-US"/>
        </a:p>
      </dgm:t>
    </dgm:pt>
    <dgm:pt modelId="{EC138F51-1447-4742-A82C-2C1724E6EEDA}">
      <dgm:prSet phldrT="[文本]"/>
      <dgm:spPr/>
      <dgm:t>
        <a:bodyPr/>
        <a:lstStyle/>
        <a:p>
          <a:r>
            <a:rPr lang="en-US" altLang="zh-CN" dirty="0"/>
            <a:t>career</a:t>
          </a:r>
          <a:endParaRPr lang="zh-CN" altLang="en-US" dirty="0"/>
        </a:p>
      </dgm:t>
    </dgm:pt>
    <dgm:pt modelId="{BC8B9AA3-F4C2-4BED-ADD5-779DA11C8A98}" cxnId="{14B7CCF0-8453-4ED7-89DB-13E64BD08A7F}" type="parTrans">
      <dgm:prSet/>
      <dgm:spPr/>
      <dgm:t>
        <a:bodyPr/>
        <a:lstStyle/>
        <a:p>
          <a:endParaRPr lang="zh-CN" altLang="en-US"/>
        </a:p>
      </dgm:t>
    </dgm:pt>
    <dgm:pt modelId="{7EEBCBCA-105E-4B3B-9DDC-BF83FFAEB149}" cxnId="{14B7CCF0-8453-4ED7-89DB-13E64BD08A7F}" type="sibTrans">
      <dgm:prSet/>
      <dgm:spPr/>
      <dgm:t>
        <a:bodyPr/>
        <a:lstStyle/>
        <a:p>
          <a:endParaRPr lang="zh-CN" altLang="en-US"/>
        </a:p>
      </dgm:t>
    </dgm:pt>
    <dgm:pt modelId="{A91A6983-684F-46E6-85B0-1561C39EAED2}" type="pres">
      <dgm:prSet presAssocID="{512CD295-31E0-4B0F-A85E-47E4773FDC62}" presName="Name0" presStyleCnt="0">
        <dgm:presLayoutVars>
          <dgm:dir/>
          <dgm:resizeHandles val="exact"/>
        </dgm:presLayoutVars>
      </dgm:prSet>
      <dgm:spPr/>
    </dgm:pt>
    <dgm:pt modelId="{72F6B2D8-82B1-4B83-BF84-3ABB97182090}" type="pres">
      <dgm:prSet presAssocID="{7079661C-5A4A-4335-84D5-92070FC5F79C}" presName="node" presStyleLbl="node1" presStyleIdx="0" presStyleCnt="3">
        <dgm:presLayoutVars>
          <dgm:bulletEnabled val="1"/>
        </dgm:presLayoutVars>
      </dgm:prSet>
      <dgm:spPr/>
    </dgm:pt>
    <dgm:pt modelId="{8D5E015F-4F19-4AD9-A515-8022AFEC4CFD}" type="pres">
      <dgm:prSet presAssocID="{EA02E621-031C-4402-9A21-FF1648DDAA88}" presName="sibTrans" presStyleLbl="sibTrans2D1" presStyleIdx="0" presStyleCnt="2"/>
      <dgm:spPr/>
    </dgm:pt>
    <dgm:pt modelId="{13ECA97A-1E04-41B2-A420-87510D8BF003}" type="pres">
      <dgm:prSet presAssocID="{EA02E621-031C-4402-9A21-FF1648DDAA88}" presName="connectorText" presStyleCnt="0"/>
      <dgm:spPr/>
    </dgm:pt>
    <dgm:pt modelId="{1EE24E74-D5E9-43FC-9D89-0751A36182F0}" type="pres">
      <dgm:prSet presAssocID="{DE911DC8-BEEC-458E-9596-88C3662A8885}" presName="node" presStyleLbl="node1" presStyleIdx="1" presStyleCnt="3">
        <dgm:presLayoutVars>
          <dgm:bulletEnabled val="1"/>
        </dgm:presLayoutVars>
      </dgm:prSet>
      <dgm:spPr/>
    </dgm:pt>
    <dgm:pt modelId="{27083400-102A-4717-AB18-4E905C42BDB9}" type="pres">
      <dgm:prSet presAssocID="{073FD309-9008-4343-9D9C-0775D2760457}" presName="sibTrans" presStyleLbl="sibTrans2D1" presStyleIdx="1" presStyleCnt="2"/>
      <dgm:spPr/>
    </dgm:pt>
    <dgm:pt modelId="{9BF75670-9A41-4C73-97A1-7A9503263465}" type="pres">
      <dgm:prSet presAssocID="{073FD309-9008-4343-9D9C-0775D2760457}" presName="connectorText" presStyleCnt="0"/>
      <dgm:spPr/>
    </dgm:pt>
    <dgm:pt modelId="{813A69C0-D629-40C2-A731-897A8D65AB40}" type="pres">
      <dgm:prSet presAssocID="{EC138F51-1447-4742-A82C-2C1724E6EEDA}" presName="node" presStyleLbl="node1" presStyleIdx="2" presStyleCnt="3">
        <dgm:presLayoutVars>
          <dgm:bulletEnabled val="1"/>
        </dgm:presLayoutVars>
      </dgm:prSet>
      <dgm:spPr/>
    </dgm:pt>
  </dgm:ptLst>
  <dgm:cxnLst>
    <dgm:cxn modelId="{B0658BB0-8D87-493C-A480-F8AFC38AC769}" srcId="{512CD295-31E0-4B0F-A85E-47E4773FDC62}" destId="{7079661C-5A4A-4335-84D5-92070FC5F79C}" srcOrd="0" destOrd="0" parTransId="{DD7D5A5F-8A34-435C-8BB7-89E5A5291E27}" sibTransId="{EA02E621-031C-4402-9A21-FF1648DDAA88}"/>
    <dgm:cxn modelId="{A784F7EB-B4E7-4042-BD34-9F428AFC288A}" srcId="{512CD295-31E0-4B0F-A85E-47E4773FDC62}" destId="{DE911DC8-BEEC-458E-9596-88C3662A8885}" srcOrd="1" destOrd="0" parTransId="{4201F0D5-7B8A-4B84-A3E5-D6002CA5772E}" sibTransId="{073FD309-9008-4343-9D9C-0775D2760457}"/>
    <dgm:cxn modelId="{14B7CCF0-8453-4ED7-89DB-13E64BD08A7F}" srcId="{512CD295-31E0-4B0F-A85E-47E4773FDC62}" destId="{EC138F51-1447-4742-A82C-2C1724E6EEDA}" srcOrd="2" destOrd="0" parTransId="{BC8B9AA3-F4C2-4BED-ADD5-779DA11C8A98}" sibTransId="{7EEBCBCA-105E-4B3B-9DDC-BF83FFAEB149}"/>
    <dgm:cxn modelId="{A3FC0625-B3D4-4CB8-B345-F009BD72F430}" type="presOf" srcId="{512CD295-31E0-4B0F-A85E-47E4773FDC62}" destId="{A91A6983-684F-46E6-85B0-1561C39EAED2}" srcOrd="0" destOrd="0" presId="urn:microsoft.com/office/officeart/2005/8/layout/process1"/>
    <dgm:cxn modelId="{05CC64E4-4FD3-408C-B762-43139009C88D}" type="presParOf" srcId="{A91A6983-684F-46E6-85B0-1561C39EAED2}" destId="{72F6B2D8-82B1-4B83-BF84-3ABB97182090}" srcOrd="0" destOrd="0" presId="urn:microsoft.com/office/officeart/2005/8/layout/process1"/>
    <dgm:cxn modelId="{EDECE89F-02CE-4301-8EBD-59AF93424B6C}" type="presOf" srcId="{7079661C-5A4A-4335-84D5-92070FC5F79C}" destId="{72F6B2D8-82B1-4B83-BF84-3ABB97182090}" srcOrd="0" destOrd="0" presId="urn:microsoft.com/office/officeart/2005/8/layout/process1"/>
    <dgm:cxn modelId="{0D8E63A6-616F-43DE-B857-D1EF5C533EB2}" type="presParOf" srcId="{A91A6983-684F-46E6-85B0-1561C39EAED2}" destId="{8D5E015F-4F19-4AD9-A515-8022AFEC4CFD}" srcOrd="1" destOrd="0" presId="urn:microsoft.com/office/officeart/2005/8/layout/process1"/>
    <dgm:cxn modelId="{E9643345-56C6-44DC-AE92-FECA40F5EAEF}" type="presOf" srcId="{EA02E621-031C-4402-9A21-FF1648DDAA88}" destId="{8D5E015F-4F19-4AD9-A515-8022AFEC4CFD}" srcOrd="0" destOrd="0" presId="urn:microsoft.com/office/officeart/2005/8/layout/process1"/>
    <dgm:cxn modelId="{37C48A02-48BD-498B-86B0-81C9CF3ABDFE}" type="presParOf" srcId="{8D5E015F-4F19-4AD9-A515-8022AFEC4CFD}" destId="{13ECA97A-1E04-41B2-A420-87510D8BF003}" srcOrd="0" destOrd="1" presId="urn:microsoft.com/office/officeart/2005/8/layout/process1"/>
    <dgm:cxn modelId="{1D5EA65B-D56F-4195-B7C4-446C963B5174}" type="presOf" srcId="{EA02E621-031C-4402-9A21-FF1648DDAA88}" destId="{13ECA97A-1E04-41B2-A420-87510D8BF003}" srcOrd="1" destOrd="0" presId="urn:microsoft.com/office/officeart/2005/8/layout/process1"/>
    <dgm:cxn modelId="{80DB3694-1740-4A35-86D8-4151D4B684AF}" type="presParOf" srcId="{A91A6983-684F-46E6-85B0-1561C39EAED2}" destId="{1EE24E74-D5E9-43FC-9D89-0751A36182F0}" srcOrd="2" destOrd="0" presId="urn:microsoft.com/office/officeart/2005/8/layout/process1"/>
    <dgm:cxn modelId="{F5FA46AA-1DCD-455C-8630-E1130C45CA0B}" type="presOf" srcId="{DE911DC8-BEEC-458E-9596-88C3662A8885}" destId="{1EE24E74-D5E9-43FC-9D89-0751A36182F0}" srcOrd="0" destOrd="0" presId="urn:microsoft.com/office/officeart/2005/8/layout/process1"/>
    <dgm:cxn modelId="{242C1895-BCA2-4691-A223-D36BAB0A0B08}" type="presParOf" srcId="{A91A6983-684F-46E6-85B0-1561C39EAED2}" destId="{27083400-102A-4717-AB18-4E905C42BDB9}" srcOrd="3" destOrd="0" presId="urn:microsoft.com/office/officeart/2005/8/layout/process1"/>
    <dgm:cxn modelId="{755AAC4D-F7CD-440A-B95B-472F06F6A701}" type="presOf" srcId="{073FD309-9008-4343-9D9C-0775D2760457}" destId="{27083400-102A-4717-AB18-4E905C42BDB9}" srcOrd="0" destOrd="0" presId="urn:microsoft.com/office/officeart/2005/8/layout/process1"/>
    <dgm:cxn modelId="{623DAC20-F2A3-4ABE-BAF0-4BE701DD4809}" type="presParOf" srcId="{27083400-102A-4717-AB18-4E905C42BDB9}" destId="{9BF75670-9A41-4C73-97A1-7A9503263465}" srcOrd="0" destOrd="3" presId="urn:microsoft.com/office/officeart/2005/8/layout/process1"/>
    <dgm:cxn modelId="{3122B3B3-B286-4D39-8F37-605D66A53A39}" type="presOf" srcId="{073FD309-9008-4343-9D9C-0775D2760457}" destId="{9BF75670-9A41-4C73-97A1-7A9503263465}" srcOrd="1" destOrd="0" presId="urn:microsoft.com/office/officeart/2005/8/layout/process1"/>
    <dgm:cxn modelId="{213056E0-0DAE-4B78-A774-129E64983DF7}" type="presParOf" srcId="{A91A6983-684F-46E6-85B0-1561C39EAED2}" destId="{813A69C0-D629-40C2-A731-897A8D65AB40}" srcOrd="4" destOrd="0" presId="urn:microsoft.com/office/officeart/2005/8/layout/process1"/>
    <dgm:cxn modelId="{529011B2-78BA-468E-A991-84D38107BFBD}" type="presOf" srcId="{EC138F51-1447-4742-A82C-2C1724E6EEDA}" destId="{813A69C0-D629-40C2-A731-897A8D65AB40}"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230235" cy="1378585"/>
        <a:chOff x="0" y="0"/>
        <a:chExt cx="8230235" cy="1378585"/>
      </a:xfrm>
    </dsp:grpSpPr>
    <dsp:sp modelId="{72F6B2D8-82B1-4B83-BF84-3ABB97182090}">
      <dsp:nvSpPr>
        <dsp:cNvPr id="3" name="圆角矩形 2"/>
        <dsp:cNvSpPr/>
      </dsp:nvSpPr>
      <dsp:spPr bwMode="white">
        <a:xfrm>
          <a:off x="0" y="39537"/>
          <a:ext cx="2165851" cy="1299511"/>
        </a:xfrm>
        <a:prstGeom prst="roundRect">
          <a:avLst>
            <a:gd name="adj" fmla="val 10000"/>
          </a:avLst>
        </a:prstGeom>
      </dsp:spPr>
      <dsp:style>
        <a:lnRef idx="3">
          <a:schemeClr val="lt1"/>
        </a:lnRef>
        <a:fillRef idx="1">
          <a:schemeClr val="accent2"/>
        </a:fillRef>
        <a:effectRef idx="1">
          <a:scrgbClr r="0" g="0" b="0"/>
        </a:effectRef>
        <a:fontRef idx="minor">
          <a:schemeClr val="lt1"/>
        </a:fontRef>
      </dsp:style>
      <dsp:txBody>
        <a:bodyPr vert="horz" wrap="square" lIns="182879" tIns="182879" rIns="182879" bIns="182879" anchor="ctr"/>
        <a:lstStyle>
          <a:lvl1pPr algn="ctr">
            <a:defRPr sz="4700"/>
          </a:lvl1pPr>
          <a:lvl2pPr marL="285750" indent="-285750" algn="ctr">
            <a:defRPr sz="3600"/>
          </a:lvl2pPr>
          <a:lvl3pPr marL="571500" indent="-285750" algn="ctr">
            <a:defRPr sz="3600"/>
          </a:lvl3pPr>
          <a:lvl4pPr marL="857250" indent="-285750" algn="ctr">
            <a:defRPr sz="3600"/>
          </a:lvl4pPr>
          <a:lvl5pPr marL="1143000" indent="-285750" algn="ctr">
            <a:defRPr sz="3600"/>
          </a:lvl5pPr>
          <a:lvl6pPr marL="1428750" indent="-285750" algn="ctr">
            <a:defRPr sz="3600"/>
          </a:lvl6pPr>
          <a:lvl7pPr marL="1714500" indent="-285750" algn="ctr">
            <a:defRPr sz="3600"/>
          </a:lvl7pPr>
          <a:lvl8pPr marL="2000250" indent="-285750" algn="ctr">
            <a:defRPr sz="3600"/>
          </a:lvl8pPr>
          <a:lvl9pPr marL="2286000" indent="-285750" algn="ctr">
            <a:defRPr sz="3600"/>
          </a:lvl9pPr>
        </a:lstStyle>
        <a:p>
          <a:pPr lvl="0">
            <a:lnSpc>
              <a:spcPct val="100000"/>
            </a:lnSpc>
            <a:spcBef>
              <a:spcPct val="0"/>
            </a:spcBef>
            <a:spcAft>
              <a:spcPct val="35000"/>
            </a:spcAft>
          </a:pPr>
          <a:r>
            <a:rPr lang="en-US" altLang="zh-CN" sz="4800" dirty="0"/>
            <a:t>hobby</a:t>
          </a:r>
          <a:endParaRPr lang="en-US" altLang="zh-CN" sz="4800" dirty="0"/>
        </a:p>
      </dsp:txBody>
      <dsp:txXfrm>
        <a:off x="0" y="39537"/>
        <a:ext cx="2165851" cy="1299511"/>
      </dsp:txXfrm>
    </dsp:sp>
    <dsp:sp modelId="{8D5E015F-4F19-4AD9-A515-8022AFEC4CFD}">
      <dsp:nvSpPr>
        <dsp:cNvPr id="4" name="右箭头 3"/>
        <dsp:cNvSpPr/>
      </dsp:nvSpPr>
      <dsp:spPr bwMode="white">
        <a:xfrm>
          <a:off x="2369441" y="420727"/>
          <a:ext cx="459160" cy="537131"/>
        </a:xfrm>
        <a:prstGeom prst="rightArrow">
          <a:avLst>
            <a:gd name="adj1" fmla="val 60000"/>
            <a:gd name="adj2" fmla="val 50000"/>
          </a:avLst>
        </a:prstGeom>
      </dsp:spPr>
      <dsp:style>
        <a:lnRef idx="0">
          <a:schemeClr val="lt1">
            <a:hueOff val="0"/>
            <a:satOff val="0"/>
            <a:lumOff val="0"/>
            <a:alpha val="100000"/>
          </a:schemeClr>
        </a:lnRef>
        <a:fillRef idx="1">
          <a:schemeClr val="accent2"/>
        </a:fillRef>
        <a:effectRef idx="1">
          <a:scrgbClr r="0" g="0" b="0"/>
        </a:effectRef>
        <a:fontRef idx="minor">
          <a:schemeClr val="lt1"/>
        </a:fontRef>
      </dsp:style>
      <dsp:txBody>
        <a:bodyPr lIns="0" tIns="0" rIns="0" bIns="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zh-CN" altLang="en-US"/>
        </a:p>
      </dsp:txBody>
      <dsp:txXfrm>
        <a:off x="2369441" y="420727"/>
        <a:ext cx="459160" cy="537131"/>
      </dsp:txXfrm>
    </dsp:sp>
    <dsp:sp modelId="{1EE24E74-D5E9-43FC-9D89-0751A36182F0}">
      <dsp:nvSpPr>
        <dsp:cNvPr id="5" name="圆角矩形 4"/>
        <dsp:cNvSpPr/>
      </dsp:nvSpPr>
      <dsp:spPr bwMode="white">
        <a:xfrm>
          <a:off x="3032192" y="39537"/>
          <a:ext cx="2165851" cy="1299511"/>
        </a:xfrm>
        <a:prstGeom prst="roundRect">
          <a:avLst>
            <a:gd name="adj" fmla="val 10000"/>
          </a:avLst>
        </a:prstGeom>
      </dsp:spPr>
      <dsp:style>
        <a:lnRef idx="3">
          <a:schemeClr val="lt1"/>
        </a:lnRef>
        <a:fillRef idx="1">
          <a:schemeClr val="accent3"/>
        </a:fillRef>
        <a:effectRef idx="1">
          <a:scrgbClr r="0" g="0" b="0"/>
        </a:effectRef>
        <a:fontRef idx="minor">
          <a:schemeClr val="lt1"/>
        </a:fontRef>
      </dsp:style>
      <dsp:txBody>
        <a:bodyPr lIns="179070" tIns="179070" rIns="179070" bIns="179070" anchor="ctr"/>
        <a:lstStyle>
          <a:lvl1pPr algn="ctr">
            <a:defRPr sz="4700"/>
          </a:lvl1pPr>
          <a:lvl2pPr marL="285750" indent="-285750" algn="ctr">
            <a:defRPr sz="3600"/>
          </a:lvl2pPr>
          <a:lvl3pPr marL="571500" indent="-285750" algn="ctr">
            <a:defRPr sz="3600"/>
          </a:lvl3pPr>
          <a:lvl4pPr marL="857250" indent="-285750" algn="ctr">
            <a:defRPr sz="3600"/>
          </a:lvl4pPr>
          <a:lvl5pPr marL="1143000" indent="-285750" algn="ctr">
            <a:defRPr sz="3600"/>
          </a:lvl5pPr>
          <a:lvl6pPr marL="1428750" indent="-285750" algn="ctr">
            <a:defRPr sz="3600"/>
          </a:lvl6pPr>
          <a:lvl7pPr marL="1714500" indent="-285750" algn="ctr">
            <a:defRPr sz="3600"/>
          </a:lvl7pPr>
          <a:lvl8pPr marL="2000250" indent="-285750" algn="ctr">
            <a:defRPr sz="3600"/>
          </a:lvl8pPr>
          <a:lvl9pPr marL="2286000" indent="-285750" algn="ctr">
            <a:defRPr sz="3600"/>
          </a:lvl9pPr>
        </a:lstStyle>
        <a:p>
          <a:pPr lvl="0">
            <a:lnSpc>
              <a:spcPct val="100000"/>
            </a:lnSpc>
            <a:spcBef>
              <a:spcPct val="0"/>
            </a:spcBef>
            <a:spcAft>
              <a:spcPct val="35000"/>
            </a:spcAft>
          </a:pPr>
          <a:r>
            <a:rPr lang="en-US" b="0" i="0" dirty="0"/>
            <a:t>efforts</a:t>
          </a:r>
          <a:endParaRPr lang="zh-CN" altLang="en-US" dirty="0"/>
        </a:p>
      </dsp:txBody>
      <dsp:txXfrm>
        <a:off x="3032192" y="39537"/>
        <a:ext cx="2165851" cy="1299511"/>
      </dsp:txXfrm>
    </dsp:sp>
    <dsp:sp modelId="{27083400-102A-4717-AB18-4E905C42BDB9}">
      <dsp:nvSpPr>
        <dsp:cNvPr id="6" name="右箭头 5"/>
        <dsp:cNvSpPr/>
      </dsp:nvSpPr>
      <dsp:spPr bwMode="white">
        <a:xfrm>
          <a:off x="5401633" y="420727"/>
          <a:ext cx="459160" cy="537131"/>
        </a:xfrm>
        <a:prstGeom prst="rightArrow">
          <a:avLst>
            <a:gd name="adj1" fmla="val 60000"/>
            <a:gd name="adj2" fmla="val 50000"/>
          </a:avLst>
        </a:prstGeom>
      </dsp:spPr>
      <dsp:style>
        <a:lnRef idx="0">
          <a:schemeClr val="lt1">
            <a:hueOff val="0"/>
            <a:satOff val="0"/>
            <a:lumOff val="0"/>
            <a:alpha val="100000"/>
          </a:schemeClr>
        </a:lnRef>
        <a:fillRef idx="1">
          <a:schemeClr val="accent3"/>
        </a:fillRef>
        <a:effectRef idx="1">
          <a:scrgbClr r="0" g="0" b="0"/>
        </a:effectRef>
        <a:fontRef idx="minor">
          <a:schemeClr val="lt1"/>
        </a:fontRef>
      </dsp:style>
      <dsp:txBody>
        <a:bodyPr lIns="0" tIns="0" rIns="0" bIns="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zh-CN" altLang="en-US"/>
        </a:p>
      </dsp:txBody>
      <dsp:txXfrm>
        <a:off x="5401633" y="420727"/>
        <a:ext cx="459160" cy="537131"/>
      </dsp:txXfrm>
    </dsp:sp>
    <dsp:sp modelId="{813A69C0-D629-40C2-A731-897A8D65AB40}">
      <dsp:nvSpPr>
        <dsp:cNvPr id="7" name="圆角矩形 6"/>
        <dsp:cNvSpPr/>
      </dsp:nvSpPr>
      <dsp:spPr bwMode="white">
        <a:xfrm>
          <a:off x="6064384" y="39537"/>
          <a:ext cx="2165851" cy="1299511"/>
        </a:xfrm>
        <a:prstGeom prst="roundRect">
          <a:avLst>
            <a:gd name="adj" fmla="val 10000"/>
          </a:avLst>
        </a:prstGeom>
      </dsp:spPr>
      <dsp:style>
        <a:lnRef idx="3">
          <a:schemeClr val="lt1"/>
        </a:lnRef>
        <a:fillRef idx="1">
          <a:schemeClr val="accent4"/>
        </a:fillRef>
        <a:effectRef idx="1">
          <a:scrgbClr r="0" g="0" b="0"/>
        </a:effectRef>
        <a:fontRef idx="minor">
          <a:schemeClr val="lt1"/>
        </a:fontRef>
      </dsp:style>
      <dsp:txBody>
        <a:bodyPr lIns="179070" tIns="179070" rIns="179070" bIns="179070" anchor="ctr"/>
        <a:lstStyle>
          <a:lvl1pPr algn="ctr">
            <a:defRPr sz="4700"/>
          </a:lvl1pPr>
          <a:lvl2pPr marL="285750" indent="-285750" algn="ctr">
            <a:defRPr sz="3600"/>
          </a:lvl2pPr>
          <a:lvl3pPr marL="571500" indent="-285750" algn="ctr">
            <a:defRPr sz="3600"/>
          </a:lvl3pPr>
          <a:lvl4pPr marL="857250" indent="-285750" algn="ctr">
            <a:defRPr sz="3600"/>
          </a:lvl4pPr>
          <a:lvl5pPr marL="1143000" indent="-285750" algn="ctr">
            <a:defRPr sz="3600"/>
          </a:lvl5pPr>
          <a:lvl6pPr marL="1428750" indent="-285750" algn="ctr">
            <a:defRPr sz="3600"/>
          </a:lvl6pPr>
          <a:lvl7pPr marL="1714500" indent="-285750" algn="ctr">
            <a:defRPr sz="3600"/>
          </a:lvl7pPr>
          <a:lvl8pPr marL="2000250" indent="-285750" algn="ctr">
            <a:defRPr sz="3600"/>
          </a:lvl8pPr>
          <a:lvl9pPr marL="2286000" indent="-285750" algn="ctr">
            <a:defRPr sz="3600"/>
          </a:lvl9pPr>
        </a:lstStyle>
        <a:p>
          <a:pPr lvl="0">
            <a:lnSpc>
              <a:spcPct val="100000"/>
            </a:lnSpc>
            <a:spcBef>
              <a:spcPct val="0"/>
            </a:spcBef>
            <a:spcAft>
              <a:spcPct val="35000"/>
            </a:spcAft>
          </a:pPr>
          <a:r>
            <a:rPr lang="en-US" altLang="zh-CN" dirty="0"/>
            <a:t>career</a:t>
          </a:r>
          <a:endParaRPr lang="zh-CN" altLang="en-US" dirty="0"/>
        </a:p>
      </dsp:txBody>
      <dsp:txXfrm>
        <a:off x="6064384" y="39537"/>
        <a:ext cx="2165851" cy="12995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png"/><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2.png"/><Relationship Id="rId2" Type="http://schemas.openxmlformats.org/officeDocument/2006/relationships/tags" Target="../tags/tag63.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image" Target="../media/image8.png"/><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image" Target="../media/image7.png"/><Relationship Id="rId4" Type="http://schemas.openxmlformats.org/officeDocument/2006/relationships/tags" Target="../tags/tag174.xml"/><Relationship Id="rId34" Type="http://schemas.openxmlformats.org/officeDocument/2006/relationships/slideLayout" Target="../slideLayouts/slideLayout12.xml"/><Relationship Id="rId33" Type="http://schemas.openxmlformats.org/officeDocument/2006/relationships/image" Target="../media/image24.jpeg"/><Relationship Id="rId32" Type="http://schemas.openxmlformats.org/officeDocument/2006/relationships/tags" Target="../tags/tag191.xml"/><Relationship Id="rId31" Type="http://schemas.openxmlformats.org/officeDocument/2006/relationships/image" Target="../media/image17.png"/><Relationship Id="rId30" Type="http://schemas.openxmlformats.org/officeDocument/2006/relationships/tags" Target="../tags/tag190.xml"/><Relationship Id="rId3" Type="http://schemas.openxmlformats.org/officeDocument/2006/relationships/tags" Target="../tags/tag173.xml"/><Relationship Id="rId29" Type="http://schemas.openxmlformats.org/officeDocument/2006/relationships/tags" Target="../tags/tag189.xml"/><Relationship Id="rId28" Type="http://schemas.openxmlformats.org/officeDocument/2006/relationships/tags" Target="../tags/tag188.xml"/><Relationship Id="rId27" Type="http://schemas.openxmlformats.org/officeDocument/2006/relationships/tags" Target="../tags/tag187.xml"/><Relationship Id="rId26" Type="http://schemas.openxmlformats.org/officeDocument/2006/relationships/image" Target="../media/image16.png"/><Relationship Id="rId25" Type="http://schemas.openxmlformats.org/officeDocument/2006/relationships/tags" Target="../tags/tag186.xml"/><Relationship Id="rId24" Type="http://schemas.openxmlformats.org/officeDocument/2006/relationships/image" Target="../media/image15.png"/><Relationship Id="rId23" Type="http://schemas.openxmlformats.org/officeDocument/2006/relationships/tags" Target="../tags/tag185.xml"/><Relationship Id="rId22" Type="http://schemas.openxmlformats.org/officeDocument/2006/relationships/tags" Target="../tags/tag184.xml"/><Relationship Id="rId21" Type="http://schemas.openxmlformats.org/officeDocument/2006/relationships/tags" Target="../tags/tag183.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182.xml"/><Relationship Id="rId18" Type="http://schemas.openxmlformats.org/officeDocument/2006/relationships/image" Target="../media/image13.png"/><Relationship Id="rId17" Type="http://schemas.openxmlformats.org/officeDocument/2006/relationships/tags" Target="../tags/tag181.xml"/><Relationship Id="rId16" Type="http://schemas.openxmlformats.org/officeDocument/2006/relationships/image" Target="../media/image12.png"/><Relationship Id="rId15" Type="http://schemas.openxmlformats.org/officeDocument/2006/relationships/tags" Target="../tags/tag180.xml"/><Relationship Id="rId14" Type="http://schemas.openxmlformats.org/officeDocument/2006/relationships/image" Target="../media/image11.png"/><Relationship Id="rId13" Type="http://schemas.openxmlformats.org/officeDocument/2006/relationships/tags" Target="../tags/tag179.xml"/><Relationship Id="rId12" Type="http://schemas.openxmlformats.org/officeDocument/2006/relationships/image" Target="../media/image10.png"/><Relationship Id="rId11" Type="http://schemas.openxmlformats.org/officeDocument/2006/relationships/tags" Target="../tags/tag178.xml"/><Relationship Id="rId10" Type="http://schemas.openxmlformats.org/officeDocument/2006/relationships/image" Target="../media/image9.png"/><Relationship Id="rId1" Type="http://schemas.openxmlformats.org/officeDocument/2006/relationships/tags" Target="../tags/tag172.xml"/></Relationships>
</file>

<file path=ppt/slides/_rels/slide11.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image" Target="../media/image8.png"/><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image" Target="../media/image7.png"/><Relationship Id="rId4" Type="http://schemas.openxmlformats.org/officeDocument/2006/relationships/tags" Target="../tags/tag194.xml"/><Relationship Id="rId31" Type="http://schemas.openxmlformats.org/officeDocument/2006/relationships/slideLayout" Target="../slideLayouts/slideLayout12.xml"/><Relationship Id="rId30" Type="http://schemas.openxmlformats.org/officeDocument/2006/relationships/image" Target="../media/image25.jpeg"/><Relationship Id="rId3" Type="http://schemas.openxmlformats.org/officeDocument/2006/relationships/tags" Target="../tags/tag193.xml"/><Relationship Id="rId29" Type="http://schemas.openxmlformats.org/officeDocument/2006/relationships/tags" Target="../tags/tag208.xml"/><Relationship Id="rId28" Type="http://schemas.openxmlformats.org/officeDocument/2006/relationships/image" Target="../media/image17.png"/><Relationship Id="rId27" Type="http://schemas.openxmlformats.org/officeDocument/2006/relationships/tags" Target="../tags/tag207.xml"/><Relationship Id="rId26" Type="http://schemas.openxmlformats.org/officeDocument/2006/relationships/image" Target="../media/image16.png"/><Relationship Id="rId25" Type="http://schemas.openxmlformats.org/officeDocument/2006/relationships/tags" Target="../tags/tag206.xml"/><Relationship Id="rId24" Type="http://schemas.openxmlformats.org/officeDocument/2006/relationships/image" Target="../media/image15.png"/><Relationship Id="rId23" Type="http://schemas.openxmlformats.org/officeDocument/2006/relationships/tags" Target="../tags/tag205.xml"/><Relationship Id="rId22" Type="http://schemas.openxmlformats.org/officeDocument/2006/relationships/tags" Target="../tags/tag204.xml"/><Relationship Id="rId21" Type="http://schemas.openxmlformats.org/officeDocument/2006/relationships/tags" Target="../tags/tag203.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202.xml"/><Relationship Id="rId18" Type="http://schemas.openxmlformats.org/officeDocument/2006/relationships/image" Target="../media/image13.png"/><Relationship Id="rId17" Type="http://schemas.openxmlformats.org/officeDocument/2006/relationships/tags" Target="../tags/tag201.xml"/><Relationship Id="rId16" Type="http://schemas.openxmlformats.org/officeDocument/2006/relationships/image" Target="../media/image12.png"/><Relationship Id="rId15" Type="http://schemas.openxmlformats.org/officeDocument/2006/relationships/tags" Target="../tags/tag200.xml"/><Relationship Id="rId14" Type="http://schemas.openxmlformats.org/officeDocument/2006/relationships/image" Target="../media/image11.png"/><Relationship Id="rId13" Type="http://schemas.openxmlformats.org/officeDocument/2006/relationships/tags" Target="../tags/tag199.xml"/><Relationship Id="rId12" Type="http://schemas.openxmlformats.org/officeDocument/2006/relationships/image" Target="../media/image10.png"/><Relationship Id="rId11" Type="http://schemas.openxmlformats.org/officeDocument/2006/relationships/tags" Target="../tags/tag198.xml"/><Relationship Id="rId10" Type="http://schemas.openxmlformats.org/officeDocument/2006/relationships/image" Target="../media/image9.png"/><Relationship Id="rId1" Type="http://schemas.openxmlformats.org/officeDocument/2006/relationships/tags" Target="../tags/tag192.xml"/></Relationships>
</file>

<file path=ppt/slides/_rels/slide12.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image" Target="../media/image9.png"/><Relationship Id="rId7" Type="http://schemas.openxmlformats.org/officeDocument/2006/relationships/tags" Target="../tags/tag213.xml"/><Relationship Id="rId6" Type="http://schemas.openxmlformats.org/officeDocument/2006/relationships/image" Target="../media/image8.png"/><Relationship Id="rId5" Type="http://schemas.openxmlformats.org/officeDocument/2006/relationships/tags" Target="../tags/tag212.xml"/><Relationship Id="rId4" Type="http://schemas.openxmlformats.org/officeDocument/2006/relationships/tags" Target="../tags/tag211.xml"/><Relationship Id="rId32" Type="http://schemas.openxmlformats.org/officeDocument/2006/relationships/slideLayout" Target="../slideLayouts/slideLayout12.xml"/><Relationship Id="rId31" Type="http://schemas.openxmlformats.org/officeDocument/2006/relationships/image" Target="../media/image17.png"/><Relationship Id="rId30" Type="http://schemas.openxmlformats.org/officeDocument/2006/relationships/tags" Target="../tags/tag228.xml"/><Relationship Id="rId3" Type="http://schemas.openxmlformats.org/officeDocument/2006/relationships/image" Target="../media/image7.png"/><Relationship Id="rId29" Type="http://schemas.openxmlformats.org/officeDocument/2006/relationships/tags" Target="../tags/tag227.xml"/><Relationship Id="rId28" Type="http://schemas.openxmlformats.org/officeDocument/2006/relationships/tags" Target="../tags/tag226.xml"/><Relationship Id="rId27" Type="http://schemas.openxmlformats.org/officeDocument/2006/relationships/tags" Target="../tags/tag225.xml"/><Relationship Id="rId26" Type="http://schemas.openxmlformats.org/officeDocument/2006/relationships/tags" Target="../tags/tag224.xml"/><Relationship Id="rId25" Type="http://schemas.openxmlformats.org/officeDocument/2006/relationships/tags" Target="../tags/tag223.xml"/><Relationship Id="rId24" Type="http://schemas.openxmlformats.org/officeDocument/2006/relationships/tags" Target="../tags/tag222.xml"/><Relationship Id="rId23" Type="http://schemas.openxmlformats.org/officeDocument/2006/relationships/tags" Target="../tags/tag221.xml"/><Relationship Id="rId22" Type="http://schemas.openxmlformats.org/officeDocument/2006/relationships/image" Target="../media/image26.png"/><Relationship Id="rId21" Type="http://schemas.openxmlformats.org/officeDocument/2006/relationships/tags" Target="../tags/tag220.xml"/><Relationship Id="rId20" Type="http://schemas.openxmlformats.org/officeDocument/2006/relationships/image" Target="../media/image16.png"/><Relationship Id="rId2" Type="http://schemas.openxmlformats.org/officeDocument/2006/relationships/tags" Target="../tags/tag210.xml"/><Relationship Id="rId19" Type="http://schemas.openxmlformats.org/officeDocument/2006/relationships/tags" Target="../tags/tag219.xml"/><Relationship Id="rId18" Type="http://schemas.openxmlformats.org/officeDocument/2006/relationships/image" Target="../media/image14.png"/><Relationship Id="rId17" Type="http://schemas.openxmlformats.org/officeDocument/2006/relationships/tags" Target="../tags/tag218.xml"/><Relationship Id="rId16" Type="http://schemas.openxmlformats.org/officeDocument/2006/relationships/image" Target="../media/image13.png"/><Relationship Id="rId15" Type="http://schemas.openxmlformats.org/officeDocument/2006/relationships/tags" Target="../tags/tag217.xml"/><Relationship Id="rId14" Type="http://schemas.openxmlformats.org/officeDocument/2006/relationships/image" Target="../media/image12.png"/><Relationship Id="rId13" Type="http://schemas.openxmlformats.org/officeDocument/2006/relationships/tags" Target="../tags/tag216.xml"/><Relationship Id="rId12" Type="http://schemas.openxmlformats.org/officeDocument/2006/relationships/image" Target="../media/image11.png"/><Relationship Id="rId11" Type="http://schemas.openxmlformats.org/officeDocument/2006/relationships/tags" Target="../tags/tag215.xml"/><Relationship Id="rId10" Type="http://schemas.openxmlformats.org/officeDocument/2006/relationships/image" Target="../media/image10.png"/><Relationship Id="rId1" Type="http://schemas.openxmlformats.org/officeDocument/2006/relationships/tags" Target="../tags/tag209.xml"/></Relationships>
</file>

<file path=ppt/slides/_rels/slide13.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image" Target="../media/image8.png"/><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image" Target="../media/image7.png"/><Relationship Id="rId4" Type="http://schemas.openxmlformats.org/officeDocument/2006/relationships/tags" Target="../tags/tag231.xml"/><Relationship Id="rId34" Type="http://schemas.openxmlformats.org/officeDocument/2006/relationships/slideLayout" Target="../slideLayouts/slideLayout12.xml"/><Relationship Id="rId33" Type="http://schemas.openxmlformats.org/officeDocument/2006/relationships/image" Target="../media/image27.jpeg"/><Relationship Id="rId32" Type="http://schemas.openxmlformats.org/officeDocument/2006/relationships/tags" Target="../tags/tag248.xml"/><Relationship Id="rId31" Type="http://schemas.openxmlformats.org/officeDocument/2006/relationships/image" Target="../media/image17.png"/><Relationship Id="rId30" Type="http://schemas.openxmlformats.org/officeDocument/2006/relationships/tags" Target="../tags/tag247.xml"/><Relationship Id="rId3" Type="http://schemas.openxmlformats.org/officeDocument/2006/relationships/tags" Target="../tags/tag230.xml"/><Relationship Id="rId29" Type="http://schemas.openxmlformats.org/officeDocument/2006/relationships/tags" Target="../tags/tag246.xml"/><Relationship Id="rId28" Type="http://schemas.openxmlformats.org/officeDocument/2006/relationships/tags" Target="../tags/tag245.xml"/><Relationship Id="rId27" Type="http://schemas.openxmlformats.org/officeDocument/2006/relationships/tags" Target="../tags/tag244.xml"/><Relationship Id="rId26" Type="http://schemas.openxmlformats.org/officeDocument/2006/relationships/image" Target="../media/image16.png"/><Relationship Id="rId25" Type="http://schemas.openxmlformats.org/officeDocument/2006/relationships/tags" Target="../tags/tag243.xml"/><Relationship Id="rId24" Type="http://schemas.openxmlformats.org/officeDocument/2006/relationships/image" Target="../media/image15.png"/><Relationship Id="rId23" Type="http://schemas.openxmlformats.org/officeDocument/2006/relationships/tags" Target="../tags/tag242.xml"/><Relationship Id="rId22" Type="http://schemas.openxmlformats.org/officeDocument/2006/relationships/tags" Target="../tags/tag241.xml"/><Relationship Id="rId21" Type="http://schemas.openxmlformats.org/officeDocument/2006/relationships/tags" Target="../tags/tag240.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239.xml"/><Relationship Id="rId18" Type="http://schemas.openxmlformats.org/officeDocument/2006/relationships/image" Target="../media/image13.png"/><Relationship Id="rId17" Type="http://schemas.openxmlformats.org/officeDocument/2006/relationships/tags" Target="../tags/tag238.xml"/><Relationship Id="rId16" Type="http://schemas.openxmlformats.org/officeDocument/2006/relationships/image" Target="../media/image12.png"/><Relationship Id="rId15" Type="http://schemas.openxmlformats.org/officeDocument/2006/relationships/tags" Target="../tags/tag237.xml"/><Relationship Id="rId14" Type="http://schemas.openxmlformats.org/officeDocument/2006/relationships/image" Target="../media/image11.png"/><Relationship Id="rId13" Type="http://schemas.openxmlformats.org/officeDocument/2006/relationships/tags" Target="../tags/tag236.xml"/><Relationship Id="rId12" Type="http://schemas.openxmlformats.org/officeDocument/2006/relationships/image" Target="../media/image10.png"/><Relationship Id="rId11" Type="http://schemas.openxmlformats.org/officeDocument/2006/relationships/tags" Target="../tags/tag235.xml"/><Relationship Id="rId10" Type="http://schemas.openxmlformats.org/officeDocument/2006/relationships/image" Target="../media/image9.png"/><Relationship Id="rId1" Type="http://schemas.openxmlformats.org/officeDocument/2006/relationships/tags" Target="../tags/tag229.xml"/></Relationships>
</file>

<file path=ppt/slides/_rels/slide14.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image" Target="../media/image8.png"/><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image" Target="../media/image7.png"/><Relationship Id="rId4" Type="http://schemas.openxmlformats.org/officeDocument/2006/relationships/tags" Target="../tags/tag251.xml"/><Relationship Id="rId34" Type="http://schemas.openxmlformats.org/officeDocument/2006/relationships/slideLayout" Target="../slideLayouts/slideLayout12.xml"/><Relationship Id="rId33" Type="http://schemas.openxmlformats.org/officeDocument/2006/relationships/image" Target="../media/image28.jpeg"/><Relationship Id="rId32" Type="http://schemas.openxmlformats.org/officeDocument/2006/relationships/tags" Target="../tags/tag268.xml"/><Relationship Id="rId31" Type="http://schemas.openxmlformats.org/officeDocument/2006/relationships/image" Target="../media/image17.png"/><Relationship Id="rId30" Type="http://schemas.openxmlformats.org/officeDocument/2006/relationships/tags" Target="../tags/tag267.xml"/><Relationship Id="rId3" Type="http://schemas.openxmlformats.org/officeDocument/2006/relationships/tags" Target="../tags/tag250.xml"/><Relationship Id="rId29" Type="http://schemas.openxmlformats.org/officeDocument/2006/relationships/tags" Target="../tags/tag266.xml"/><Relationship Id="rId28" Type="http://schemas.openxmlformats.org/officeDocument/2006/relationships/tags" Target="../tags/tag265.xml"/><Relationship Id="rId27" Type="http://schemas.openxmlformats.org/officeDocument/2006/relationships/tags" Target="../tags/tag264.xml"/><Relationship Id="rId26" Type="http://schemas.openxmlformats.org/officeDocument/2006/relationships/image" Target="../media/image16.png"/><Relationship Id="rId25" Type="http://schemas.openxmlformats.org/officeDocument/2006/relationships/tags" Target="../tags/tag263.xml"/><Relationship Id="rId24" Type="http://schemas.openxmlformats.org/officeDocument/2006/relationships/image" Target="../media/image15.png"/><Relationship Id="rId23" Type="http://schemas.openxmlformats.org/officeDocument/2006/relationships/tags" Target="../tags/tag262.xml"/><Relationship Id="rId22" Type="http://schemas.openxmlformats.org/officeDocument/2006/relationships/tags" Target="../tags/tag261.xml"/><Relationship Id="rId21" Type="http://schemas.openxmlformats.org/officeDocument/2006/relationships/tags" Target="../tags/tag260.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259.xml"/><Relationship Id="rId18" Type="http://schemas.openxmlformats.org/officeDocument/2006/relationships/image" Target="../media/image13.png"/><Relationship Id="rId17" Type="http://schemas.openxmlformats.org/officeDocument/2006/relationships/tags" Target="../tags/tag258.xml"/><Relationship Id="rId16" Type="http://schemas.openxmlformats.org/officeDocument/2006/relationships/image" Target="../media/image12.png"/><Relationship Id="rId15" Type="http://schemas.openxmlformats.org/officeDocument/2006/relationships/tags" Target="../tags/tag257.xml"/><Relationship Id="rId14" Type="http://schemas.openxmlformats.org/officeDocument/2006/relationships/image" Target="../media/image11.png"/><Relationship Id="rId13" Type="http://schemas.openxmlformats.org/officeDocument/2006/relationships/tags" Target="../tags/tag256.xml"/><Relationship Id="rId12" Type="http://schemas.openxmlformats.org/officeDocument/2006/relationships/image" Target="../media/image10.png"/><Relationship Id="rId11" Type="http://schemas.openxmlformats.org/officeDocument/2006/relationships/tags" Target="../tags/tag255.xml"/><Relationship Id="rId10" Type="http://schemas.openxmlformats.org/officeDocument/2006/relationships/image" Target="../media/image9.png"/><Relationship Id="rId1" Type="http://schemas.openxmlformats.org/officeDocument/2006/relationships/tags" Target="../tags/tag249.xml"/></Relationships>
</file>

<file path=ppt/slides/_rels/slide15.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image" Target="../media/image8.png"/><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image" Target="../media/image7.png"/><Relationship Id="rId4" Type="http://schemas.openxmlformats.org/officeDocument/2006/relationships/tags" Target="../tags/tag271.xml"/><Relationship Id="rId33" Type="http://schemas.openxmlformats.org/officeDocument/2006/relationships/slideLayout" Target="../slideLayouts/slideLayout12.xml"/><Relationship Id="rId32" Type="http://schemas.openxmlformats.org/officeDocument/2006/relationships/image" Target="../media/image29.jpeg"/><Relationship Id="rId31" Type="http://schemas.openxmlformats.org/officeDocument/2006/relationships/tags" Target="../tags/tag287.xml"/><Relationship Id="rId30" Type="http://schemas.openxmlformats.org/officeDocument/2006/relationships/tags" Target="../tags/tag286.xml"/><Relationship Id="rId3" Type="http://schemas.openxmlformats.org/officeDocument/2006/relationships/tags" Target="../tags/tag270.xml"/><Relationship Id="rId29" Type="http://schemas.openxmlformats.org/officeDocument/2006/relationships/tags" Target="../tags/tag285.xml"/><Relationship Id="rId28" Type="http://schemas.openxmlformats.org/officeDocument/2006/relationships/tags" Target="../tags/tag284.xml"/><Relationship Id="rId27" Type="http://schemas.openxmlformats.org/officeDocument/2006/relationships/image" Target="../media/image16.png"/><Relationship Id="rId26" Type="http://schemas.openxmlformats.org/officeDocument/2006/relationships/tags" Target="../tags/tag283.xml"/><Relationship Id="rId25" Type="http://schemas.openxmlformats.org/officeDocument/2006/relationships/image" Target="../media/image15.png"/><Relationship Id="rId24" Type="http://schemas.openxmlformats.org/officeDocument/2006/relationships/tags" Target="../tags/tag282.xml"/><Relationship Id="rId23" Type="http://schemas.openxmlformats.org/officeDocument/2006/relationships/tags" Target="../tags/tag281.xml"/><Relationship Id="rId22" Type="http://schemas.openxmlformats.org/officeDocument/2006/relationships/image" Target="../media/image17.png"/><Relationship Id="rId21" Type="http://schemas.openxmlformats.org/officeDocument/2006/relationships/tags" Target="../tags/tag280.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279.xml"/><Relationship Id="rId18" Type="http://schemas.openxmlformats.org/officeDocument/2006/relationships/image" Target="../media/image13.png"/><Relationship Id="rId17" Type="http://schemas.openxmlformats.org/officeDocument/2006/relationships/tags" Target="../tags/tag278.xml"/><Relationship Id="rId16" Type="http://schemas.openxmlformats.org/officeDocument/2006/relationships/image" Target="../media/image12.png"/><Relationship Id="rId15" Type="http://schemas.openxmlformats.org/officeDocument/2006/relationships/tags" Target="../tags/tag277.xml"/><Relationship Id="rId14" Type="http://schemas.openxmlformats.org/officeDocument/2006/relationships/image" Target="../media/image11.png"/><Relationship Id="rId13" Type="http://schemas.openxmlformats.org/officeDocument/2006/relationships/tags" Target="../tags/tag276.xml"/><Relationship Id="rId12" Type="http://schemas.openxmlformats.org/officeDocument/2006/relationships/image" Target="../media/image10.png"/><Relationship Id="rId11" Type="http://schemas.openxmlformats.org/officeDocument/2006/relationships/tags" Target="../tags/tag275.xml"/><Relationship Id="rId10" Type="http://schemas.openxmlformats.org/officeDocument/2006/relationships/image" Target="../media/image9.png"/><Relationship Id="rId1" Type="http://schemas.openxmlformats.org/officeDocument/2006/relationships/tags" Target="../tags/tag269.xml"/></Relationships>
</file>

<file path=ppt/slides/_rels/slide16.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image" Target="../media/image9.png"/><Relationship Id="rId7" Type="http://schemas.openxmlformats.org/officeDocument/2006/relationships/tags" Target="../tags/tag292.xml"/><Relationship Id="rId6" Type="http://schemas.openxmlformats.org/officeDocument/2006/relationships/image" Target="../media/image8.png"/><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image" Target="../media/image7.png"/><Relationship Id="rId26" Type="http://schemas.openxmlformats.org/officeDocument/2006/relationships/slideLayout" Target="../slideLayouts/slideLayout12.xml"/><Relationship Id="rId25" Type="http://schemas.openxmlformats.org/officeDocument/2006/relationships/image" Target="../media/image30.jpeg"/><Relationship Id="rId24" Type="http://schemas.openxmlformats.org/officeDocument/2006/relationships/tags" Target="../tags/tag302.xml"/><Relationship Id="rId23" Type="http://schemas.openxmlformats.org/officeDocument/2006/relationships/tags" Target="../tags/tag301.xml"/><Relationship Id="rId22" Type="http://schemas.openxmlformats.org/officeDocument/2006/relationships/tags" Target="../tags/tag300.xml"/><Relationship Id="rId21" Type="http://schemas.openxmlformats.org/officeDocument/2006/relationships/tags" Target="../tags/tag299.xml"/><Relationship Id="rId20" Type="http://schemas.openxmlformats.org/officeDocument/2006/relationships/image" Target="../media/image16.png"/><Relationship Id="rId2" Type="http://schemas.openxmlformats.org/officeDocument/2006/relationships/tags" Target="../tags/tag289.xml"/><Relationship Id="rId19" Type="http://schemas.openxmlformats.org/officeDocument/2006/relationships/tags" Target="../tags/tag298.xml"/><Relationship Id="rId18" Type="http://schemas.openxmlformats.org/officeDocument/2006/relationships/image" Target="../media/image17.png"/><Relationship Id="rId17" Type="http://schemas.openxmlformats.org/officeDocument/2006/relationships/tags" Target="../tags/tag297.xml"/><Relationship Id="rId16" Type="http://schemas.openxmlformats.org/officeDocument/2006/relationships/image" Target="../media/image13.png"/><Relationship Id="rId15" Type="http://schemas.openxmlformats.org/officeDocument/2006/relationships/tags" Target="../tags/tag296.xml"/><Relationship Id="rId14" Type="http://schemas.openxmlformats.org/officeDocument/2006/relationships/image" Target="../media/image12.png"/><Relationship Id="rId13" Type="http://schemas.openxmlformats.org/officeDocument/2006/relationships/tags" Target="../tags/tag295.xml"/><Relationship Id="rId12" Type="http://schemas.openxmlformats.org/officeDocument/2006/relationships/image" Target="../media/image11.png"/><Relationship Id="rId11" Type="http://schemas.openxmlformats.org/officeDocument/2006/relationships/tags" Target="../tags/tag294.xml"/><Relationship Id="rId10" Type="http://schemas.openxmlformats.org/officeDocument/2006/relationships/image" Target="../media/image10.png"/><Relationship Id="rId1" Type="http://schemas.openxmlformats.org/officeDocument/2006/relationships/tags" Target="../tags/tag288.xml"/></Relationships>
</file>

<file path=ppt/slides/_rels/slide17.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image" Target="../media/image8.png"/><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image" Target="../media/image7.png"/><Relationship Id="rId4" Type="http://schemas.openxmlformats.org/officeDocument/2006/relationships/tags" Target="../tags/tag305.xml"/><Relationship Id="rId34" Type="http://schemas.openxmlformats.org/officeDocument/2006/relationships/slideLayout" Target="../slideLayouts/slideLayout12.xml"/><Relationship Id="rId33" Type="http://schemas.openxmlformats.org/officeDocument/2006/relationships/image" Target="../media/image31.jpeg"/><Relationship Id="rId32" Type="http://schemas.openxmlformats.org/officeDocument/2006/relationships/tags" Target="../tags/tag322.xml"/><Relationship Id="rId31" Type="http://schemas.openxmlformats.org/officeDocument/2006/relationships/tags" Target="../tags/tag321.xml"/><Relationship Id="rId30" Type="http://schemas.openxmlformats.org/officeDocument/2006/relationships/image" Target="../media/image17.png"/><Relationship Id="rId3" Type="http://schemas.openxmlformats.org/officeDocument/2006/relationships/tags" Target="../tags/tag304.xml"/><Relationship Id="rId29" Type="http://schemas.openxmlformats.org/officeDocument/2006/relationships/tags" Target="../tags/tag320.xml"/><Relationship Id="rId28" Type="http://schemas.openxmlformats.org/officeDocument/2006/relationships/tags" Target="../tags/tag319.xml"/><Relationship Id="rId27" Type="http://schemas.openxmlformats.org/officeDocument/2006/relationships/tags" Target="../tags/tag318.xml"/><Relationship Id="rId26" Type="http://schemas.openxmlformats.org/officeDocument/2006/relationships/image" Target="../media/image16.png"/><Relationship Id="rId25" Type="http://schemas.openxmlformats.org/officeDocument/2006/relationships/tags" Target="../tags/tag317.xml"/><Relationship Id="rId24" Type="http://schemas.openxmlformats.org/officeDocument/2006/relationships/image" Target="../media/image15.png"/><Relationship Id="rId23" Type="http://schemas.openxmlformats.org/officeDocument/2006/relationships/tags" Target="../tags/tag316.xml"/><Relationship Id="rId22" Type="http://schemas.openxmlformats.org/officeDocument/2006/relationships/tags" Target="../tags/tag315.xml"/><Relationship Id="rId21" Type="http://schemas.openxmlformats.org/officeDocument/2006/relationships/tags" Target="../tags/tag314.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313.xml"/><Relationship Id="rId18" Type="http://schemas.openxmlformats.org/officeDocument/2006/relationships/image" Target="../media/image13.png"/><Relationship Id="rId17" Type="http://schemas.openxmlformats.org/officeDocument/2006/relationships/tags" Target="../tags/tag312.xml"/><Relationship Id="rId16" Type="http://schemas.openxmlformats.org/officeDocument/2006/relationships/image" Target="../media/image12.png"/><Relationship Id="rId15" Type="http://schemas.openxmlformats.org/officeDocument/2006/relationships/tags" Target="../tags/tag311.xml"/><Relationship Id="rId14" Type="http://schemas.openxmlformats.org/officeDocument/2006/relationships/image" Target="../media/image11.png"/><Relationship Id="rId13" Type="http://schemas.openxmlformats.org/officeDocument/2006/relationships/tags" Target="../tags/tag310.xml"/><Relationship Id="rId12" Type="http://schemas.openxmlformats.org/officeDocument/2006/relationships/image" Target="../media/image10.png"/><Relationship Id="rId11" Type="http://schemas.openxmlformats.org/officeDocument/2006/relationships/tags" Target="../tags/tag309.xml"/><Relationship Id="rId10" Type="http://schemas.openxmlformats.org/officeDocument/2006/relationships/image" Target="../media/image9.png"/><Relationship Id="rId1" Type="http://schemas.openxmlformats.org/officeDocument/2006/relationships/tags" Target="../tags/tag303.xml"/></Relationships>
</file>

<file path=ppt/slides/_rels/slide18.xml.rels><?xml version="1.0" encoding="UTF-8" standalone="yes"?>
<Relationships xmlns="http://schemas.openxmlformats.org/package/2006/relationships"><Relationship Id="rId9" Type="http://schemas.openxmlformats.org/officeDocument/2006/relationships/tags" Target="../tags/tag328.xml"/><Relationship Id="rId8" Type="http://schemas.openxmlformats.org/officeDocument/2006/relationships/image" Target="../media/image8.png"/><Relationship Id="rId7" Type="http://schemas.openxmlformats.org/officeDocument/2006/relationships/tags" Target="../tags/tag327.xml"/><Relationship Id="rId6" Type="http://schemas.openxmlformats.org/officeDocument/2006/relationships/tags" Target="../tags/tag326.xml"/><Relationship Id="rId5" Type="http://schemas.openxmlformats.org/officeDocument/2006/relationships/image" Target="../media/image7.png"/><Relationship Id="rId4" Type="http://schemas.openxmlformats.org/officeDocument/2006/relationships/tags" Target="../tags/tag325.xml"/><Relationship Id="rId32" Type="http://schemas.openxmlformats.org/officeDocument/2006/relationships/slideLayout" Target="../slideLayouts/slideLayout12.xml"/><Relationship Id="rId31" Type="http://schemas.openxmlformats.org/officeDocument/2006/relationships/image" Target="../media/image32.png"/><Relationship Id="rId30" Type="http://schemas.openxmlformats.org/officeDocument/2006/relationships/tags" Target="../tags/tag341.xml"/><Relationship Id="rId3" Type="http://schemas.openxmlformats.org/officeDocument/2006/relationships/tags" Target="../tags/tag324.xml"/><Relationship Id="rId29" Type="http://schemas.openxmlformats.org/officeDocument/2006/relationships/image" Target="../media/image17.png"/><Relationship Id="rId28" Type="http://schemas.openxmlformats.org/officeDocument/2006/relationships/tags" Target="../tags/tag340.xml"/><Relationship Id="rId27" Type="http://schemas.openxmlformats.org/officeDocument/2006/relationships/tags" Target="../tags/tag339.xml"/><Relationship Id="rId26" Type="http://schemas.openxmlformats.org/officeDocument/2006/relationships/tags" Target="../tags/tag338.xml"/><Relationship Id="rId25" Type="http://schemas.openxmlformats.org/officeDocument/2006/relationships/tags" Target="../tags/tag337.xml"/><Relationship Id="rId24" Type="http://schemas.openxmlformats.org/officeDocument/2006/relationships/image" Target="../media/image16.png"/><Relationship Id="rId23" Type="http://schemas.openxmlformats.org/officeDocument/2006/relationships/tags" Target="../tags/tag336.xml"/><Relationship Id="rId22" Type="http://schemas.openxmlformats.org/officeDocument/2006/relationships/image" Target="../media/image15.png"/><Relationship Id="rId21" Type="http://schemas.openxmlformats.org/officeDocument/2006/relationships/tags" Target="../tags/tag335.xml"/><Relationship Id="rId20" Type="http://schemas.openxmlformats.org/officeDocument/2006/relationships/tags" Target="../tags/tag334.xml"/><Relationship Id="rId2" Type="http://schemas.openxmlformats.org/officeDocument/2006/relationships/image" Target="../media/image6.png"/><Relationship Id="rId19" Type="http://schemas.openxmlformats.org/officeDocument/2006/relationships/tags" Target="../tags/tag333.xml"/><Relationship Id="rId18" Type="http://schemas.openxmlformats.org/officeDocument/2006/relationships/image" Target="../media/image14.png"/><Relationship Id="rId17" Type="http://schemas.openxmlformats.org/officeDocument/2006/relationships/tags" Target="../tags/tag332.xml"/><Relationship Id="rId16" Type="http://schemas.openxmlformats.org/officeDocument/2006/relationships/image" Target="../media/image12.png"/><Relationship Id="rId15" Type="http://schemas.openxmlformats.org/officeDocument/2006/relationships/tags" Target="../tags/tag331.xml"/><Relationship Id="rId14" Type="http://schemas.openxmlformats.org/officeDocument/2006/relationships/image" Target="../media/image11.png"/><Relationship Id="rId13" Type="http://schemas.openxmlformats.org/officeDocument/2006/relationships/tags" Target="../tags/tag330.xml"/><Relationship Id="rId12" Type="http://schemas.openxmlformats.org/officeDocument/2006/relationships/image" Target="../media/image10.png"/><Relationship Id="rId11" Type="http://schemas.openxmlformats.org/officeDocument/2006/relationships/tags" Target="../tags/tag329.xml"/><Relationship Id="rId10" Type="http://schemas.openxmlformats.org/officeDocument/2006/relationships/image" Target="../media/image9.png"/><Relationship Id="rId1" Type="http://schemas.openxmlformats.org/officeDocument/2006/relationships/tags" Target="../tags/tag323.xml"/></Relationships>
</file>

<file path=ppt/slides/_rels/slide19.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image" Target="../media/image8.png"/><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image" Target="../media/image7.png"/><Relationship Id="rId4" Type="http://schemas.openxmlformats.org/officeDocument/2006/relationships/tags" Target="../tags/tag344.xml"/><Relationship Id="rId32" Type="http://schemas.openxmlformats.org/officeDocument/2006/relationships/slideLayout" Target="../slideLayouts/slideLayout12.xml"/><Relationship Id="rId31" Type="http://schemas.openxmlformats.org/officeDocument/2006/relationships/image" Target="../media/image33.jpeg"/><Relationship Id="rId30" Type="http://schemas.openxmlformats.org/officeDocument/2006/relationships/tags" Target="../tags/tag360.xml"/><Relationship Id="rId3" Type="http://schemas.openxmlformats.org/officeDocument/2006/relationships/tags" Target="../tags/tag343.xml"/><Relationship Id="rId29" Type="http://schemas.openxmlformats.org/officeDocument/2006/relationships/tags" Target="../tags/tag359.xml"/><Relationship Id="rId28" Type="http://schemas.openxmlformats.org/officeDocument/2006/relationships/tags" Target="../tags/tag358.xml"/><Relationship Id="rId27" Type="http://schemas.openxmlformats.org/officeDocument/2006/relationships/tags" Target="../tags/tag357.xml"/><Relationship Id="rId26" Type="http://schemas.openxmlformats.org/officeDocument/2006/relationships/tags" Target="../tags/tag356.xml"/><Relationship Id="rId25" Type="http://schemas.openxmlformats.org/officeDocument/2006/relationships/image" Target="../media/image16.png"/><Relationship Id="rId24" Type="http://schemas.openxmlformats.org/officeDocument/2006/relationships/tags" Target="../tags/tag355.xml"/><Relationship Id="rId23" Type="http://schemas.openxmlformats.org/officeDocument/2006/relationships/image" Target="../media/image15.png"/><Relationship Id="rId22" Type="http://schemas.openxmlformats.org/officeDocument/2006/relationships/tags" Target="../tags/tag354.xml"/><Relationship Id="rId21" Type="http://schemas.openxmlformats.org/officeDocument/2006/relationships/tags" Target="../tags/tag353.xml"/><Relationship Id="rId20" Type="http://schemas.openxmlformats.org/officeDocument/2006/relationships/image" Target="../media/image17.png"/><Relationship Id="rId2" Type="http://schemas.openxmlformats.org/officeDocument/2006/relationships/image" Target="../media/image6.png"/><Relationship Id="rId19" Type="http://schemas.openxmlformats.org/officeDocument/2006/relationships/tags" Target="../tags/tag352.xml"/><Relationship Id="rId18" Type="http://schemas.openxmlformats.org/officeDocument/2006/relationships/image" Target="../media/image14.png"/><Relationship Id="rId17" Type="http://schemas.openxmlformats.org/officeDocument/2006/relationships/tags" Target="../tags/tag351.xml"/><Relationship Id="rId16" Type="http://schemas.openxmlformats.org/officeDocument/2006/relationships/image" Target="../media/image12.png"/><Relationship Id="rId15" Type="http://schemas.openxmlformats.org/officeDocument/2006/relationships/tags" Target="../tags/tag350.xml"/><Relationship Id="rId14" Type="http://schemas.openxmlformats.org/officeDocument/2006/relationships/image" Target="../media/image11.png"/><Relationship Id="rId13" Type="http://schemas.openxmlformats.org/officeDocument/2006/relationships/tags" Target="../tags/tag349.xml"/><Relationship Id="rId12" Type="http://schemas.openxmlformats.org/officeDocument/2006/relationships/image" Target="../media/image10.png"/><Relationship Id="rId11" Type="http://schemas.openxmlformats.org/officeDocument/2006/relationships/tags" Target="../tags/tag348.xml"/><Relationship Id="rId10" Type="http://schemas.openxmlformats.org/officeDocument/2006/relationships/image" Target="../media/image9.png"/><Relationship Id="rId1" Type="http://schemas.openxmlformats.org/officeDocument/2006/relationships/tags" Target="../tags/tag3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tags" Target="../tags/tag366.xml"/><Relationship Id="rId8" Type="http://schemas.openxmlformats.org/officeDocument/2006/relationships/image" Target="../media/image8.png"/><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image" Target="../media/image7.png"/><Relationship Id="rId4" Type="http://schemas.openxmlformats.org/officeDocument/2006/relationships/tags" Target="../tags/tag363.xml"/><Relationship Id="rId32" Type="http://schemas.openxmlformats.org/officeDocument/2006/relationships/slideLayout" Target="../slideLayouts/slideLayout12.xml"/><Relationship Id="rId31" Type="http://schemas.openxmlformats.org/officeDocument/2006/relationships/image" Target="../media/image34.jpeg"/><Relationship Id="rId30" Type="http://schemas.openxmlformats.org/officeDocument/2006/relationships/tags" Target="../tags/tag379.xml"/><Relationship Id="rId3" Type="http://schemas.openxmlformats.org/officeDocument/2006/relationships/tags" Target="../tags/tag362.xml"/><Relationship Id="rId29" Type="http://schemas.openxmlformats.org/officeDocument/2006/relationships/tags" Target="../tags/tag378.xml"/><Relationship Id="rId28" Type="http://schemas.openxmlformats.org/officeDocument/2006/relationships/tags" Target="../tags/tag377.xml"/><Relationship Id="rId27" Type="http://schemas.openxmlformats.org/officeDocument/2006/relationships/tags" Target="../tags/tag376.xml"/><Relationship Id="rId26" Type="http://schemas.openxmlformats.org/officeDocument/2006/relationships/tags" Target="../tags/tag375.xml"/><Relationship Id="rId25" Type="http://schemas.openxmlformats.org/officeDocument/2006/relationships/image" Target="../media/image16.png"/><Relationship Id="rId24" Type="http://schemas.openxmlformats.org/officeDocument/2006/relationships/tags" Target="../tags/tag374.xml"/><Relationship Id="rId23" Type="http://schemas.openxmlformats.org/officeDocument/2006/relationships/image" Target="../media/image15.png"/><Relationship Id="rId22" Type="http://schemas.openxmlformats.org/officeDocument/2006/relationships/tags" Target="../tags/tag373.xml"/><Relationship Id="rId21" Type="http://schemas.openxmlformats.org/officeDocument/2006/relationships/tags" Target="../tags/tag372.xml"/><Relationship Id="rId20" Type="http://schemas.openxmlformats.org/officeDocument/2006/relationships/image" Target="../media/image17.png"/><Relationship Id="rId2" Type="http://schemas.openxmlformats.org/officeDocument/2006/relationships/image" Target="../media/image6.png"/><Relationship Id="rId19" Type="http://schemas.openxmlformats.org/officeDocument/2006/relationships/tags" Target="../tags/tag371.xml"/><Relationship Id="rId18" Type="http://schemas.openxmlformats.org/officeDocument/2006/relationships/image" Target="../media/image14.png"/><Relationship Id="rId17" Type="http://schemas.openxmlformats.org/officeDocument/2006/relationships/tags" Target="../tags/tag370.xml"/><Relationship Id="rId16" Type="http://schemas.openxmlformats.org/officeDocument/2006/relationships/image" Target="../media/image12.png"/><Relationship Id="rId15" Type="http://schemas.openxmlformats.org/officeDocument/2006/relationships/tags" Target="../tags/tag369.xml"/><Relationship Id="rId14" Type="http://schemas.openxmlformats.org/officeDocument/2006/relationships/image" Target="../media/image11.png"/><Relationship Id="rId13" Type="http://schemas.openxmlformats.org/officeDocument/2006/relationships/tags" Target="../tags/tag368.xml"/><Relationship Id="rId12" Type="http://schemas.openxmlformats.org/officeDocument/2006/relationships/image" Target="../media/image10.png"/><Relationship Id="rId11" Type="http://schemas.openxmlformats.org/officeDocument/2006/relationships/tags" Target="../tags/tag367.xml"/><Relationship Id="rId10" Type="http://schemas.openxmlformats.org/officeDocument/2006/relationships/image" Target="../media/image9.png"/><Relationship Id="rId1" Type="http://schemas.openxmlformats.org/officeDocument/2006/relationships/tags" Target="../tags/tag361.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jpeg"/><Relationship Id="rId2" Type="http://schemas.openxmlformats.org/officeDocument/2006/relationships/hyperlink" Target="https://baike.baidu.com/item/%E7%A7%91%E5%BE%B7%E9%9F%A6%E5%B0%94%E6%B7%B1%E7%A9%BA%E5%A4%A9%E4%BD%93%E8%A1%A8/2753257?fromModule=lemma_inlink" TargetMode="External"/><Relationship Id="rId1" Type="http://schemas.openxmlformats.org/officeDocument/2006/relationships/hyperlink" Target="https://baike.baidu.com/item/BBC/922?fromModule=lemma_inlink" TargetMode="Externa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83.xml"/><Relationship Id="rId4" Type="http://schemas.openxmlformats.org/officeDocument/2006/relationships/tags" Target="../tags/tag382.xml"/><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4.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8.png"/><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image" Target="../media/image7.png"/><Relationship Id="rId4" Type="http://schemas.openxmlformats.org/officeDocument/2006/relationships/tags" Target="../tags/tag70.xml"/><Relationship Id="rId31" Type="http://schemas.openxmlformats.org/officeDocument/2006/relationships/slideLayout" Target="../slideLayouts/slideLayout12.xml"/><Relationship Id="rId30" Type="http://schemas.openxmlformats.org/officeDocument/2006/relationships/image" Target="../media/image18.jpeg"/><Relationship Id="rId3" Type="http://schemas.openxmlformats.org/officeDocument/2006/relationships/tags" Target="../tags/tag69.xml"/><Relationship Id="rId29" Type="http://schemas.openxmlformats.org/officeDocument/2006/relationships/tags" Target="../tags/tag84.xml"/><Relationship Id="rId28" Type="http://schemas.openxmlformats.org/officeDocument/2006/relationships/tags" Target="../tags/tag83.xml"/><Relationship Id="rId27" Type="http://schemas.openxmlformats.org/officeDocument/2006/relationships/image" Target="../media/image17.png"/><Relationship Id="rId26" Type="http://schemas.openxmlformats.org/officeDocument/2006/relationships/tags" Target="../tags/tag82.xml"/><Relationship Id="rId25" Type="http://schemas.openxmlformats.org/officeDocument/2006/relationships/image" Target="../media/image16.png"/><Relationship Id="rId24" Type="http://schemas.openxmlformats.org/officeDocument/2006/relationships/tags" Target="../tags/tag81.xml"/><Relationship Id="rId23" Type="http://schemas.openxmlformats.org/officeDocument/2006/relationships/image" Target="../media/image15.png"/><Relationship Id="rId22" Type="http://schemas.openxmlformats.org/officeDocument/2006/relationships/tags" Target="../tags/tag80.xml"/><Relationship Id="rId21" Type="http://schemas.openxmlformats.org/officeDocument/2006/relationships/tags" Target="../tags/tag79.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78.xml"/><Relationship Id="rId18" Type="http://schemas.openxmlformats.org/officeDocument/2006/relationships/image" Target="../media/image13.png"/><Relationship Id="rId17" Type="http://schemas.openxmlformats.org/officeDocument/2006/relationships/tags" Target="../tags/tag77.xml"/><Relationship Id="rId16" Type="http://schemas.openxmlformats.org/officeDocument/2006/relationships/image" Target="../media/image12.png"/><Relationship Id="rId15" Type="http://schemas.openxmlformats.org/officeDocument/2006/relationships/tags" Target="../tags/tag76.xml"/><Relationship Id="rId14" Type="http://schemas.openxmlformats.org/officeDocument/2006/relationships/image" Target="../media/image11.png"/><Relationship Id="rId13" Type="http://schemas.openxmlformats.org/officeDocument/2006/relationships/tags" Target="../tags/tag75.xml"/><Relationship Id="rId12" Type="http://schemas.openxmlformats.org/officeDocument/2006/relationships/image" Target="../media/image10.png"/><Relationship Id="rId11" Type="http://schemas.openxmlformats.org/officeDocument/2006/relationships/tags" Target="../tags/tag74.xml"/><Relationship Id="rId10" Type="http://schemas.openxmlformats.org/officeDocument/2006/relationships/image" Target="../media/image9.png"/><Relationship Id="rId1" Type="http://schemas.openxmlformats.org/officeDocument/2006/relationships/tags" Target="../tags/tag68.xml"/></Relationships>
</file>

<file path=ppt/slides/_rels/slide5.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image" Target="../media/image9.png"/><Relationship Id="rId7" Type="http://schemas.openxmlformats.org/officeDocument/2006/relationships/tags" Target="../tags/tag89.xml"/><Relationship Id="rId6" Type="http://schemas.openxmlformats.org/officeDocument/2006/relationships/image" Target="../media/image8.png"/><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image" Target="../media/image7.png"/><Relationship Id="rId25" Type="http://schemas.openxmlformats.org/officeDocument/2006/relationships/slideLayout" Target="../slideLayouts/slideLayout12.xml"/><Relationship Id="rId24" Type="http://schemas.openxmlformats.org/officeDocument/2006/relationships/image" Target="../media/image19.jpeg"/><Relationship Id="rId23" Type="http://schemas.openxmlformats.org/officeDocument/2006/relationships/tags" Target="../tags/tag99.xml"/><Relationship Id="rId22" Type="http://schemas.openxmlformats.org/officeDocument/2006/relationships/tags" Target="../tags/tag98.xml"/><Relationship Id="rId21" Type="http://schemas.openxmlformats.org/officeDocument/2006/relationships/image" Target="../media/image17.png"/><Relationship Id="rId20" Type="http://schemas.openxmlformats.org/officeDocument/2006/relationships/tags" Target="../tags/tag97.xml"/><Relationship Id="rId2" Type="http://schemas.openxmlformats.org/officeDocument/2006/relationships/tags" Target="../tags/tag86.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image" Target="../media/image16.png"/><Relationship Id="rId15" Type="http://schemas.openxmlformats.org/officeDocument/2006/relationships/tags" Target="../tags/tag93.xml"/><Relationship Id="rId14" Type="http://schemas.openxmlformats.org/officeDocument/2006/relationships/image" Target="../media/image12.png"/><Relationship Id="rId13" Type="http://schemas.openxmlformats.org/officeDocument/2006/relationships/tags" Target="../tags/tag92.xml"/><Relationship Id="rId12" Type="http://schemas.openxmlformats.org/officeDocument/2006/relationships/image" Target="../media/image11.png"/><Relationship Id="rId11" Type="http://schemas.openxmlformats.org/officeDocument/2006/relationships/tags" Target="../tags/tag91.xml"/><Relationship Id="rId10" Type="http://schemas.openxmlformats.org/officeDocument/2006/relationships/image" Target="../media/image10.png"/><Relationship Id="rId1" Type="http://schemas.openxmlformats.org/officeDocument/2006/relationships/tags" Target="../tags/tag85.xml"/></Relationships>
</file>

<file path=ppt/slides/_rels/slide6.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image" Target="../media/image8.png"/><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image" Target="../media/image7.png"/><Relationship Id="rId4" Type="http://schemas.openxmlformats.org/officeDocument/2006/relationships/tags" Target="../tags/tag102.xml"/><Relationship Id="rId33" Type="http://schemas.openxmlformats.org/officeDocument/2006/relationships/slideLayout" Target="../slideLayouts/slideLayout12.xml"/><Relationship Id="rId32" Type="http://schemas.openxmlformats.org/officeDocument/2006/relationships/image" Target="../media/image20.jpeg"/><Relationship Id="rId31" Type="http://schemas.openxmlformats.org/officeDocument/2006/relationships/tags" Target="../tags/tag118.xml"/><Relationship Id="rId30" Type="http://schemas.openxmlformats.org/officeDocument/2006/relationships/image" Target="../media/image17.png"/><Relationship Id="rId3" Type="http://schemas.openxmlformats.org/officeDocument/2006/relationships/tags" Target="../tags/tag101.xml"/><Relationship Id="rId29" Type="http://schemas.openxmlformats.org/officeDocument/2006/relationships/tags" Target="../tags/tag117.xml"/><Relationship Id="rId28" Type="http://schemas.openxmlformats.org/officeDocument/2006/relationships/tags" Target="../tags/tag116.xml"/><Relationship Id="rId27" Type="http://schemas.openxmlformats.org/officeDocument/2006/relationships/tags" Target="../tags/tag115.xml"/><Relationship Id="rId26" Type="http://schemas.openxmlformats.org/officeDocument/2006/relationships/tags" Target="../tags/tag114.xml"/><Relationship Id="rId25" Type="http://schemas.openxmlformats.org/officeDocument/2006/relationships/image" Target="../media/image16.png"/><Relationship Id="rId24" Type="http://schemas.openxmlformats.org/officeDocument/2006/relationships/tags" Target="../tags/tag113.xml"/><Relationship Id="rId23" Type="http://schemas.openxmlformats.org/officeDocument/2006/relationships/image" Target="../media/image15.png"/><Relationship Id="rId22" Type="http://schemas.openxmlformats.org/officeDocument/2006/relationships/tags" Target="../tags/tag112.xml"/><Relationship Id="rId21" Type="http://schemas.openxmlformats.org/officeDocument/2006/relationships/tags" Target="../tags/tag111.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110.xml"/><Relationship Id="rId18" Type="http://schemas.openxmlformats.org/officeDocument/2006/relationships/image" Target="../media/image13.png"/><Relationship Id="rId17" Type="http://schemas.openxmlformats.org/officeDocument/2006/relationships/tags" Target="../tags/tag109.xml"/><Relationship Id="rId16" Type="http://schemas.openxmlformats.org/officeDocument/2006/relationships/image" Target="../media/image12.png"/><Relationship Id="rId15" Type="http://schemas.openxmlformats.org/officeDocument/2006/relationships/tags" Target="../tags/tag108.xml"/><Relationship Id="rId14" Type="http://schemas.openxmlformats.org/officeDocument/2006/relationships/image" Target="../media/image11.png"/><Relationship Id="rId13" Type="http://schemas.openxmlformats.org/officeDocument/2006/relationships/tags" Target="../tags/tag107.xml"/><Relationship Id="rId12" Type="http://schemas.openxmlformats.org/officeDocument/2006/relationships/image" Target="../media/image10.png"/><Relationship Id="rId11" Type="http://schemas.openxmlformats.org/officeDocument/2006/relationships/tags" Target="../tags/tag106.xml"/><Relationship Id="rId10" Type="http://schemas.openxmlformats.org/officeDocument/2006/relationships/image" Target="../media/image9.png"/><Relationship Id="rId1" Type="http://schemas.openxmlformats.org/officeDocument/2006/relationships/tags" Target="../tags/tag100.xml"/></Relationships>
</file>

<file path=ppt/slides/_rels/slide7.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image" Target="../media/image8.png"/><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image" Target="../media/image7.png"/><Relationship Id="rId4" Type="http://schemas.openxmlformats.org/officeDocument/2006/relationships/tags" Target="../tags/tag121.xml"/><Relationship Id="rId3" Type="http://schemas.openxmlformats.org/officeDocument/2006/relationships/tags" Target="../tags/tag120.xml"/><Relationship Id="rId28" Type="http://schemas.openxmlformats.org/officeDocument/2006/relationships/slideLayout" Target="../slideLayouts/slideLayout12.xml"/><Relationship Id="rId27" Type="http://schemas.openxmlformats.org/officeDocument/2006/relationships/image" Target="../media/image21.jpeg"/><Relationship Id="rId26" Type="http://schemas.openxmlformats.org/officeDocument/2006/relationships/tags" Target="../tags/tag135.xml"/><Relationship Id="rId25" Type="http://schemas.openxmlformats.org/officeDocument/2006/relationships/tags" Target="../tags/tag134.xml"/><Relationship Id="rId24" Type="http://schemas.openxmlformats.org/officeDocument/2006/relationships/image" Target="../media/image17.png"/><Relationship Id="rId23" Type="http://schemas.openxmlformats.org/officeDocument/2006/relationships/tags" Target="../tags/tag133.xml"/><Relationship Id="rId22" Type="http://schemas.openxmlformats.org/officeDocument/2006/relationships/tags" Target="../tags/tag132.xml"/><Relationship Id="rId21" Type="http://schemas.openxmlformats.org/officeDocument/2006/relationships/tags" Target="../tags/tag131.xml"/><Relationship Id="rId20" Type="http://schemas.openxmlformats.org/officeDocument/2006/relationships/tags" Target="../tags/tag130.xml"/><Relationship Id="rId2" Type="http://schemas.openxmlformats.org/officeDocument/2006/relationships/image" Target="../media/image6.png"/><Relationship Id="rId19" Type="http://schemas.openxmlformats.org/officeDocument/2006/relationships/image" Target="../media/image16.png"/><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image" Target="../media/image12.png"/><Relationship Id="rId15" Type="http://schemas.openxmlformats.org/officeDocument/2006/relationships/tags" Target="../tags/tag127.xml"/><Relationship Id="rId14" Type="http://schemas.openxmlformats.org/officeDocument/2006/relationships/image" Target="../media/image11.png"/><Relationship Id="rId13" Type="http://schemas.openxmlformats.org/officeDocument/2006/relationships/tags" Target="../tags/tag126.xml"/><Relationship Id="rId12" Type="http://schemas.openxmlformats.org/officeDocument/2006/relationships/image" Target="../media/image10.png"/><Relationship Id="rId11" Type="http://schemas.openxmlformats.org/officeDocument/2006/relationships/tags" Target="../tags/tag125.xml"/><Relationship Id="rId10" Type="http://schemas.openxmlformats.org/officeDocument/2006/relationships/image" Target="../media/image9.png"/><Relationship Id="rId1" Type="http://schemas.openxmlformats.org/officeDocument/2006/relationships/tags" Target="../tags/tag119.xml"/></Relationships>
</file>

<file path=ppt/slides/_rels/slide8.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image" Target="../media/image8.png"/><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image" Target="../media/image7.png"/><Relationship Id="rId4" Type="http://schemas.openxmlformats.org/officeDocument/2006/relationships/tags" Target="../tags/tag138.xml"/><Relationship Id="rId3" Type="http://schemas.openxmlformats.org/officeDocument/2006/relationships/tags" Target="../tags/tag137.xml"/><Relationship Id="rId27" Type="http://schemas.openxmlformats.org/officeDocument/2006/relationships/slideLayout" Target="../slideLayouts/slideLayout12.xml"/><Relationship Id="rId26" Type="http://schemas.openxmlformats.org/officeDocument/2006/relationships/image" Target="../media/image22.jpeg"/><Relationship Id="rId25" Type="http://schemas.openxmlformats.org/officeDocument/2006/relationships/tags" Target="../tags/tag151.xml"/><Relationship Id="rId24" Type="http://schemas.openxmlformats.org/officeDocument/2006/relationships/image" Target="../media/image17.png"/><Relationship Id="rId23" Type="http://schemas.openxmlformats.org/officeDocument/2006/relationships/tags" Target="../tags/tag150.xml"/><Relationship Id="rId22" Type="http://schemas.openxmlformats.org/officeDocument/2006/relationships/tags" Target="../tags/tag149.xml"/><Relationship Id="rId21" Type="http://schemas.openxmlformats.org/officeDocument/2006/relationships/tags" Target="../tags/tag148.xml"/><Relationship Id="rId20" Type="http://schemas.openxmlformats.org/officeDocument/2006/relationships/tags" Target="../tags/tag147.xml"/><Relationship Id="rId2" Type="http://schemas.openxmlformats.org/officeDocument/2006/relationships/image" Target="../media/image6.png"/><Relationship Id="rId19" Type="http://schemas.openxmlformats.org/officeDocument/2006/relationships/image" Target="../media/image16.png"/><Relationship Id="rId18" Type="http://schemas.openxmlformats.org/officeDocument/2006/relationships/tags" Target="../tags/tag146.xml"/><Relationship Id="rId17" Type="http://schemas.openxmlformats.org/officeDocument/2006/relationships/tags" Target="../tags/tag145.xml"/><Relationship Id="rId16" Type="http://schemas.openxmlformats.org/officeDocument/2006/relationships/image" Target="../media/image12.png"/><Relationship Id="rId15" Type="http://schemas.openxmlformats.org/officeDocument/2006/relationships/tags" Target="../tags/tag144.xml"/><Relationship Id="rId14" Type="http://schemas.openxmlformats.org/officeDocument/2006/relationships/image" Target="../media/image11.png"/><Relationship Id="rId13" Type="http://schemas.openxmlformats.org/officeDocument/2006/relationships/tags" Target="../tags/tag143.xml"/><Relationship Id="rId12" Type="http://schemas.openxmlformats.org/officeDocument/2006/relationships/image" Target="../media/image10.png"/><Relationship Id="rId11" Type="http://schemas.openxmlformats.org/officeDocument/2006/relationships/tags" Target="../tags/tag142.xml"/><Relationship Id="rId10" Type="http://schemas.openxmlformats.org/officeDocument/2006/relationships/image" Target="../media/image9.png"/><Relationship Id="rId1" Type="http://schemas.openxmlformats.org/officeDocument/2006/relationships/tags" Target="../tags/tag136.xml"/></Relationships>
</file>

<file path=ppt/slides/_rels/slide9.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image" Target="../media/image8.png"/><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image" Target="../media/image7.png"/><Relationship Id="rId4" Type="http://schemas.openxmlformats.org/officeDocument/2006/relationships/tags" Target="../tags/tag154.xml"/><Relationship Id="rId34" Type="http://schemas.openxmlformats.org/officeDocument/2006/relationships/slideLayout" Target="../slideLayouts/slideLayout12.xml"/><Relationship Id="rId33" Type="http://schemas.openxmlformats.org/officeDocument/2006/relationships/image" Target="../media/image23.png"/><Relationship Id="rId32" Type="http://schemas.openxmlformats.org/officeDocument/2006/relationships/tags" Target="../tags/tag171.xml"/><Relationship Id="rId31" Type="http://schemas.openxmlformats.org/officeDocument/2006/relationships/tags" Target="../tags/tag170.xml"/><Relationship Id="rId30" Type="http://schemas.openxmlformats.org/officeDocument/2006/relationships/image" Target="../media/image17.png"/><Relationship Id="rId3" Type="http://schemas.openxmlformats.org/officeDocument/2006/relationships/tags" Target="../tags/tag153.xml"/><Relationship Id="rId29" Type="http://schemas.openxmlformats.org/officeDocument/2006/relationships/tags" Target="../tags/tag169.xml"/><Relationship Id="rId28" Type="http://schemas.openxmlformats.org/officeDocument/2006/relationships/tags" Target="../tags/tag168.xml"/><Relationship Id="rId27" Type="http://schemas.openxmlformats.org/officeDocument/2006/relationships/tags" Target="../tags/tag167.xml"/><Relationship Id="rId26" Type="http://schemas.openxmlformats.org/officeDocument/2006/relationships/tags" Target="../tags/tag166.xml"/><Relationship Id="rId25" Type="http://schemas.openxmlformats.org/officeDocument/2006/relationships/image" Target="../media/image16.png"/><Relationship Id="rId24" Type="http://schemas.openxmlformats.org/officeDocument/2006/relationships/tags" Target="../tags/tag165.xml"/><Relationship Id="rId23" Type="http://schemas.openxmlformats.org/officeDocument/2006/relationships/image" Target="../media/image15.png"/><Relationship Id="rId22" Type="http://schemas.openxmlformats.org/officeDocument/2006/relationships/tags" Target="../tags/tag164.xml"/><Relationship Id="rId21" Type="http://schemas.openxmlformats.org/officeDocument/2006/relationships/tags" Target="../tags/tag163.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162.xml"/><Relationship Id="rId18" Type="http://schemas.openxmlformats.org/officeDocument/2006/relationships/image" Target="../media/image13.png"/><Relationship Id="rId17" Type="http://schemas.openxmlformats.org/officeDocument/2006/relationships/tags" Target="../tags/tag161.xml"/><Relationship Id="rId16" Type="http://schemas.openxmlformats.org/officeDocument/2006/relationships/image" Target="../media/image12.png"/><Relationship Id="rId15" Type="http://schemas.openxmlformats.org/officeDocument/2006/relationships/tags" Target="../tags/tag160.xml"/><Relationship Id="rId14" Type="http://schemas.openxmlformats.org/officeDocument/2006/relationships/image" Target="../media/image11.png"/><Relationship Id="rId13" Type="http://schemas.openxmlformats.org/officeDocument/2006/relationships/tags" Target="../tags/tag159.xml"/><Relationship Id="rId12" Type="http://schemas.openxmlformats.org/officeDocument/2006/relationships/image" Target="../media/image10.png"/><Relationship Id="rId11" Type="http://schemas.openxmlformats.org/officeDocument/2006/relationships/tags" Target="../tags/tag158.xml"/><Relationship Id="rId10" Type="http://schemas.openxmlformats.org/officeDocument/2006/relationships/image" Target="../media/image9.png"/><Relationship Id="rId1" Type="http://schemas.openxmlformats.org/officeDocument/2006/relationships/tags" Target="../tags/tag1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8d45c987-80a6-4b9d-a28f-cbe22051da27"/>
          <p:cNvPicPr>
            <a:picLocks noChangeAspect="1"/>
          </p:cNvPicPr>
          <p:nvPr/>
        </p:nvPicPr>
        <p:blipFill>
          <a:blip r:embed="rId1"/>
          <a:stretch>
            <a:fillRect/>
          </a:stretch>
        </p:blipFill>
        <p:spPr>
          <a:xfrm>
            <a:off x="6264910" y="1720850"/>
            <a:ext cx="4691380" cy="2431415"/>
          </a:xfrm>
          <a:prstGeom prst="rect">
            <a:avLst/>
          </a:prstGeom>
        </p:spPr>
      </p:pic>
      <p:pic>
        <p:nvPicPr>
          <p:cNvPr id="2" name="图片 1" descr="C:/Users/GFS/Desktop/08.26 课件/（新）课件/课件封面色块2.png课件封面色块2"/>
          <p:cNvPicPr>
            <a:picLocks noChangeAspect="1"/>
          </p:cNvPicPr>
          <p:nvPr>
            <p:custDataLst>
              <p:tags r:id="rId2"/>
            </p:custDataLst>
          </p:nvPr>
        </p:nvPicPr>
        <p:blipFill>
          <a:blip r:embed="rId3"/>
          <a:srcRect t="36633" r="6391" b="36633"/>
          <a:stretch>
            <a:fillRect/>
          </a:stretch>
        </p:blipFill>
        <p:spPr>
          <a:xfrm flipH="1">
            <a:off x="381635" y="436880"/>
            <a:ext cx="8130540" cy="930910"/>
          </a:xfrm>
          <a:prstGeom prst="rect">
            <a:avLst/>
          </a:prstGeom>
        </p:spPr>
      </p:pic>
      <p:sp>
        <p:nvSpPr>
          <p:cNvPr id="5" name="文本框 4"/>
          <p:cNvSpPr txBox="1"/>
          <p:nvPr>
            <p:custDataLst>
              <p:tags r:id="rId4"/>
            </p:custDataLst>
          </p:nvPr>
        </p:nvSpPr>
        <p:spPr>
          <a:xfrm>
            <a:off x="625475" y="509270"/>
            <a:ext cx="7089775" cy="763270"/>
          </a:xfrm>
          <a:prstGeom prst="rect">
            <a:avLst/>
          </a:prstGeom>
          <a:noFill/>
        </p:spPr>
        <p:txBody>
          <a:bodyPr wrap="square" rtlCol="0">
            <a:noAutofit/>
          </a:bodyPr>
          <a:p>
            <a:r>
              <a:rPr lang="en-US" altLang="zh-CN" sz="4000" b="1">
                <a:solidFill>
                  <a:sysClr val="window" lastClr="FFFFFF"/>
                </a:solidFill>
              </a:rPr>
              <a:t>Unit 8  Follow your interests</a:t>
            </a:r>
            <a:endParaRPr lang="en-US" altLang="zh-CN" sz="4000" b="1">
              <a:solidFill>
                <a:sysClr val="window" lastClr="FFFFFF"/>
              </a:solidFill>
            </a:endParaRPr>
          </a:p>
          <a:p>
            <a:endParaRPr lang="en-US" altLang="zh-CN" sz="4000" b="1">
              <a:solidFill>
                <a:sysClr val="window" lastClr="FFFFFF"/>
              </a:solidFill>
            </a:endParaRPr>
          </a:p>
        </p:txBody>
      </p:sp>
      <p:sp>
        <p:nvSpPr>
          <p:cNvPr id="7" name="圆角矩形 6"/>
          <p:cNvSpPr/>
          <p:nvPr>
            <p:custDataLst>
              <p:tags r:id="rId5"/>
            </p:custDataLst>
          </p:nvPr>
        </p:nvSpPr>
        <p:spPr>
          <a:xfrm>
            <a:off x="428625" y="1482090"/>
            <a:ext cx="4466590" cy="2823845"/>
          </a:xfrm>
          <a:prstGeom prst="roundRect">
            <a:avLst/>
          </a:prstGeom>
          <a:solidFill>
            <a:sysClr val="window" lastClr="FFFFFF"/>
          </a:solidFill>
          <a:ln w="19050" cap="flat" cmpd="sng" algn="ctr">
            <a:solidFill>
              <a:srgbClr val="4472C4">
                <a:shade val="50000"/>
              </a:srgbClr>
            </a:solidFill>
            <a:prstDash val="dash"/>
            <a:miter lim="800000"/>
          </a:ln>
          <a:effectLst/>
        </p:spPr>
        <p:txBody>
          <a:bodyPr rtlCol="0" anchor="ctr"/>
          <a:p>
            <a:pPr algn="just"/>
            <a:r>
              <a:rPr lang="zh-CN" altLang="en-US" sz="2800" b="1">
                <a:solidFill>
                  <a:sysClr val="windowText" lastClr="000000"/>
                </a:solidFill>
                <a:latin typeface="等线" panose="02010600030101010101" charset="-122"/>
              </a:rPr>
              <a:t>主题范畴：</a:t>
            </a:r>
            <a:endParaRPr lang="zh-CN" altLang="en-US" sz="2800" b="1">
              <a:solidFill>
                <a:sysClr val="windowText" lastClr="000000"/>
              </a:solidFill>
              <a:latin typeface="等线" panose="02010600030101010101" charset="-122"/>
            </a:endParaRPr>
          </a:p>
          <a:p>
            <a:pPr algn="just"/>
            <a:r>
              <a:rPr lang="zh-CN" altLang="en-US" sz="2800">
                <a:solidFill>
                  <a:sysClr val="windowText" lastClr="000000"/>
                </a:solidFill>
                <a:latin typeface="楷体" panose="02010609060101010101" charset="-122"/>
                <a:ea typeface="楷体" panose="02010609060101010101" charset="-122"/>
              </a:rPr>
              <a:t>人与</a:t>
            </a:r>
            <a:r>
              <a:rPr lang="zh-CN" altLang="en-US" sz="2800">
                <a:solidFill>
                  <a:sysClr val="windowText" lastClr="000000"/>
                </a:solidFill>
                <a:latin typeface="楷体" panose="02010609060101010101" charset="-122"/>
                <a:ea typeface="楷体" panose="02010609060101010101" charset="-122"/>
              </a:rPr>
              <a:t>自我</a:t>
            </a:r>
            <a:endParaRPr lang="zh-CN" altLang="en-US" sz="2800">
              <a:solidFill>
                <a:sysClr val="windowText" lastClr="000000"/>
              </a:solidFill>
              <a:latin typeface="楷体" panose="02010609060101010101" charset="-122"/>
              <a:ea typeface="楷体" panose="02010609060101010101" charset="-122"/>
            </a:endParaRPr>
          </a:p>
          <a:p>
            <a:pPr algn="just"/>
            <a:r>
              <a:rPr lang="zh-CN" altLang="en-US" sz="2800" b="1">
                <a:solidFill>
                  <a:sysClr val="windowText" lastClr="000000"/>
                </a:solidFill>
                <a:latin typeface="等线" panose="02010600030101010101" charset="-122"/>
              </a:rPr>
              <a:t>主题群：</a:t>
            </a:r>
            <a:endParaRPr lang="zh-CN" altLang="en-US" sz="2800" b="1">
              <a:solidFill>
                <a:sysClr val="windowText" lastClr="000000"/>
              </a:solidFill>
              <a:latin typeface="等线" panose="02010600030101010101" charset="-122"/>
            </a:endParaRPr>
          </a:p>
          <a:p>
            <a:pPr algn="just"/>
            <a:r>
              <a:rPr lang="zh-CN" altLang="en-US" sz="2800">
                <a:solidFill>
                  <a:sysClr val="windowText" lastClr="000000"/>
                </a:solidFill>
                <a:latin typeface="楷体" panose="02010609060101010101" charset="-122"/>
                <a:ea typeface="楷体" panose="02010609060101010101" charset="-122"/>
              </a:rPr>
              <a:t>做人</a:t>
            </a:r>
            <a:r>
              <a:rPr lang="zh-CN" altLang="en-US" sz="2800">
                <a:solidFill>
                  <a:sysClr val="windowText" lastClr="000000"/>
                </a:solidFill>
                <a:latin typeface="楷体" panose="02010609060101010101" charset="-122"/>
                <a:ea typeface="楷体" panose="02010609060101010101" charset="-122"/>
              </a:rPr>
              <a:t>与做事</a:t>
            </a:r>
            <a:endParaRPr lang="zh-CN" altLang="en-US" sz="2800">
              <a:solidFill>
                <a:sysClr val="windowText" lastClr="000000"/>
              </a:solidFill>
              <a:latin typeface="楷体" panose="02010609060101010101" charset="-122"/>
              <a:ea typeface="楷体" panose="02010609060101010101" charset="-122"/>
            </a:endParaRPr>
          </a:p>
          <a:p>
            <a:pPr algn="just"/>
            <a:r>
              <a:rPr lang="zh-CN" altLang="en-US" sz="2800" b="1">
                <a:solidFill>
                  <a:sysClr val="windowText" lastClr="000000"/>
                </a:solidFill>
                <a:latin typeface="等线" panose="02010600030101010101" charset="-122"/>
              </a:rPr>
              <a:t>子主题：</a:t>
            </a:r>
            <a:endParaRPr lang="zh-CN" altLang="en-US" sz="2800" b="1">
              <a:solidFill>
                <a:sysClr val="windowText" lastClr="000000"/>
              </a:solidFill>
              <a:latin typeface="等线" panose="02010600030101010101" charset="-122"/>
            </a:endParaRPr>
          </a:p>
          <a:p>
            <a:pPr algn="just"/>
            <a:r>
              <a:rPr lang="zh-CN" altLang="en-US" sz="2800">
                <a:solidFill>
                  <a:sysClr val="windowText" lastClr="000000"/>
                </a:solidFill>
                <a:latin typeface="楷体" panose="02010609060101010101" charset="-122"/>
                <a:ea typeface="楷体" panose="02010609060101010101" charset="-122"/>
              </a:rPr>
              <a:t>职业启蒙，职业精神</a:t>
            </a:r>
            <a:endParaRPr lang="zh-CN" altLang="en-US" sz="2800">
              <a:solidFill>
                <a:sysClr val="windowText" lastClr="000000"/>
              </a:solidFill>
              <a:latin typeface="楷体" panose="02010609060101010101" charset="-122"/>
              <a:ea typeface="楷体" panose="02010609060101010101" charset="-122"/>
            </a:endParaRPr>
          </a:p>
        </p:txBody>
      </p:sp>
      <p:sp>
        <p:nvSpPr>
          <p:cNvPr id="9" name="TextBox 17"/>
          <p:cNvSpPr txBox="1"/>
          <p:nvPr>
            <p:custDataLst>
              <p:tags r:id="rId6"/>
            </p:custDataLst>
          </p:nvPr>
        </p:nvSpPr>
        <p:spPr bwMode="auto">
          <a:xfrm>
            <a:off x="381635" y="4592955"/>
            <a:ext cx="5066665" cy="1659890"/>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p>
            <a:pPr marL="0" lvl="1" algn="ctr"/>
            <a:r>
              <a:rPr lang="en-US" altLang="zh-CN" sz="4000" b="1" dirty="0">
                <a:solidFill>
                  <a:srgbClr val="0070C0"/>
                </a:solidFill>
                <a:latin typeface="Calibri" panose="020F0502020204030204" charset="0"/>
                <a:ea typeface="微软雅黑" panose="020B0503020204020204" charset="-122"/>
                <a:cs typeface="Calibri" panose="020F0502020204030204" charset="0"/>
              </a:rPr>
              <a:t>Key question:</a:t>
            </a:r>
            <a:endParaRPr lang="en-US" altLang="zh-CN" sz="4000" b="1" dirty="0">
              <a:solidFill>
                <a:srgbClr val="0070C0"/>
              </a:solidFill>
              <a:latin typeface="Calibri" panose="020F0502020204030204" charset="0"/>
              <a:ea typeface="微软雅黑" panose="020B0503020204020204" charset="-122"/>
              <a:cs typeface="Calibri" panose="020F0502020204030204" charset="0"/>
            </a:endParaRPr>
          </a:p>
          <a:p>
            <a:pPr marL="0" lvl="1" algn="ctr"/>
            <a:r>
              <a:rPr lang="en-US" altLang="zh-CN" sz="3600" b="1" dirty="0">
                <a:solidFill>
                  <a:srgbClr val="0070C0"/>
                </a:solidFill>
                <a:latin typeface="Calibri" panose="020F0502020204030204" charset="0"/>
                <a:ea typeface="微软雅黑" panose="020B0503020204020204" charset="-122"/>
                <a:cs typeface="Calibri" panose="020F0502020204030204" charset="0"/>
              </a:rPr>
              <a:t>How can we turn our</a:t>
            </a:r>
            <a:endParaRPr lang="en-US" altLang="zh-CN" sz="3600" b="1" dirty="0">
              <a:solidFill>
                <a:srgbClr val="0070C0"/>
              </a:solidFill>
              <a:latin typeface="Calibri" panose="020F0502020204030204" charset="0"/>
              <a:ea typeface="微软雅黑" panose="020B0503020204020204" charset="-122"/>
              <a:cs typeface="Calibri" panose="020F0502020204030204" charset="0"/>
            </a:endParaRPr>
          </a:p>
          <a:p>
            <a:pPr marL="0" lvl="1" algn="ctr"/>
            <a:r>
              <a:rPr lang="en-US" altLang="zh-CN" sz="3600" b="1" dirty="0">
                <a:solidFill>
                  <a:srgbClr val="0070C0"/>
                </a:solidFill>
                <a:latin typeface="Calibri" panose="020F0502020204030204" charset="0"/>
                <a:ea typeface="微软雅黑" panose="020B0503020204020204" charset="-122"/>
                <a:cs typeface="Calibri" panose="020F0502020204030204" charset="0"/>
              </a:rPr>
              <a:t> interests into a career?</a:t>
            </a:r>
            <a:endParaRPr lang="en-US" altLang="zh-CN" sz="3600" b="1" dirty="0">
              <a:solidFill>
                <a:srgbClr val="0070C0"/>
              </a:solidFill>
              <a:latin typeface="Calibri" panose="020F0502020204030204" charset="0"/>
              <a:ea typeface="微软雅黑" panose="020B0503020204020204" charset="-122"/>
              <a:cs typeface="Calibri" panose="020F0502020204030204" charset="0"/>
            </a:endParaRPr>
          </a:p>
        </p:txBody>
      </p:sp>
      <p:pic>
        <p:nvPicPr>
          <p:cNvPr id="3" name="图片 2" descr="1"/>
          <p:cNvPicPr>
            <a:picLocks noChangeAspect="1"/>
          </p:cNvPicPr>
          <p:nvPr>
            <p:custDataLst>
              <p:tags r:id="rId7"/>
            </p:custDataLst>
          </p:nvPr>
        </p:nvPicPr>
        <p:blipFill>
          <a:blip r:embed="rId8"/>
          <a:srcRect l="17222" r="14865" b="14792"/>
          <a:stretch>
            <a:fillRect/>
          </a:stretch>
        </p:blipFill>
        <p:spPr>
          <a:xfrm>
            <a:off x="5815965" y="4230370"/>
            <a:ext cx="5678805" cy="122809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534285"/>
            <a:ext cx="6471285" cy="19710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251075"/>
            <a:ext cx="1630680" cy="723265"/>
          </a:xfrm>
          <a:prstGeom prst="rect">
            <a:avLst/>
          </a:prstGeom>
        </p:spPr>
      </p:pic>
      <p:sp>
        <p:nvSpPr>
          <p:cNvPr id="3" name="矩形 2"/>
          <p:cNvSpPr/>
          <p:nvPr>
            <p:custDataLst>
              <p:tags r:id="rId21"/>
            </p:custDataLst>
          </p:nvPr>
        </p:nvSpPr>
        <p:spPr>
          <a:xfrm>
            <a:off x="808990" y="944245"/>
            <a:ext cx="6342380" cy="1120140"/>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solidFill>
                  <a:schemeClr val="tx1"/>
                </a:solidFill>
                <a:latin typeface="Times New Roman" panose="02020603050405020304" charset="0"/>
                <a:ea typeface="宋体" panose="02010600030101010101" pitchFamily="2" charset="-122"/>
                <a:cs typeface="Times New Roman" panose="02020603050405020304" charset="0"/>
              </a:rPr>
              <a:t>extreme</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adj. </a:t>
            </a:r>
            <a:r>
              <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rPr>
              <a:t>极端的；极度的</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custDataLst>
              <p:tags r:id="rId22"/>
            </p:custDataLst>
          </p:nvPr>
        </p:nvSpPr>
        <p:spPr>
          <a:xfrm>
            <a:off x="1134745" y="281114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extremely useful 非常有用</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extremely important 极其重要 </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296191"/>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5" name="文本框 4"/>
          <p:cNvSpPr txBox="1"/>
          <p:nvPr>
            <p:custDataLst>
              <p:tags r:id="rId27"/>
            </p:custDataLst>
          </p:nvPr>
        </p:nvSpPr>
        <p:spPr>
          <a:xfrm>
            <a:off x="824230" y="461581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weather is</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 extremely</a:t>
            </a:r>
            <a:r>
              <a:rPr lang="en-US" altLang="zh-CN" sz="2800" b="1" i="1">
                <a:latin typeface="Times New Roman Bold Italic" panose="02020703060505090304" charset="0"/>
                <a:ea typeface="Helvetica"/>
                <a:cs typeface="Times New Roman Bold Italic" panose="02020703060505090304" charset="0"/>
                <a:sym typeface="+mn-ea"/>
              </a:rPr>
              <a:t> hot today</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This problem is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extremely</a:t>
            </a:r>
            <a:r>
              <a:rPr lang="en-US" altLang="zh-CN" sz="2800" b="1" i="1">
                <a:latin typeface="Times New Roman Bold Italic" panose="02020703060505090304" charset="0"/>
                <a:ea typeface="Helvetica"/>
                <a:cs typeface="Times New Roman Bold Italic" panose="02020703060505090304" charset="0"/>
                <a:sym typeface="+mn-ea"/>
              </a:rPr>
              <a:t> difficult to solve</a:t>
            </a:r>
            <a:r>
              <a:rPr lang="en-US" altLang="zh-CN" sz="2800" b="1">
                <a:solidFill>
                  <a:srgbClr val="444444"/>
                </a:solidFill>
                <a:latin typeface="Times New Roman Bold" panose="02020803070505020304" charset="0"/>
                <a:ea typeface="Helvetica"/>
                <a:cs typeface="Times New Roman Bold" panose="02020803070505020304" charset="0"/>
                <a:sym typeface="+mn-ea"/>
              </a:rPr>
              <a: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8"/>
            </p:custDataLst>
          </p:nvPr>
        </p:nvSpPr>
        <p:spPr>
          <a:xfrm>
            <a:off x="6903720" y="485013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今天的天气</a:t>
            </a:r>
            <a:r>
              <a:rPr lang="zh-CN" altLang="en-US" sz="2400">
                <a:solidFill>
                  <a:srgbClr val="C00000"/>
                </a:solidFill>
                <a:latin typeface="微软雅黑" panose="020B0503020204020204" charset="-122"/>
                <a:ea typeface="微软雅黑" panose="020B0503020204020204" charset="-122"/>
                <a:sym typeface="+mn-ea"/>
              </a:rPr>
              <a:t>非常</a:t>
            </a:r>
            <a:r>
              <a:rPr lang="zh-CN" altLang="en-US" sz="2400">
                <a:latin typeface="微软雅黑" panose="020B0503020204020204" charset="-122"/>
                <a:ea typeface="微软雅黑" panose="020B0503020204020204" charset="-122"/>
                <a:sym typeface="+mn-ea"/>
              </a:rPr>
              <a:t>炎热</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9"/>
            </p:custDataLst>
          </p:nvPr>
        </p:nvSpPr>
        <p:spPr>
          <a:xfrm>
            <a:off x="7897495" y="5480685"/>
            <a:ext cx="573341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这个问题</a:t>
            </a:r>
            <a:r>
              <a:rPr lang="zh-CN" altLang="en-US" sz="2400">
                <a:solidFill>
                  <a:srgbClr val="C00000"/>
                </a:solidFill>
                <a:latin typeface="微软雅黑" panose="020B0503020204020204" charset="-122"/>
                <a:ea typeface="微软雅黑" panose="020B0503020204020204" charset="-122"/>
                <a:sym typeface="+mn-ea"/>
              </a:rPr>
              <a:t>极其</a:t>
            </a:r>
            <a:r>
              <a:rPr lang="zh-CN" altLang="en-US" sz="2400">
                <a:latin typeface="微软雅黑" panose="020B0503020204020204" charset="-122"/>
                <a:ea typeface="微软雅黑" panose="020B0503020204020204" charset="-122"/>
                <a:sym typeface="+mn-ea"/>
              </a:rPr>
              <a:t>难解决</a:t>
            </a:r>
            <a:endParaRPr lang="zh-CN" altLang="en-US" sz="2400">
              <a:latin typeface="微软雅黑" panose="020B0503020204020204" charset="-122"/>
              <a:ea typeface="微软雅黑" panose="020B0503020204020204" charset="-122"/>
              <a:sym typeface="+mn-ea"/>
            </a:endParaRPr>
          </a:p>
        </p:txBody>
      </p:sp>
      <p:sp>
        <p:nvSpPr>
          <p:cNvPr id="10" name="矩形 9"/>
          <p:cNvSpPr/>
          <p:nvPr>
            <p:custDataLst>
              <p:tags r:id="rId30"/>
            </p:custDataLst>
          </p:nvPr>
        </p:nvSpPr>
        <p:spPr>
          <a:xfrm>
            <a:off x="1134621" y="72225"/>
            <a:ext cx="9825990" cy="768350"/>
          </a:xfrm>
          <a:prstGeom prst="rect">
            <a:avLst/>
          </a:prstGeom>
        </p:spPr>
        <p:txBody>
          <a:bodyPr wrap="none">
            <a:spAutoFit/>
          </a:bodyPr>
          <a:lstStyle/>
          <a:p>
            <a:pPr marL="457200" lvl="0" indent="-457200" algn="l">
              <a:lnSpc>
                <a:spcPct val="110000"/>
              </a:lnSpc>
              <a:buBlip>
                <a:blip r:embed="rId3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extremely</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/ɪkˈstriːmli/      adv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极其；极端；非常</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9" name="图片 8"/>
          <p:cNvPicPr>
            <a:picLocks noChangeAspect="1"/>
          </p:cNvPicPr>
          <p:nvPr>
            <p:custDataLst>
              <p:tags r:id="rId32"/>
            </p:custDataLst>
          </p:nvPr>
        </p:nvPicPr>
        <p:blipFill>
          <a:blip r:embed="rId33"/>
          <a:stretch>
            <a:fillRect/>
          </a:stretch>
        </p:blipFill>
        <p:spPr>
          <a:xfrm>
            <a:off x="7687310" y="881380"/>
            <a:ext cx="3194050" cy="35807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3173095"/>
            <a:ext cx="6967855" cy="12852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843530"/>
            <a:ext cx="1630680" cy="723265"/>
          </a:xfrm>
          <a:prstGeom prst="rect">
            <a:avLst/>
          </a:prstGeom>
        </p:spPr>
      </p:pic>
      <p:sp>
        <p:nvSpPr>
          <p:cNvPr id="3" name="矩形 2"/>
          <p:cNvSpPr/>
          <p:nvPr>
            <p:custDataLst>
              <p:tags r:id="rId21"/>
            </p:custDataLst>
          </p:nvPr>
        </p:nvSpPr>
        <p:spPr>
          <a:xfrm>
            <a:off x="808990" y="944245"/>
            <a:ext cx="6839585" cy="175196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curious</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ly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adv</a:t>
            </a:r>
            <a:r>
              <a:rPr sz="2800" b="1" kern="0">
                <a:solidFill>
                  <a:prstClr val="black"/>
                </a:solidFill>
                <a:latin typeface="Times New Roman" panose="02020603050405020304" charset="0"/>
                <a:ea typeface="宋体" panose="02010600030101010101" pitchFamily="2" charset="-122"/>
                <a:cs typeface="Times New Roman" panose="02020603050405020304" charset="0"/>
              </a:rPr>
              <a:t>. 好奇地</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；奇怪地</a:t>
            </a:r>
            <a:endParaRPr sz="2800" b="1" kern="0">
              <a:solidFill>
                <a:prstClr val="black"/>
              </a:solidFill>
              <a:latin typeface="Times New Roman" panose="02020603050405020304" charset="0"/>
              <a:ea typeface="宋体" panose="02010600030101010101" pitchFamily="2" charset="-122"/>
              <a:cs typeface="Times New Roman" panose="02020603050405020304" charset="0"/>
            </a:endParaRPr>
          </a:p>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curi</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osity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n</a:t>
            </a:r>
            <a:r>
              <a:rPr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好奇心</a:t>
            </a:r>
            <a:endParaRPr lang="zh-CN"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custDataLst>
              <p:tags r:id="rId22"/>
            </p:custDataLst>
          </p:nvPr>
        </p:nvSpPr>
        <p:spPr>
          <a:xfrm>
            <a:off x="1283970" y="333565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be </a:t>
            </a: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curious about </a:t>
            </a:r>
            <a:r>
              <a:rPr 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对</a:t>
            </a:r>
            <a:r>
              <a:rPr lang="en-US" alt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a:t>
            </a: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a:t>
            </a: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好奇</a:t>
            </a:r>
            <a:r>
              <a:rPr sz="2800" b="1">
                <a:latin typeface="Times New Roman Regular" panose="02020503050405090304" charset="0"/>
                <a:ea typeface="宋体" panose="02010600030101010101" pitchFamily="2" charset="-122"/>
                <a:cs typeface="Times New Roman Regular" panose="02020503050405090304" charset="0"/>
                <a:sym typeface="+mn-ea"/>
              </a:rPr>
              <a:t> </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indent="0" fontAlgn="base">
              <a:lnSpc>
                <a:spcPct val="150000"/>
              </a:lnSpc>
              <a:spcBef>
                <a:spcPct val="0"/>
              </a:spcBef>
              <a:spcAft>
                <a:spcPct val="0"/>
              </a:spcAft>
              <a:buFont typeface="Wingdings" panose="05000000000000000000" pitchFamily="2" charset="2"/>
              <a:buNone/>
            </a:pP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888646"/>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9" name="矩形 8"/>
          <p:cNvSpPr/>
          <p:nvPr>
            <p:custDataLst>
              <p:tags r:id="rId27"/>
            </p:custDataLst>
          </p:nvPr>
        </p:nvSpPr>
        <p:spPr>
          <a:xfrm>
            <a:off x="1134621" y="72225"/>
            <a:ext cx="9582785" cy="768350"/>
          </a:xfrm>
          <a:prstGeom prst="rect">
            <a:avLst/>
          </a:prstGeom>
        </p:spPr>
        <p:txBody>
          <a:bodyPr wrap="none">
            <a:spAutoFit/>
          </a:bodyPr>
          <a:lstStyle/>
          <a:p>
            <a:pPr marL="457200" lvl="0" indent="-457200" algn="l">
              <a:lnSpc>
                <a:spcPct val="110000"/>
              </a:lnSpc>
              <a:buBlip>
                <a:blip r:embed="rId28"/>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curious</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/ˈkjʊəriəs/      adj</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求知欲强的； 好奇的</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2" name="图片 1"/>
          <p:cNvPicPr>
            <a:picLocks noChangeAspect="1"/>
          </p:cNvPicPr>
          <p:nvPr>
            <p:custDataLst>
              <p:tags r:id="rId29"/>
            </p:custDataLst>
          </p:nvPr>
        </p:nvPicPr>
        <p:blipFill>
          <a:blip r:embed="rId30"/>
          <a:stretch>
            <a:fillRect/>
          </a:stretch>
        </p:blipFill>
        <p:spPr>
          <a:xfrm>
            <a:off x="7818120" y="1271905"/>
            <a:ext cx="4097020" cy="40970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组合 403"/>
          <p:cNvGrpSpPr/>
          <p:nvPr>
            <p:custDataLst>
              <p:tags r:id="rId1"/>
            </p:custDataLst>
          </p:nvPr>
        </p:nvGrpSpPr>
        <p:grpSpPr>
          <a:xfrm>
            <a:off x="-15240" y="-31286"/>
            <a:ext cx="11573098" cy="7260278"/>
            <a:chOff x="-15113" y="-17272"/>
            <a:chExt cx="11573002" cy="6381623"/>
          </a:xfrm>
        </p:grpSpPr>
        <p:sp>
          <p:nvSpPr>
            <p:cNvPr id="405" name="Object 405"/>
            <p:cNvSpPr txBox="1"/>
            <p:nvPr>
              <p:custDataLst>
                <p:tags r:id="rId2"/>
              </p:custDataLst>
            </p:nvPr>
          </p:nvSpPr>
          <p:spPr>
            <a:xfrm>
              <a:off x="-15113" y="-17272"/>
              <a:ext cx="1961642" cy="496697"/>
            </a:xfrm>
            <a:prstGeom prst="rect">
              <a:avLst/>
            </a:prstGeom>
            <a:blipFill dpi="0" rotWithShape="1">
              <a:blip r:embed="rId3"/>
              <a:stretch>
                <a:fillRect/>
              </a:stretch>
            </a:blipFill>
          </p:spPr>
          <p:txBody>
            <a:bodyPr wrap="square" lIns="0" tIns="0" rIns="0" bIns="0" rtlCol="0" anchorCtr="0">
              <a:noAutofit/>
            </a:bodyPr>
            <a:lstStyle/>
            <a:p/>
          </p:txBody>
        </p:sp>
        <p:grpSp>
          <p:nvGrpSpPr>
            <p:cNvPr id="406" name="组合 406"/>
            <p:cNvGrpSpPr/>
            <p:nvPr>
              <p:custDataLst>
                <p:tags r:id="rId4"/>
              </p:custDataLst>
            </p:nvPr>
          </p:nvGrpSpPr>
          <p:grpSpPr>
            <a:xfrm>
              <a:off x="0" y="38353"/>
              <a:ext cx="1624076" cy="437006"/>
              <a:chOff x="0" y="38353"/>
              <a:chExt cx="1624076" cy="437006"/>
            </a:xfrm>
          </p:grpSpPr>
          <p:sp>
            <p:nvSpPr>
              <p:cNvPr id="407" name="Object 407"/>
              <p:cNvSpPr txBox="1"/>
              <p:nvPr>
                <p:custDataLst>
                  <p:tags r:id="rId5"/>
                </p:custDataLst>
              </p:nvPr>
            </p:nvSpPr>
            <p:spPr>
              <a:xfrm>
                <a:off x="-19050" y="72516"/>
                <a:ext cx="1662176" cy="421894"/>
              </a:xfrm>
              <a:prstGeom prst="rect">
                <a:avLst/>
              </a:prstGeom>
              <a:blipFill dpi="0" rotWithShape="1">
                <a:blip r:embed="rId6"/>
                <a:stretch>
                  <a:fillRect/>
                </a:stretch>
              </a:blipFill>
            </p:spPr>
            <p:txBody>
              <a:bodyPr wrap="square" lIns="0" tIns="0" rIns="0" bIns="0" rtlCol="0" anchorCtr="0">
                <a:noAutofit/>
              </a:bodyPr>
              <a:lstStyle/>
              <a:p/>
            </p:txBody>
          </p:sp>
          <p:sp>
            <p:nvSpPr>
              <p:cNvPr id="408" name="Object 408"/>
              <p:cNvSpPr txBox="1"/>
              <p:nvPr>
                <p:custDataLst>
                  <p:tags r:id="rId7"/>
                </p:custDataLst>
              </p:nvPr>
            </p:nvSpPr>
            <p:spPr>
              <a:xfrm>
                <a:off x="-8889" y="19303"/>
                <a:ext cx="1622933" cy="421894"/>
              </a:xfrm>
              <a:prstGeom prst="rect">
                <a:avLst/>
              </a:prstGeom>
              <a:blipFill dpi="0" rotWithShape="1">
                <a:blip r:embed="rId8"/>
                <a:stretch>
                  <a:fillRect/>
                </a:stretch>
              </a:blipFill>
            </p:spPr>
            <p:txBody>
              <a:bodyPr wrap="square" lIns="0" tIns="0" rIns="0" bIns="0" rtlCol="0" anchorCtr="0">
                <a:noAutofit/>
              </a:bodyPr>
              <a:lstStyle/>
              <a:p/>
            </p:txBody>
          </p:sp>
        </p:grpSp>
        <p:sp>
          <p:nvSpPr>
            <p:cNvPr id="4011" name="Object 4011"/>
            <p:cNvSpPr txBox="1"/>
            <p:nvPr>
              <p:custDataLst>
                <p:tags r:id="rId9"/>
              </p:custDataLst>
            </p:nvPr>
          </p:nvSpPr>
          <p:spPr>
            <a:xfrm>
              <a:off x="654050" y="6216650"/>
              <a:ext cx="10833100" cy="38100"/>
            </a:xfrm>
            <a:prstGeom prst="rect">
              <a:avLst/>
            </a:prstGeom>
            <a:blipFill dpi="0" rotWithShape="1">
              <a:blip r:embed="rId10"/>
              <a:stretch>
                <a:fillRect/>
              </a:stretch>
            </a:blipFill>
          </p:spPr>
          <p:txBody>
            <a:bodyPr wrap="square" lIns="0" tIns="0" rIns="0" bIns="0" rtlCol="0" anchorCtr="0">
              <a:noAutofit/>
            </a:bodyPr>
            <a:lstStyle/>
            <a:p/>
          </p:txBody>
        </p:sp>
        <p:sp>
          <p:nvSpPr>
            <p:cNvPr id="4012" name="Object 4012"/>
            <p:cNvSpPr txBox="1"/>
            <p:nvPr>
              <p:custDataLst>
                <p:tags r:id="rId11"/>
              </p:custDataLst>
            </p:nvPr>
          </p:nvSpPr>
          <p:spPr>
            <a:xfrm>
              <a:off x="663067" y="6223889"/>
              <a:ext cx="10894822"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3" name="Object 4013"/>
            <p:cNvSpPr txBox="1"/>
            <p:nvPr>
              <p:custDataLst>
                <p:tags r:id="rId13"/>
              </p:custDataLst>
            </p:nvPr>
          </p:nvSpPr>
          <p:spPr>
            <a:xfrm>
              <a:off x="663067" y="6326251"/>
              <a:ext cx="10894822" cy="38100"/>
            </a:xfrm>
            <a:prstGeom prst="rect">
              <a:avLst/>
            </a:prstGeom>
            <a:blipFill dpi="0" rotWithShape="1">
              <a:blip r:embed="rId14"/>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5"/>
            </p:custDataLst>
          </p:nvPr>
        </p:nvPicPr>
        <p:blipFill>
          <a:blip r:embed="rId16"/>
          <a:stretch>
            <a:fillRect/>
          </a:stretch>
        </p:blipFill>
        <p:spPr>
          <a:xfrm>
            <a:off x="962025" y="2443226"/>
            <a:ext cx="10229342" cy="798068"/>
          </a:xfrm>
          <a:prstGeom prst="rect">
            <a:avLst/>
          </a:prstGeom>
        </p:spPr>
      </p:pic>
      <p:pic>
        <p:nvPicPr>
          <p:cNvPr id="94020" name="image 4020"/>
          <p:cNvPicPr>
            <a:picLocks noChangeAspect="1"/>
          </p:cNvPicPr>
          <p:nvPr>
            <p:custDataLst>
              <p:tags r:id="rId17"/>
            </p:custDataLst>
          </p:nvPr>
        </p:nvPicPr>
        <p:blipFill>
          <a:blip r:embed="rId18"/>
          <a:stretch>
            <a:fillRect/>
          </a:stretch>
        </p:blipFill>
        <p:spPr>
          <a:xfrm>
            <a:off x="150495" y="2484755"/>
            <a:ext cx="1630680" cy="723265"/>
          </a:xfrm>
          <a:prstGeom prst="rect">
            <a:avLst/>
          </a:prstGeom>
        </p:spPr>
      </p:pic>
      <p:pic>
        <p:nvPicPr>
          <p:cNvPr id="913035" name="image 13035"/>
          <p:cNvPicPr>
            <a:picLocks noChangeAspect="1"/>
          </p:cNvPicPr>
          <p:nvPr>
            <p:custDataLst>
              <p:tags r:id="rId19"/>
            </p:custDataLst>
          </p:nvPr>
        </p:nvPicPr>
        <p:blipFill>
          <a:blip r:embed="rId20"/>
          <a:stretch>
            <a:fillRect/>
          </a:stretch>
        </p:blipFill>
        <p:spPr>
          <a:xfrm flipH="1">
            <a:off x="10439400" y="5194300"/>
            <a:ext cx="1752600" cy="1752600"/>
          </a:xfrm>
          <a:prstGeom prst="rect">
            <a:avLst/>
          </a:prstGeom>
        </p:spPr>
      </p:pic>
      <p:pic>
        <p:nvPicPr>
          <p:cNvPr id="11" name="图片 10"/>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401320" y="2519045"/>
            <a:ext cx="1212850" cy="678815"/>
          </a:xfrm>
          <a:prstGeom prst="rect">
            <a:avLst/>
          </a:prstGeom>
        </p:spPr>
      </p:pic>
      <p:sp>
        <p:nvSpPr>
          <p:cNvPr id="9" name="TextBox 18"/>
          <p:cNvSpPr txBox="1"/>
          <p:nvPr>
            <p:custDataLst>
              <p:tags r:id="rId23"/>
            </p:custDataLst>
          </p:nvPr>
        </p:nvSpPr>
        <p:spPr>
          <a:xfrm>
            <a:off x="247015" y="3258185"/>
            <a:ext cx="11944985" cy="3032125"/>
          </a:xfrm>
          <a:prstGeom prst="rect">
            <a:avLst/>
          </a:prstGeom>
          <a:noFill/>
        </p:spPr>
        <p:txBody>
          <a:bodyPr wrap="square" rtlCol="0">
            <a:noAutofit/>
          </a:bodyPr>
          <a:lstStyle/>
          <a:p>
            <a:pPr indent="266700" algn="l" fontAlgn="auto">
              <a:lnSpc>
                <a:spcPct val="150000"/>
              </a:lnSpc>
              <a:spcAft>
                <a:spcPct val="0"/>
              </a:spcAft>
            </a:pPr>
            <a:r>
              <a:rPr lang="zh-CN" altLang="zh-CN" sz="3200" kern="100">
                <a:latin typeface="Times New Roman" panose="02020603050405020304" charset="0"/>
                <a:ea typeface="黑体" panose="02010609060101010101" charset="-122"/>
                <a:cs typeface="Times New Roman" panose="02020603050405020304" charset="0"/>
              </a:rPr>
              <a:t>1. </a:t>
            </a:r>
            <a:r>
              <a:rPr altLang="zh-CN" sz="3200" kern="100">
                <a:latin typeface="Times New Roman" panose="02020603050405020304" charset="0"/>
                <a:ea typeface="黑体" panose="02010609060101010101" charset="-122"/>
                <a:cs typeface="Times New Roman" panose="02020603050405020304" charset="0"/>
              </a:rPr>
              <a:t>The students </a:t>
            </a:r>
            <a:r>
              <a:rPr lang="en-US" sz="3200" kern="100">
                <a:latin typeface="Times New Roman" panose="02020603050405020304" charset="0"/>
                <a:ea typeface="黑体" panose="02010609060101010101" charset="-122"/>
                <a:cs typeface="Times New Roman" panose="02020603050405020304" charset="0"/>
              </a:rPr>
              <a:t>show great </a:t>
            </a:r>
            <a:r>
              <a:rPr altLang="zh-CN" sz="3200" kern="100">
                <a:latin typeface="Times New Roman" panose="02020603050405020304" charset="0"/>
                <a:ea typeface="黑体" panose="02010609060101010101" charset="-122"/>
                <a:cs typeface="Times New Roman" panose="02020603050405020304" charset="0"/>
              </a:rPr>
              <a:t> ______ (curio</a:t>
            </a:r>
            <a:r>
              <a:rPr lang="en-US" sz="3200" kern="100">
                <a:latin typeface="Times New Roman" panose="02020603050405020304" charset="0"/>
                <a:ea typeface="黑体" panose="02010609060101010101" charset="-122"/>
                <a:cs typeface="Times New Roman" panose="02020603050405020304" charset="0"/>
              </a:rPr>
              <a:t>us</a:t>
            </a:r>
            <a:r>
              <a:rPr altLang="zh-CN" sz="3200" kern="100">
                <a:latin typeface="Times New Roman" panose="02020603050405020304" charset="0"/>
                <a:ea typeface="黑体" panose="02010609060101010101" charset="-122"/>
                <a:cs typeface="Times New Roman" panose="02020603050405020304" charset="0"/>
              </a:rPr>
              <a:t>) about the experiment</a:t>
            </a:r>
            <a:r>
              <a:rPr lang="zh-CN" altLang="zh-CN" sz="3200" kern="100">
                <a:latin typeface="Times New Roman" panose="02020603050405020304" charset="0"/>
                <a:ea typeface="黑体" panose="02010609060101010101" charset="-122"/>
                <a:cs typeface="Times New Roman" panose="02020603050405020304" charset="0"/>
              </a:rPr>
              <a:t>.</a:t>
            </a:r>
            <a:endParaRPr lang="zh-CN" altLang="zh-CN" sz="3200" kern="100">
              <a:latin typeface="Times New Roman" panose="02020603050405020304" charset="0"/>
              <a:ea typeface="黑体" panose="02010609060101010101" charset="-122"/>
              <a:cs typeface="Times New Roman" panose="02020603050405020304" charset="0"/>
            </a:endParaRPr>
          </a:p>
          <a:p>
            <a:pPr indent="266700" algn="l" fontAlgn="auto">
              <a:lnSpc>
                <a:spcPct val="150000"/>
              </a:lnSpc>
              <a:spcAft>
                <a:spcPct val="0"/>
              </a:spcAft>
            </a:pPr>
            <a:r>
              <a:rPr lang="zh-CN" altLang="zh-CN" sz="3200" kern="100">
                <a:latin typeface="Times New Roman" panose="02020603050405020304" charset="0"/>
                <a:ea typeface="黑体" panose="02010609060101010101" charset="-122"/>
                <a:cs typeface="Times New Roman" panose="02020603050405020304" charset="0"/>
              </a:rPr>
              <a:t>2. </a:t>
            </a:r>
            <a:r>
              <a:rPr altLang="zh-CN" sz="3200" kern="100">
                <a:latin typeface="Times New Roman" panose="02020603050405020304" charset="0"/>
                <a:ea typeface="黑体" panose="02010609060101010101" charset="-122"/>
                <a:cs typeface="Times New Roman" panose="02020603050405020304" charset="0"/>
              </a:rPr>
              <a:t> He ______</a:t>
            </a:r>
            <a:r>
              <a:rPr altLang="zh-CN" sz="3200" kern="100">
                <a:latin typeface="Times New Roman" panose="02020603050405020304" charset="0"/>
                <a:ea typeface="黑体" panose="02010609060101010101" charset="-122"/>
                <a:cs typeface="Times New Roman" panose="02020603050405020304" charset="0"/>
                <a:sym typeface="+mn-ea"/>
              </a:rPr>
              <a:t>___</a:t>
            </a:r>
            <a:r>
              <a:rPr altLang="zh-CN" sz="3200" kern="100">
                <a:latin typeface="Times New Roman" panose="02020603050405020304" charset="0"/>
                <a:ea typeface="黑体" panose="02010609060101010101" charset="-122"/>
                <a:cs typeface="Times New Roman" panose="02020603050405020304" charset="0"/>
              </a:rPr>
              <a:t> (curious/curiously) opened the old box.</a:t>
            </a:r>
            <a:endParaRPr altLang="zh-CN" sz="3200" kern="100">
              <a:latin typeface="Times New Roman" panose="02020603050405020304" charset="0"/>
              <a:ea typeface="黑体" panose="02010609060101010101" charset="-122"/>
              <a:cs typeface="Times New Roman" panose="02020603050405020304" charset="0"/>
            </a:endParaRPr>
          </a:p>
          <a:p>
            <a:pPr indent="266700" algn="l" fontAlgn="auto">
              <a:lnSpc>
                <a:spcPct val="150000"/>
              </a:lnSpc>
              <a:spcAft>
                <a:spcPct val="0"/>
              </a:spcAft>
            </a:pPr>
            <a:r>
              <a:rPr lang="zh-CN" altLang="zh-CN" sz="3200" kern="100">
                <a:latin typeface="Times New Roman" panose="02020603050405020304" charset="0"/>
                <a:ea typeface="黑体" panose="02010609060101010101" charset="-122"/>
                <a:cs typeface="Times New Roman" panose="02020603050405020304" charset="0"/>
              </a:rPr>
              <a:t>3. </a:t>
            </a:r>
            <a:r>
              <a:rPr altLang="zh-CN" sz="2800" kern="100">
                <a:latin typeface="微软雅黑" panose="020B0503020204020204" charset="-122"/>
                <a:ea typeface="微软雅黑" panose="020B0503020204020204" charset="-122"/>
                <a:cs typeface="Times New Roman" panose="02020603050405020304" charset="0"/>
              </a:rPr>
              <a:t>孩子们对恐龙</a:t>
            </a:r>
            <a:r>
              <a:rPr lang="zh-CN" sz="2800" kern="100">
                <a:latin typeface="微软雅黑" panose="020B0503020204020204" charset="-122"/>
                <a:ea typeface="微软雅黑" panose="020B0503020204020204" charset="-122"/>
                <a:cs typeface="Times New Roman" panose="02020603050405020304" charset="0"/>
              </a:rPr>
              <a:t>很</a:t>
            </a:r>
            <a:r>
              <a:rPr altLang="zh-CN" sz="2800" kern="100">
                <a:latin typeface="微软雅黑" panose="020B0503020204020204" charset="-122"/>
                <a:ea typeface="微软雅黑" panose="020B0503020204020204" charset="-122"/>
                <a:cs typeface="Times New Roman" panose="02020603050405020304" charset="0"/>
              </a:rPr>
              <a:t>好奇</a:t>
            </a:r>
            <a:endParaRPr altLang="zh-CN" sz="2800" kern="100">
              <a:latin typeface="微软雅黑" panose="020B0503020204020204" charset="-122"/>
              <a:ea typeface="微软雅黑" panose="020B0503020204020204" charset="-122"/>
              <a:cs typeface="Times New Roman" panose="02020603050405020304" charset="0"/>
            </a:endParaRPr>
          </a:p>
          <a:p>
            <a:pPr indent="266700" algn="l" fontAlgn="auto">
              <a:lnSpc>
                <a:spcPct val="150000"/>
              </a:lnSpc>
              <a:spcAft>
                <a:spcPct val="0"/>
              </a:spcAft>
            </a:pPr>
            <a:r>
              <a:rPr lang="zh-CN" sz="2800" kern="100">
                <a:latin typeface="微软雅黑" panose="020B0503020204020204" charset="-122"/>
                <a:ea typeface="微软雅黑" panose="020B0503020204020204" charset="-122"/>
                <a:cs typeface="Times New Roman" panose="02020603050405020304" charset="0"/>
              </a:rPr>
              <a:t>翻译：</a:t>
            </a:r>
            <a:endParaRPr lang="zh-CN" sz="2800" kern="100">
              <a:latin typeface="微软雅黑" panose="020B0503020204020204" charset="-122"/>
              <a:ea typeface="微软雅黑" panose="020B0503020204020204" charset="-122"/>
              <a:cs typeface="Times New Roman" panose="02020603050405020304" charset="0"/>
            </a:endParaRPr>
          </a:p>
        </p:txBody>
      </p:sp>
      <p:sp>
        <p:nvSpPr>
          <p:cNvPr id="14" name="矩形 13"/>
          <p:cNvSpPr/>
          <p:nvPr>
            <p:custDataLst>
              <p:tags r:id="rId24"/>
            </p:custDataLst>
          </p:nvPr>
        </p:nvSpPr>
        <p:spPr>
          <a:xfrm>
            <a:off x="4888230" y="3429000"/>
            <a:ext cx="1751965" cy="600075"/>
          </a:xfrm>
          <a:prstGeom prst="rect">
            <a:avLst/>
          </a:prstGeom>
        </p:spPr>
        <p:txBody>
          <a:bodyPr wrap="square">
            <a:noAutofit/>
          </a:bodyPr>
          <a:lstStyle/>
          <a:p>
            <a:pPr algn="l"/>
            <a:r>
              <a:rPr lang="en-US" altLang="zh-CN" sz="3200" b="1">
                <a:solidFill>
                  <a:srgbClr val="FF0000"/>
                </a:solidFill>
                <a:latin typeface="Times New Roman" panose="02020603050405020304"/>
              </a:rPr>
              <a:t>curiosity</a:t>
            </a:r>
            <a:endParaRPr lang="en-US" altLang="zh-CN" sz="3200" b="1">
              <a:solidFill>
                <a:srgbClr val="FF0000"/>
              </a:solidFill>
              <a:latin typeface="Times New Roman" panose="02020603050405020304"/>
            </a:endParaRPr>
          </a:p>
        </p:txBody>
      </p:sp>
      <p:sp>
        <p:nvSpPr>
          <p:cNvPr id="18" name="矩形 17"/>
          <p:cNvSpPr/>
          <p:nvPr>
            <p:custDataLst>
              <p:tags r:id="rId25"/>
            </p:custDataLst>
          </p:nvPr>
        </p:nvSpPr>
        <p:spPr>
          <a:xfrm>
            <a:off x="1723390" y="4200525"/>
            <a:ext cx="2232660" cy="583565"/>
          </a:xfrm>
          <a:prstGeom prst="rect">
            <a:avLst/>
          </a:prstGeom>
        </p:spPr>
        <p:txBody>
          <a:bodyPr wrap="square">
            <a:spAutoFit/>
          </a:bodyPr>
          <a:lstStyle/>
          <a:p>
            <a:pPr algn="l"/>
            <a:r>
              <a:rPr lang="en-US" altLang="zh-CN" sz="3200" b="1">
                <a:solidFill>
                  <a:srgbClr val="FF0000"/>
                </a:solidFill>
                <a:latin typeface="Times New Roman" panose="02020603050405020304"/>
              </a:rPr>
              <a:t>curiously</a:t>
            </a:r>
            <a:endParaRPr lang="en-US" altLang="zh-CN" sz="3200" b="1">
              <a:solidFill>
                <a:srgbClr val="FF0000"/>
              </a:solidFill>
              <a:latin typeface="Times New Roman" panose="02020603050405020304"/>
            </a:endParaRPr>
          </a:p>
        </p:txBody>
      </p:sp>
      <p:sp>
        <p:nvSpPr>
          <p:cNvPr id="19" name="矩形 18"/>
          <p:cNvSpPr/>
          <p:nvPr>
            <p:custDataLst>
              <p:tags r:id="rId26"/>
            </p:custDataLst>
          </p:nvPr>
        </p:nvSpPr>
        <p:spPr>
          <a:xfrm>
            <a:off x="1639570" y="5563870"/>
            <a:ext cx="8973820" cy="583565"/>
          </a:xfrm>
          <a:prstGeom prst="rect">
            <a:avLst/>
          </a:prstGeom>
        </p:spPr>
        <p:txBody>
          <a:bodyPr wrap="square">
            <a:spAutoFit/>
          </a:bodyPr>
          <a:lstStyle/>
          <a:p>
            <a:pPr algn="l"/>
            <a:r>
              <a:rPr lang="en-US" altLang="zh-CN" sz="3200" b="1">
                <a:solidFill>
                  <a:srgbClr val="FF0000"/>
                </a:solidFill>
                <a:latin typeface="Times New Roman" panose="02020603050405020304"/>
              </a:rPr>
              <a:t>The children are curious about dinosaurs.</a:t>
            </a:r>
            <a:endParaRPr lang="en-US" altLang="zh-CN" sz="3200" b="1">
              <a:solidFill>
                <a:srgbClr val="FF0000"/>
              </a:solidFill>
              <a:latin typeface="Times New Roman" panose="02020603050405020304"/>
            </a:endParaRPr>
          </a:p>
        </p:txBody>
      </p:sp>
      <p:sp>
        <p:nvSpPr>
          <p:cNvPr id="5" name="文本框 4"/>
          <p:cNvSpPr txBox="1"/>
          <p:nvPr>
            <p:custDataLst>
              <p:tags r:id="rId27"/>
            </p:custDataLst>
          </p:nvPr>
        </p:nvSpPr>
        <p:spPr>
          <a:xfrm>
            <a:off x="824230" y="80835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cat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is curious about</a:t>
            </a:r>
            <a:r>
              <a:rPr lang="en-US" altLang="zh-CN" sz="2800" b="1" i="1">
                <a:latin typeface="Times New Roman Bold Italic" panose="02020703060505090304" charset="0"/>
                <a:ea typeface="Helvetica"/>
                <a:cs typeface="Times New Roman Bold Italic" panose="02020703060505090304" charset="0"/>
                <a:sym typeface="+mn-ea"/>
              </a:rPr>
              <a:t> the moving shadow.</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She gave me a </a:t>
            </a:r>
            <a:r>
              <a:rPr lang="en-US" altLang="zh-CN" sz="2800" b="1" i="1">
                <a:solidFill>
                  <a:srgbClr val="C00000"/>
                </a:solidFill>
                <a:latin typeface="Times New Roman Bold Italic" panose="02020703060505090304" charset="0"/>
                <a:ea typeface="Helvetica"/>
                <a:cs typeface="Times New Roman Bold Italic" panose="02020703060505090304" charset="0"/>
              </a:rPr>
              <a:t>curious</a:t>
            </a:r>
            <a:r>
              <a:rPr lang="en-US" altLang="zh-CN" sz="2800" b="1" i="1">
                <a:latin typeface="Times New Roman Bold Italic" panose="02020703060505090304" charset="0"/>
                <a:ea typeface="Helvetica"/>
                <a:cs typeface="Times New Roman Bold Italic" panose="02020703060505090304" charset="0"/>
              </a:rPr>
              <a:t> look when I entered the room.</a:t>
            </a:r>
            <a:endParaRPr lang="en-US" altLang="zh-CN" sz="2800" b="1" i="1">
              <a:latin typeface="Times New Roman Bold Italic" panose="02020703060505090304" charset="0"/>
              <a:ea typeface="Helvetica"/>
              <a:cs typeface="Times New Roman Bold Italic" panose="02020703060505090304" charset="0"/>
            </a:endParaRPr>
          </a:p>
        </p:txBody>
      </p:sp>
      <p:sp>
        <p:nvSpPr>
          <p:cNvPr id="6" name="文本框 5"/>
          <p:cNvSpPr txBox="1"/>
          <p:nvPr>
            <p:custDataLst>
              <p:tags r:id="rId28"/>
            </p:custDataLst>
          </p:nvPr>
        </p:nvSpPr>
        <p:spPr>
          <a:xfrm>
            <a:off x="8041640" y="104838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猫</a:t>
            </a:r>
            <a:r>
              <a:rPr lang="zh-CN" altLang="en-US" sz="2400">
                <a:solidFill>
                  <a:srgbClr val="C00000"/>
                </a:solidFill>
                <a:latin typeface="微软雅黑" panose="020B0503020204020204" charset="-122"/>
                <a:ea typeface="微软雅黑" panose="020B0503020204020204" charset="-122"/>
                <a:sym typeface="+mn-ea"/>
              </a:rPr>
              <a:t>对</a:t>
            </a:r>
            <a:r>
              <a:rPr lang="zh-CN" altLang="en-US" sz="2400">
                <a:latin typeface="微软雅黑" panose="020B0503020204020204" charset="-122"/>
                <a:ea typeface="微软雅黑" panose="020B0503020204020204" charset="-122"/>
                <a:sym typeface="+mn-ea"/>
              </a:rPr>
              <a:t>移动的影子</a:t>
            </a:r>
            <a:r>
              <a:rPr lang="zh-CN" altLang="en-US" sz="2400">
                <a:solidFill>
                  <a:srgbClr val="C00000"/>
                </a:solidFill>
                <a:latin typeface="微软雅黑" panose="020B0503020204020204" charset="-122"/>
                <a:ea typeface="微软雅黑" panose="020B0503020204020204" charset="-122"/>
                <a:sym typeface="+mn-ea"/>
              </a:rPr>
              <a:t>很好奇</a:t>
            </a:r>
            <a:r>
              <a:rPr lang="zh-CN" altLang="en-US" sz="2400">
                <a:latin typeface="微软雅黑" panose="020B0503020204020204" charset="-122"/>
                <a:ea typeface="微软雅黑" panose="020B0503020204020204" charset="-122"/>
                <a:sym typeface="+mn-ea"/>
              </a:rPr>
              <a:t>‌</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9"/>
            </p:custDataLst>
          </p:nvPr>
        </p:nvSpPr>
        <p:spPr>
          <a:xfrm>
            <a:off x="3071495" y="2157095"/>
            <a:ext cx="610743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当我进入房间时，她给了我一个</a:t>
            </a:r>
            <a:r>
              <a:rPr lang="zh-CN" altLang="en-US" sz="2400">
                <a:solidFill>
                  <a:srgbClr val="C00000"/>
                </a:solidFill>
                <a:latin typeface="微软雅黑" panose="020B0503020204020204" charset="-122"/>
                <a:ea typeface="微软雅黑" panose="020B0503020204020204" charset="-122"/>
                <a:sym typeface="+mn-ea"/>
              </a:rPr>
              <a:t>奇怪的</a:t>
            </a:r>
            <a:r>
              <a:rPr lang="zh-CN" altLang="en-US" sz="2400">
                <a:latin typeface="微软雅黑" panose="020B0503020204020204" charset="-122"/>
                <a:ea typeface="微软雅黑" panose="020B0503020204020204" charset="-122"/>
                <a:sym typeface="+mn-ea"/>
              </a:rPr>
              <a:t>表情‌</a:t>
            </a:r>
            <a:endParaRPr lang="zh-CN" altLang="en-US" sz="2400">
              <a:latin typeface="微软雅黑" panose="020B0503020204020204" charset="-122"/>
              <a:ea typeface="微软雅黑" panose="020B0503020204020204" charset="-122"/>
              <a:sym typeface="+mn-ea"/>
            </a:endParaRPr>
          </a:p>
        </p:txBody>
      </p:sp>
      <p:sp>
        <p:nvSpPr>
          <p:cNvPr id="3" name="矩形 2"/>
          <p:cNvSpPr/>
          <p:nvPr>
            <p:custDataLst>
              <p:tags r:id="rId30"/>
            </p:custDataLst>
          </p:nvPr>
        </p:nvSpPr>
        <p:spPr>
          <a:xfrm>
            <a:off x="1134621" y="72225"/>
            <a:ext cx="9582785" cy="768350"/>
          </a:xfrm>
          <a:prstGeom prst="rect">
            <a:avLst/>
          </a:prstGeom>
        </p:spPr>
        <p:txBody>
          <a:bodyPr wrap="none">
            <a:spAutoFit/>
          </a:bodyPr>
          <a:lstStyle/>
          <a:p>
            <a:pPr marL="457200" lvl="0" indent="-457200" algn="l">
              <a:lnSpc>
                <a:spcPct val="110000"/>
              </a:lnSpc>
              <a:buBlip>
                <a:blip r:embed="rId3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curious</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/ˈkjʊəriəs/      adj</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求知欲强的； 好奇的</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nodeType="withEffect">
                                  <p:stCondLst>
                                    <p:cond delay="0"/>
                                  </p:stCondLst>
                                  <p:childTnLst>
                                    <p:set>
                                      <p:cBhvr>
                                        <p:cTn id="24" dur="1" fill="hold">
                                          <p:stCondLst>
                                            <p:cond delay="0"/>
                                          </p:stCondLst>
                                        </p:cTn>
                                        <p:tgtEl>
                                          <p:spTgt spid="94020"/>
                                        </p:tgtEl>
                                        <p:attrNameLst>
                                          <p:attrName>style.visibility</p:attrName>
                                        </p:attrNameLst>
                                      </p:cBhvr>
                                      <p:to>
                                        <p:strVal val="visible"/>
                                      </p:to>
                                    </p:set>
                                    <p:animEffect transition="in" filter="blinds(horizontal)">
                                      <p:cBhvr>
                                        <p:cTn id="25" dur="500"/>
                                        <p:tgtEl>
                                          <p:spTgt spid="9402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P spid="19"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3173095"/>
            <a:ext cx="6967855" cy="1753235"/>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843530"/>
            <a:ext cx="1630680" cy="723265"/>
          </a:xfrm>
          <a:prstGeom prst="rect">
            <a:avLst/>
          </a:prstGeom>
        </p:spPr>
      </p:pic>
      <p:sp>
        <p:nvSpPr>
          <p:cNvPr id="3" name="矩形 2"/>
          <p:cNvSpPr/>
          <p:nvPr>
            <p:custDataLst>
              <p:tags r:id="rId21"/>
            </p:custDataLst>
          </p:nvPr>
        </p:nvSpPr>
        <p:spPr>
          <a:xfrm>
            <a:off x="808990" y="944245"/>
            <a:ext cx="6839585" cy="175196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de</a:t>
            </a:r>
            <a:r>
              <a:rPr lang="en-US" sz="3200" b="1" kern="0">
                <a:latin typeface="Times New Roman" panose="02020603050405020304" charset="0"/>
                <a:ea typeface="宋体" panose="02010600030101010101" pitchFamily="2" charset="-122"/>
                <a:cs typeface="Times New Roman" panose="02020603050405020304" charset="0"/>
              </a:rPr>
              <a:t>crease</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en-US" sz="2800" b="1" kern="0">
                <a:solidFill>
                  <a:prstClr val="black"/>
                </a:solidFill>
                <a:latin typeface="Times New Roman" panose="02020603050405020304" charset="0"/>
                <a:ea typeface="宋体" panose="02010600030101010101" pitchFamily="2" charset="-122"/>
                <a:cs typeface="Times New Roman" panose="02020603050405020304" charset="0"/>
              </a:rPr>
              <a:t> </a:t>
            </a:r>
            <a:r>
              <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rPr>
              <a:t>（反）</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v</a:t>
            </a:r>
            <a:r>
              <a:rPr sz="2800" b="1" kern="0">
                <a:solidFill>
                  <a:prstClr val="black"/>
                </a:solidFill>
                <a:latin typeface="Times New Roman" panose="02020603050405020304" charset="0"/>
                <a:ea typeface="宋体" panose="02010600030101010101" pitchFamily="2" charset="-122"/>
                <a:cs typeface="Times New Roman" panose="02020603050405020304" charset="0"/>
              </a:rPr>
              <a:t>. 减少</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a:t>
            </a:r>
            <a:r>
              <a:rPr sz="2800" b="1" kern="0">
                <a:solidFill>
                  <a:prstClr val="black"/>
                </a:solidFill>
                <a:latin typeface="Times New Roman" panose="02020603050405020304" charset="0"/>
                <a:ea typeface="宋体" panose="02010600030101010101" pitchFamily="2" charset="-122"/>
                <a:cs typeface="Times New Roman" panose="02020603050405020304" charset="0"/>
              </a:rPr>
              <a:t>减小</a:t>
            </a:r>
            <a:endParaRPr sz="2800" b="1" kern="0">
              <a:solidFill>
                <a:prstClr val="black"/>
              </a:solidFill>
              <a:latin typeface="Times New Roman" panose="02020603050405020304" charset="0"/>
              <a:ea typeface="宋体" panose="02010600030101010101" pitchFamily="2" charset="-122"/>
              <a:cs typeface="Times New Roman" panose="02020603050405020304" charset="0"/>
            </a:endParaRPr>
          </a:p>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increas</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ing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adj</a:t>
            </a:r>
            <a:r>
              <a:rPr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zh-CN" sz="2800" b="1" kern="0">
                <a:solidFill>
                  <a:prstClr val="black"/>
                </a:solidFill>
                <a:latin typeface="Times New Roman Regular" panose="02020503050405090304" charset="0"/>
                <a:ea typeface="宋体" panose="02010600030101010101" pitchFamily="2" charset="-122"/>
                <a:cs typeface="Times New Roman" panose="02020603050405020304" charset="0"/>
              </a:rPr>
              <a:t>渐增的；越来越多的</a:t>
            </a:r>
            <a:endParaRPr lang="zh-CN" sz="2800" b="1" kern="0">
              <a:solidFill>
                <a:prstClr val="black"/>
              </a:solidFill>
              <a:latin typeface="Times New Roman Regular" panose="02020503050405090304" charset="0"/>
              <a:ea typeface="宋体" panose="02010600030101010101" pitchFamily="2" charset="-122"/>
              <a:cs typeface="Times New Roman" panose="02020603050405020304" charset="0"/>
            </a:endParaRPr>
          </a:p>
        </p:txBody>
      </p:sp>
      <p:sp>
        <p:nvSpPr>
          <p:cNvPr id="4" name="文本框 3"/>
          <p:cNvSpPr txBox="1"/>
          <p:nvPr>
            <p:custDataLst>
              <p:tags r:id="rId22"/>
            </p:custDataLst>
          </p:nvPr>
        </p:nvSpPr>
        <p:spPr>
          <a:xfrm>
            <a:off x="1283970" y="333565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increase </a:t>
            </a: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by </a:t>
            </a: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增长</a:t>
            </a:r>
            <a:r>
              <a:rPr 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了</a:t>
            </a:r>
            <a:r>
              <a:rPr sz="2800" b="1">
                <a:latin typeface="Times New Roman Regular" panose="02020503050405090304" charset="0"/>
                <a:ea typeface="宋体" panose="02010600030101010101" pitchFamily="2" charset="-122"/>
                <a:cs typeface="Times New Roman Regular" panose="02020503050405090304" charset="0"/>
                <a:sym typeface="+mn-ea"/>
              </a:rPr>
              <a:t> </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increase to </a:t>
            </a:r>
            <a:r>
              <a:rPr lang="zh-CN" alt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增加到</a:t>
            </a:r>
            <a:endParaRPr lang="zh-CN" alt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888646"/>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5" name="文本框 4"/>
          <p:cNvSpPr txBox="1"/>
          <p:nvPr>
            <p:custDataLst>
              <p:tags r:id="rId27"/>
            </p:custDataLst>
          </p:nvPr>
        </p:nvSpPr>
        <p:spPr>
          <a:xfrm>
            <a:off x="824230" y="483171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 The population of the city has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increased</a:t>
            </a:r>
            <a:r>
              <a:rPr lang="en-US" altLang="zh-CN" sz="2800" b="1" i="1">
                <a:latin typeface="Times New Roman Bold Italic" panose="02020703060505090304" charset="0"/>
                <a:ea typeface="Helvetica"/>
                <a:cs typeface="Times New Roman Bold Italic" panose="02020703060505090304" charset="0"/>
                <a:sym typeface="+mn-ea"/>
              </a:rPr>
              <a:t> by 20%.</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price of food is </a:t>
            </a:r>
            <a:r>
              <a:rPr lang="en-US" altLang="zh-CN" sz="2800" b="1" i="1">
                <a:solidFill>
                  <a:srgbClr val="C00000"/>
                </a:solidFill>
                <a:latin typeface="Times New Roman Bold Italic" panose="02020703060505090304" charset="0"/>
                <a:ea typeface="Helvetica"/>
                <a:cs typeface="Times New Roman Bold Italic" panose="02020703060505090304" charset="0"/>
              </a:rPr>
              <a:t>increasing</a:t>
            </a:r>
            <a:r>
              <a:rPr lang="en-US" altLang="zh-CN" sz="2800" b="1" i="1">
                <a:latin typeface="Times New Roman Bold Italic" panose="02020703060505090304" charset="0"/>
                <a:ea typeface="Helvetica"/>
                <a:cs typeface="Times New Roman Bold Italic" panose="02020703060505090304" charset="0"/>
              </a:rPr>
              <a:t> rapidly.</a:t>
            </a:r>
            <a:endParaRPr lang="en-US" altLang="zh-CN" sz="2800" b="1" i="1">
              <a:latin typeface="Times New Roman Bold Italic" panose="02020703060505090304" charset="0"/>
              <a:ea typeface="Helvetica"/>
              <a:cs typeface="Times New Roman Bold Italic" panose="02020703060505090304" charset="0"/>
            </a:endParaRPr>
          </a:p>
        </p:txBody>
      </p:sp>
      <p:sp>
        <p:nvSpPr>
          <p:cNvPr id="6" name="文本框 5"/>
          <p:cNvSpPr txBox="1"/>
          <p:nvPr>
            <p:custDataLst>
              <p:tags r:id="rId28"/>
            </p:custDataLst>
          </p:nvPr>
        </p:nvSpPr>
        <p:spPr>
          <a:xfrm>
            <a:off x="8750300" y="507174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该市人口</a:t>
            </a:r>
            <a:r>
              <a:rPr lang="zh-CN" altLang="en-US" sz="2400">
                <a:solidFill>
                  <a:srgbClr val="C00000"/>
                </a:solidFill>
                <a:latin typeface="微软雅黑" panose="020B0503020204020204" charset="-122"/>
                <a:ea typeface="微软雅黑" panose="020B0503020204020204" charset="-122"/>
                <a:sym typeface="+mn-ea"/>
              </a:rPr>
              <a:t>增加</a:t>
            </a:r>
            <a:r>
              <a:rPr lang="zh-CN" altLang="en-US" sz="2400">
                <a:latin typeface="微软雅黑" panose="020B0503020204020204" charset="-122"/>
                <a:ea typeface="微软雅黑" panose="020B0503020204020204" charset="-122"/>
                <a:sym typeface="+mn-ea"/>
              </a:rPr>
              <a:t>了20%‌</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9"/>
            </p:custDataLst>
          </p:nvPr>
        </p:nvSpPr>
        <p:spPr>
          <a:xfrm>
            <a:off x="7320915" y="5709285"/>
            <a:ext cx="3613150" cy="490855"/>
          </a:xfrm>
          <a:prstGeom prst="rect">
            <a:avLst/>
          </a:prstGeom>
        </p:spPr>
        <p:txBody>
          <a:bodyPr wrap="square">
            <a:noAutofit/>
          </a:bodyPr>
          <a:lstStyle/>
          <a:p>
            <a:r>
              <a:rPr lang="zh-CN" altLang="en-US" sz="2400">
                <a:latin typeface="微软雅黑" panose="020B0503020204020204" charset="-122"/>
                <a:ea typeface="微软雅黑" panose="020B0503020204020204" charset="-122"/>
                <a:sym typeface="+mn-ea"/>
              </a:rPr>
              <a:t>食品价格正在快速</a:t>
            </a:r>
            <a:r>
              <a:rPr lang="zh-CN" altLang="en-US" sz="2400">
                <a:solidFill>
                  <a:srgbClr val="C00000"/>
                </a:solidFill>
                <a:latin typeface="微软雅黑" panose="020B0503020204020204" charset="-122"/>
                <a:ea typeface="微软雅黑" panose="020B0503020204020204" charset="-122"/>
                <a:sym typeface="+mn-ea"/>
              </a:rPr>
              <a:t>上涨</a:t>
            </a:r>
            <a:r>
              <a:rPr lang="zh-CN" altLang="en-US" sz="2400">
                <a:latin typeface="微软雅黑" panose="020B0503020204020204" charset="-122"/>
                <a:ea typeface="微软雅黑" panose="020B0503020204020204" charset="-122"/>
                <a:sym typeface="+mn-ea"/>
              </a:rPr>
              <a:t>‌</a:t>
            </a:r>
            <a:endParaRPr lang="zh-CN" altLang="en-US" sz="2400">
              <a:latin typeface="微软雅黑" panose="020B0503020204020204" charset="-122"/>
              <a:ea typeface="微软雅黑" panose="020B0503020204020204" charset="-122"/>
              <a:sym typeface="+mn-ea"/>
            </a:endParaRPr>
          </a:p>
        </p:txBody>
      </p:sp>
      <p:sp>
        <p:nvSpPr>
          <p:cNvPr id="9" name="矩形 8"/>
          <p:cNvSpPr/>
          <p:nvPr>
            <p:custDataLst>
              <p:tags r:id="rId30"/>
            </p:custDataLst>
          </p:nvPr>
        </p:nvSpPr>
        <p:spPr>
          <a:xfrm>
            <a:off x="1134621" y="72225"/>
            <a:ext cx="8841740" cy="768350"/>
          </a:xfrm>
          <a:prstGeom prst="rect">
            <a:avLst/>
          </a:prstGeom>
        </p:spPr>
        <p:txBody>
          <a:bodyPr wrap="none">
            <a:spAutoFit/>
          </a:bodyPr>
          <a:lstStyle/>
          <a:p>
            <a:pPr marL="457200" lvl="0" indent="-457200" algn="l">
              <a:lnSpc>
                <a:spcPct val="110000"/>
              </a:lnSpc>
              <a:buBlip>
                <a:blip r:embed="rId3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increase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/ɪnˈkriːs/      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增长； 增多； 增加</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11" name="图片 10"/>
          <p:cNvPicPr>
            <a:picLocks noChangeAspect="1"/>
          </p:cNvPicPr>
          <p:nvPr>
            <p:custDataLst>
              <p:tags r:id="rId32"/>
            </p:custDataLst>
          </p:nvPr>
        </p:nvPicPr>
        <p:blipFill>
          <a:blip r:embed="rId33"/>
          <a:srcRect l="4314" r="7465"/>
          <a:stretch>
            <a:fillRect/>
          </a:stretch>
        </p:blipFill>
        <p:spPr>
          <a:xfrm>
            <a:off x="7842885" y="1405255"/>
            <a:ext cx="4140835" cy="30073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534285"/>
            <a:ext cx="6471285" cy="19710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251075"/>
            <a:ext cx="1630680" cy="723265"/>
          </a:xfrm>
          <a:prstGeom prst="rect">
            <a:avLst/>
          </a:prstGeom>
        </p:spPr>
      </p:pic>
      <p:sp>
        <p:nvSpPr>
          <p:cNvPr id="3" name="矩形 2"/>
          <p:cNvSpPr/>
          <p:nvPr>
            <p:custDataLst>
              <p:tags r:id="rId21"/>
            </p:custDataLst>
          </p:nvPr>
        </p:nvSpPr>
        <p:spPr>
          <a:xfrm>
            <a:off x="808990" y="944245"/>
            <a:ext cx="6342380" cy="1120140"/>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sym typeface="+mn-ea"/>
              </a:rPr>
              <a:t>host</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sym typeface="+mn-ea"/>
              </a:rPr>
              <a:t>ess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sym typeface="+mn-ea"/>
              </a:rPr>
              <a:t>          n. </a:t>
            </a:r>
            <a:r>
              <a:rPr lang="en-US" sz="2800" b="1" kern="0">
                <a:solidFill>
                  <a:prstClr val="black"/>
                </a:solidFill>
                <a:latin typeface="Times New Roman" panose="02020603050405020304" charset="0"/>
                <a:ea typeface="宋体" panose="02010600030101010101" pitchFamily="2" charset="-122"/>
                <a:cs typeface="Times New Roman" panose="02020603050405020304" charset="0"/>
                <a:sym typeface="+mn-ea"/>
              </a:rPr>
              <a:t>女主人</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custDataLst>
              <p:tags r:id="rId22"/>
            </p:custDataLst>
          </p:nvPr>
        </p:nvSpPr>
        <p:spPr>
          <a:xfrm>
            <a:off x="1134745" y="281114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host a party 举办派对</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host country 主办国 </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296191"/>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5" name="文本框 4"/>
          <p:cNvSpPr txBox="1"/>
          <p:nvPr>
            <p:custDataLst>
              <p:tags r:id="rId27"/>
            </p:custDataLst>
          </p:nvPr>
        </p:nvSpPr>
        <p:spPr>
          <a:xfrm>
            <a:off x="824230" y="461581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China will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host</a:t>
            </a:r>
            <a:r>
              <a:rPr lang="en-US" altLang="zh-CN" sz="2800" b="1" i="1">
                <a:latin typeface="Times New Roman Bold Italic" panose="02020703060505090304" charset="0"/>
                <a:ea typeface="Helvetica"/>
                <a:cs typeface="Times New Roman Bold Italic" panose="02020703060505090304" charset="0"/>
                <a:sym typeface="+mn-ea"/>
              </a:rPr>
              <a:t> the next Olympic Games</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host </a:t>
            </a:r>
            <a:r>
              <a:rPr lang="en-US" altLang="zh-CN" sz="2800" b="1" i="1">
                <a:latin typeface="Times New Roman Bold Italic" panose="02020703060505090304" charset="0"/>
                <a:ea typeface="Helvetica"/>
                <a:cs typeface="Times New Roman Bold Italic" panose="02020703060505090304" charset="0"/>
                <a:sym typeface="+mn-ea"/>
              </a:rPr>
              <a:t>welcomed the guests warmly</a:t>
            </a:r>
            <a:r>
              <a:rPr lang="en-US" altLang="zh-CN" sz="2800" b="1">
                <a:solidFill>
                  <a:srgbClr val="444444"/>
                </a:solidFill>
                <a:latin typeface="Times New Roman Bold" panose="02020803070505020304" charset="0"/>
                <a:ea typeface="Helvetica"/>
                <a:cs typeface="Times New Roman Bold" panose="02020803070505020304" charset="0"/>
                <a:sym typeface="+mn-ea"/>
              </a:rPr>
              <a: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8"/>
            </p:custDataLst>
          </p:nvPr>
        </p:nvSpPr>
        <p:spPr>
          <a:xfrm>
            <a:off x="7687945" y="486791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中国将</a:t>
            </a:r>
            <a:r>
              <a:rPr lang="zh-CN" altLang="en-US" sz="2400">
                <a:solidFill>
                  <a:srgbClr val="C00000"/>
                </a:solidFill>
                <a:latin typeface="微软雅黑" panose="020B0503020204020204" charset="-122"/>
                <a:ea typeface="微软雅黑" panose="020B0503020204020204" charset="-122"/>
                <a:sym typeface="+mn-ea"/>
              </a:rPr>
              <a:t>主办</a:t>
            </a:r>
            <a:r>
              <a:rPr lang="zh-CN" altLang="en-US" sz="2400">
                <a:latin typeface="微软雅黑" panose="020B0503020204020204" charset="-122"/>
                <a:ea typeface="微软雅黑" panose="020B0503020204020204" charset="-122"/>
                <a:sym typeface="+mn-ea"/>
              </a:rPr>
              <a:t>下一届奥运会</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9"/>
            </p:custDataLst>
          </p:nvPr>
        </p:nvSpPr>
        <p:spPr>
          <a:xfrm>
            <a:off x="7360920" y="5480685"/>
            <a:ext cx="5733415" cy="460375"/>
          </a:xfrm>
          <a:prstGeom prst="rect">
            <a:avLst/>
          </a:prstGeom>
        </p:spPr>
        <p:txBody>
          <a:bodyPr wrap="square">
            <a:spAutoFit/>
          </a:bodyPr>
          <a:lstStyle/>
          <a:p>
            <a:r>
              <a:rPr lang="zh-CN" altLang="en-US" sz="2400">
                <a:solidFill>
                  <a:srgbClr val="C00000"/>
                </a:solidFill>
                <a:latin typeface="微软雅黑" panose="020B0503020204020204" charset="-122"/>
                <a:ea typeface="微软雅黑" panose="020B0503020204020204" charset="-122"/>
                <a:sym typeface="+mn-ea"/>
              </a:rPr>
              <a:t>主持人</a:t>
            </a:r>
            <a:r>
              <a:rPr lang="zh-CN" altLang="en-US" sz="2400">
                <a:latin typeface="微软雅黑" panose="020B0503020204020204" charset="-122"/>
                <a:ea typeface="微软雅黑" panose="020B0503020204020204" charset="-122"/>
                <a:sym typeface="+mn-ea"/>
              </a:rPr>
              <a:t>热情地欢迎客人</a:t>
            </a:r>
            <a:endParaRPr lang="zh-CN" altLang="en-US" sz="2400">
              <a:latin typeface="微软雅黑" panose="020B0503020204020204" charset="-122"/>
              <a:ea typeface="微软雅黑" panose="020B0503020204020204" charset="-122"/>
              <a:sym typeface="+mn-ea"/>
            </a:endParaRPr>
          </a:p>
        </p:txBody>
      </p:sp>
      <p:sp>
        <p:nvSpPr>
          <p:cNvPr id="2" name="矩形 1"/>
          <p:cNvSpPr/>
          <p:nvPr>
            <p:custDataLst>
              <p:tags r:id="rId30"/>
            </p:custDataLst>
          </p:nvPr>
        </p:nvSpPr>
        <p:spPr>
          <a:xfrm>
            <a:off x="1134621" y="72225"/>
            <a:ext cx="8223250" cy="768350"/>
          </a:xfrm>
          <a:prstGeom prst="rect">
            <a:avLst/>
          </a:prstGeom>
        </p:spPr>
        <p:txBody>
          <a:bodyPr wrap="none">
            <a:spAutoFit/>
          </a:bodyPr>
          <a:lstStyle/>
          <a:p>
            <a:pPr marL="457200" lvl="0" indent="-457200" algn="l">
              <a:lnSpc>
                <a:spcPct val="110000"/>
              </a:lnSpc>
              <a:buBlip>
                <a:blip r:embed="rId3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host</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/həʊst/      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主持；</a:t>
            </a:r>
            <a:r>
              <a:rPr lang="en-US" altLang="zh-CN" sz="2800" b="1">
                <a:solidFill>
                  <a:prstClr val="black"/>
                </a:solidFill>
                <a:latin typeface="Arial" panose="020B0604020202020204"/>
                <a:ea typeface="楷体" panose="02010609060101010101" charset="-122"/>
                <a:cs typeface="Arial" panose="020B0604020202020204"/>
                <a:sym typeface="+mn-ea"/>
              </a:rPr>
              <a:t>n. </a:t>
            </a:r>
            <a:r>
              <a:rPr lang="zh-CN" altLang="en-US" sz="2800" b="1">
                <a:solidFill>
                  <a:prstClr val="black"/>
                </a:solidFill>
                <a:latin typeface="Arial" panose="020B0604020202020204"/>
                <a:ea typeface="楷体" panose="02010609060101010101" charset="-122"/>
                <a:cs typeface="Arial" panose="020B0604020202020204"/>
                <a:sym typeface="+mn-ea"/>
              </a:rPr>
              <a:t>主人；主持人</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11" name="图片 10"/>
          <p:cNvPicPr>
            <a:picLocks noChangeAspect="1"/>
          </p:cNvPicPr>
          <p:nvPr>
            <p:custDataLst>
              <p:tags r:id="rId32"/>
            </p:custDataLst>
          </p:nvPr>
        </p:nvPicPr>
        <p:blipFill>
          <a:blip r:embed="rId33"/>
          <a:srcRect r="3241" b="4315"/>
          <a:stretch>
            <a:fillRect/>
          </a:stretch>
        </p:blipFill>
        <p:spPr>
          <a:xfrm>
            <a:off x="7806690" y="840740"/>
            <a:ext cx="3680460" cy="36398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376680"/>
            <a:ext cx="7300595" cy="308229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1047115"/>
            <a:ext cx="1630680" cy="723265"/>
          </a:xfrm>
          <a:prstGeom prst="rect">
            <a:avLst/>
          </a:prstGeom>
        </p:spPr>
      </p:pic>
      <p:sp>
        <p:nvSpPr>
          <p:cNvPr id="2" name="矩形 1"/>
          <p:cNvSpPr/>
          <p:nvPr>
            <p:custDataLst>
              <p:tags r:id="rId21"/>
            </p:custDataLst>
          </p:nvPr>
        </p:nvSpPr>
        <p:spPr>
          <a:xfrm>
            <a:off x="1134621" y="72225"/>
            <a:ext cx="10331450" cy="768350"/>
          </a:xfrm>
          <a:prstGeom prst="rect">
            <a:avLst/>
          </a:prstGeom>
        </p:spPr>
        <p:txBody>
          <a:bodyPr wrap="none">
            <a:spAutoFit/>
          </a:bodyPr>
          <a:lstStyle/>
          <a:p>
            <a:pPr marL="457200" lvl="0" indent="-457200" algn="l">
              <a:lnSpc>
                <a:spcPct val="110000"/>
              </a:lnSpc>
              <a:buBlip>
                <a:blip r:embed="rId22"/>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beyond</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/bɪˈjɒnd/     adv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在另一边；</a:t>
            </a:r>
            <a:r>
              <a:rPr lang="zh-CN" sz="3200" b="1">
                <a:solidFill>
                  <a:prstClr val="black"/>
                </a:solidFill>
                <a:latin typeface="Times New Roman Bold" panose="02020803070505020304" charset="0"/>
                <a:ea typeface="楷体" panose="02010609060101010101" charset="-122"/>
                <a:cs typeface="Times New Roman Bold" panose="02020803070505020304" charset="0"/>
                <a:sym typeface="+mn-ea"/>
              </a:rPr>
              <a:t>prep.</a:t>
            </a:r>
            <a:r>
              <a:rPr lang="zh-CN" sz="2800" b="1">
                <a:solidFill>
                  <a:prstClr val="black"/>
                </a:solidFill>
                <a:latin typeface="Arial" panose="020B0604020202020204"/>
                <a:ea typeface="楷体" panose="02010609060101010101" charset="-122"/>
                <a:cs typeface="Arial" panose="020B0604020202020204"/>
                <a:sym typeface="+mn-ea"/>
              </a:rPr>
              <a:t> 超过；越过</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4" name="文本框 3"/>
          <p:cNvSpPr txBox="1"/>
          <p:nvPr>
            <p:custDataLst>
              <p:tags r:id="rId23"/>
            </p:custDataLst>
          </p:nvPr>
        </p:nvSpPr>
        <p:spPr>
          <a:xfrm>
            <a:off x="1283970" y="1539240"/>
            <a:ext cx="9907905" cy="267652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go beyond 超越 </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latin typeface="Times New Roman Regular" panose="02020503050405090304" charset="0"/>
                <a:ea typeface="宋体" panose="02010600030101010101" pitchFamily="2" charset="-122"/>
                <a:cs typeface="Times New Roman Regular" panose="02020503050405090304" charset="0"/>
                <a:sym typeface="+mn-ea"/>
              </a:rPr>
              <a:t>beyond control 无法控制</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latin typeface="Times New Roman Regular" panose="02020503050405090304" charset="0"/>
                <a:ea typeface="宋体" panose="02010600030101010101" pitchFamily="2" charset="-122"/>
                <a:cs typeface="Times New Roman Regular" panose="02020503050405090304" charset="0"/>
                <a:sym typeface="+mn-ea"/>
              </a:rPr>
              <a:t>beyond belief 难以置信</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latin typeface="Times New Roman Regular" panose="02020503050405090304" charset="0"/>
                <a:ea typeface="宋体" panose="02010600030101010101" pitchFamily="2" charset="-122"/>
                <a:cs typeface="Times New Roman Regular" panose="02020503050405090304" charset="0"/>
                <a:sym typeface="+mn-ea"/>
              </a:rPr>
              <a:t>beyond question 毫无疑问</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4"/>
            </p:custDataLst>
          </p:nvPr>
        </p:nvPicPr>
        <p:blipFill>
          <a:blip r:embed="rId25">
            <a:extLst>
              <a:ext uri="{28A0092B-C50C-407E-A947-70E740481C1C}">
                <a14:useLocalDpi xmlns:a14="http://schemas.microsoft.com/office/drawing/2010/main" val="0"/>
              </a:ext>
            </a:extLst>
          </a:blip>
          <a:stretch>
            <a:fillRect/>
          </a:stretch>
        </p:blipFill>
        <p:spPr>
          <a:xfrm>
            <a:off x="923867" y="1092231"/>
            <a:ext cx="1183215" cy="662600"/>
          </a:xfrm>
          <a:prstGeom prst="rect">
            <a:avLst/>
          </a:prstGeom>
        </p:spPr>
      </p:pic>
      <p:pic>
        <p:nvPicPr>
          <p:cNvPr id="8" name="image 13035"/>
          <p:cNvPicPr>
            <a:picLocks noChangeAspect="1"/>
          </p:cNvPicPr>
          <p:nvPr>
            <p:custDataLst>
              <p:tags r:id="rId26"/>
            </p:custDataLst>
          </p:nvPr>
        </p:nvPicPr>
        <p:blipFill>
          <a:blip r:embed="rId27"/>
          <a:stretch>
            <a:fillRect/>
          </a:stretch>
        </p:blipFill>
        <p:spPr>
          <a:xfrm flipH="1">
            <a:off x="10439400" y="5194300"/>
            <a:ext cx="1752600" cy="1752600"/>
          </a:xfrm>
          <a:prstGeom prst="rect">
            <a:avLst/>
          </a:prstGeom>
        </p:spPr>
      </p:pic>
      <p:sp>
        <p:nvSpPr>
          <p:cNvPr id="5" name="文本框 4"/>
          <p:cNvSpPr txBox="1"/>
          <p:nvPr>
            <p:custDataLst>
              <p:tags r:id="rId28"/>
            </p:custDataLst>
          </p:nvPr>
        </p:nvSpPr>
        <p:spPr>
          <a:xfrm>
            <a:off x="808990" y="4632325"/>
            <a:ext cx="1067816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His kindness is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beyond</a:t>
            </a:r>
            <a:r>
              <a:rPr lang="en-US" altLang="zh-CN" sz="2800" b="1" i="1">
                <a:latin typeface="Times New Roman Bold Italic" panose="02020703060505090304" charset="0"/>
                <a:ea typeface="Helvetica"/>
                <a:cs typeface="Times New Roman Bold Italic" panose="02020703060505090304" charset="0"/>
                <a:sym typeface="+mn-ea"/>
              </a:rPr>
              <a:t> belief</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panose="02020803070505020304" charset="0"/>
                <a:ea typeface="Helvetica"/>
                <a:cs typeface="Times New Roman Bold" panose="02020803070505020304" charset="0"/>
                <a:sym typeface="+mn-ea"/>
              </a:rPr>
              <a:t>We should go </a:t>
            </a:r>
            <a:r>
              <a:rPr lang="en-US" altLang="zh-CN" sz="2800" b="1" i="1">
                <a:solidFill>
                  <a:srgbClr val="C00000"/>
                </a:solidFill>
                <a:latin typeface="Times New Roman Bold" panose="02020803070505020304" charset="0"/>
                <a:ea typeface="Helvetica"/>
                <a:cs typeface="Times New Roman Bold" panose="02020803070505020304" charset="0"/>
                <a:sym typeface="+mn-ea"/>
              </a:rPr>
              <a:t>beyond </a:t>
            </a:r>
            <a:r>
              <a:rPr lang="en-US" altLang="zh-CN" sz="2800" b="1" i="1">
                <a:latin typeface="Times New Roman Bold" panose="02020803070505020304" charset="0"/>
                <a:ea typeface="Helvetica"/>
                <a:cs typeface="Times New Roman Bold" panose="02020803070505020304" charset="0"/>
                <a:sym typeface="+mn-ea"/>
              </a:rPr>
              <a:t>our limits.</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9"/>
            </p:custDataLst>
          </p:nvPr>
        </p:nvSpPr>
        <p:spPr>
          <a:xfrm>
            <a:off x="6111240" y="484378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他的善良令人难以置信</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30"/>
            </p:custDataLst>
          </p:nvPr>
        </p:nvSpPr>
        <p:spPr>
          <a:xfrm>
            <a:off x="6309995" y="5494655"/>
            <a:ext cx="578358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我们应该</a:t>
            </a:r>
            <a:r>
              <a:rPr lang="zh-CN" altLang="en-US" sz="2400">
                <a:solidFill>
                  <a:srgbClr val="C00000"/>
                </a:solidFill>
                <a:latin typeface="微软雅黑" panose="020B0503020204020204" charset="-122"/>
                <a:ea typeface="微软雅黑" panose="020B0503020204020204" charset="-122"/>
                <a:sym typeface="+mn-ea"/>
              </a:rPr>
              <a:t>超越</a:t>
            </a:r>
            <a:r>
              <a:rPr lang="zh-CN" altLang="en-US" sz="2400">
                <a:latin typeface="微软雅黑" panose="020B0503020204020204" charset="-122"/>
                <a:ea typeface="微软雅黑" panose="020B0503020204020204" charset="-122"/>
                <a:sym typeface="+mn-ea"/>
              </a:rPr>
              <a:t>我们的极限</a:t>
            </a:r>
            <a:endParaRPr lang="zh-CN" altLang="en-US" sz="2400">
              <a:latin typeface="微软雅黑" panose="020B0503020204020204" charset="-122"/>
              <a:ea typeface="微软雅黑" panose="020B0503020204020204" charset="-122"/>
              <a:sym typeface="+mn-ea"/>
            </a:endParaRPr>
          </a:p>
        </p:txBody>
      </p:sp>
      <p:pic>
        <p:nvPicPr>
          <p:cNvPr id="3" name="图片 2"/>
          <p:cNvPicPr>
            <a:picLocks noChangeAspect="1"/>
          </p:cNvPicPr>
          <p:nvPr>
            <p:custDataLst>
              <p:tags r:id="rId31"/>
            </p:custDataLst>
          </p:nvPr>
        </p:nvPicPr>
        <p:blipFill>
          <a:blip r:embed="rId32"/>
          <a:stretch>
            <a:fillRect/>
          </a:stretch>
        </p:blipFill>
        <p:spPr>
          <a:xfrm>
            <a:off x="8099425" y="933450"/>
            <a:ext cx="3924300" cy="37198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组合 403"/>
          <p:cNvGrpSpPr/>
          <p:nvPr>
            <p:custDataLst>
              <p:tags r:id="rId1"/>
            </p:custDataLst>
          </p:nvPr>
        </p:nvGrpSpPr>
        <p:grpSpPr>
          <a:xfrm>
            <a:off x="-15240" y="-31286"/>
            <a:ext cx="11573098" cy="7260278"/>
            <a:chOff x="-15113" y="-17272"/>
            <a:chExt cx="11573002" cy="6381623"/>
          </a:xfrm>
        </p:grpSpPr>
        <p:sp>
          <p:nvSpPr>
            <p:cNvPr id="405" name="Object 405"/>
            <p:cNvSpPr txBox="1"/>
            <p:nvPr>
              <p:custDataLst>
                <p:tags r:id="rId2"/>
              </p:custDataLst>
            </p:nvPr>
          </p:nvSpPr>
          <p:spPr>
            <a:xfrm>
              <a:off x="-15113" y="-17272"/>
              <a:ext cx="1961642" cy="496697"/>
            </a:xfrm>
            <a:prstGeom prst="rect">
              <a:avLst/>
            </a:prstGeom>
            <a:blipFill dpi="0" rotWithShape="1">
              <a:blip r:embed="rId3"/>
              <a:stretch>
                <a:fillRect/>
              </a:stretch>
            </a:blipFill>
          </p:spPr>
          <p:txBody>
            <a:bodyPr wrap="square" lIns="0" tIns="0" rIns="0" bIns="0" rtlCol="0" anchorCtr="0">
              <a:noAutofit/>
            </a:bodyPr>
            <a:lstStyle/>
            <a:p/>
          </p:txBody>
        </p:sp>
        <p:grpSp>
          <p:nvGrpSpPr>
            <p:cNvPr id="406" name="组合 406"/>
            <p:cNvGrpSpPr/>
            <p:nvPr>
              <p:custDataLst>
                <p:tags r:id="rId4"/>
              </p:custDataLst>
            </p:nvPr>
          </p:nvGrpSpPr>
          <p:grpSpPr>
            <a:xfrm>
              <a:off x="0" y="38353"/>
              <a:ext cx="1624076" cy="437006"/>
              <a:chOff x="0" y="38353"/>
              <a:chExt cx="1624076" cy="437006"/>
            </a:xfrm>
          </p:grpSpPr>
          <p:sp>
            <p:nvSpPr>
              <p:cNvPr id="407" name="Object 407"/>
              <p:cNvSpPr txBox="1"/>
              <p:nvPr>
                <p:custDataLst>
                  <p:tags r:id="rId5"/>
                </p:custDataLst>
              </p:nvPr>
            </p:nvSpPr>
            <p:spPr>
              <a:xfrm>
                <a:off x="-19050" y="72516"/>
                <a:ext cx="1662176" cy="421894"/>
              </a:xfrm>
              <a:prstGeom prst="rect">
                <a:avLst/>
              </a:prstGeom>
              <a:blipFill dpi="0" rotWithShape="1">
                <a:blip r:embed="rId6"/>
                <a:stretch>
                  <a:fillRect/>
                </a:stretch>
              </a:blipFill>
            </p:spPr>
            <p:txBody>
              <a:bodyPr wrap="square" lIns="0" tIns="0" rIns="0" bIns="0" rtlCol="0" anchorCtr="0">
                <a:noAutofit/>
              </a:bodyPr>
              <a:lstStyle/>
              <a:p/>
            </p:txBody>
          </p:sp>
          <p:sp>
            <p:nvSpPr>
              <p:cNvPr id="408" name="Object 408"/>
              <p:cNvSpPr txBox="1"/>
              <p:nvPr>
                <p:custDataLst>
                  <p:tags r:id="rId7"/>
                </p:custDataLst>
              </p:nvPr>
            </p:nvSpPr>
            <p:spPr>
              <a:xfrm>
                <a:off x="-8889" y="19303"/>
                <a:ext cx="1622933" cy="421894"/>
              </a:xfrm>
              <a:prstGeom prst="rect">
                <a:avLst/>
              </a:prstGeom>
              <a:blipFill dpi="0" rotWithShape="1">
                <a:blip r:embed="rId8"/>
                <a:stretch>
                  <a:fillRect/>
                </a:stretch>
              </a:blipFill>
            </p:spPr>
            <p:txBody>
              <a:bodyPr wrap="square" lIns="0" tIns="0" rIns="0" bIns="0" rtlCol="0" anchorCtr="0">
                <a:noAutofit/>
              </a:bodyPr>
              <a:lstStyle/>
              <a:p/>
            </p:txBody>
          </p:sp>
        </p:grpSp>
        <p:sp>
          <p:nvSpPr>
            <p:cNvPr id="4011" name="Object 4011"/>
            <p:cNvSpPr txBox="1"/>
            <p:nvPr>
              <p:custDataLst>
                <p:tags r:id="rId9"/>
              </p:custDataLst>
            </p:nvPr>
          </p:nvSpPr>
          <p:spPr>
            <a:xfrm>
              <a:off x="654050" y="6216650"/>
              <a:ext cx="10833100" cy="38100"/>
            </a:xfrm>
            <a:prstGeom prst="rect">
              <a:avLst/>
            </a:prstGeom>
            <a:blipFill dpi="0" rotWithShape="1">
              <a:blip r:embed="rId10"/>
              <a:stretch>
                <a:fillRect/>
              </a:stretch>
            </a:blipFill>
          </p:spPr>
          <p:txBody>
            <a:bodyPr wrap="square" lIns="0" tIns="0" rIns="0" bIns="0" rtlCol="0" anchorCtr="0">
              <a:noAutofit/>
            </a:bodyPr>
            <a:lstStyle/>
            <a:p/>
          </p:txBody>
        </p:sp>
        <p:sp>
          <p:nvSpPr>
            <p:cNvPr id="4012" name="Object 4012"/>
            <p:cNvSpPr txBox="1"/>
            <p:nvPr>
              <p:custDataLst>
                <p:tags r:id="rId11"/>
              </p:custDataLst>
            </p:nvPr>
          </p:nvSpPr>
          <p:spPr>
            <a:xfrm>
              <a:off x="663067" y="6223889"/>
              <a:ext cx="10894822"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3" name="Object 4013"/>
            <p:cNvSpPr txBox="1"/>
            <p:nvPr>
              <p:custDataLst>
                <p:tags r:id="rId13"/>
              </p:custDataLst>
            </p:nvPr>
          </p:nvSpPr>
          <p:spPr>
            <a:xfrm>
              <a:off x="663067" y="6326251"/>
              <a:ext cx="10894822" cy="38100"/>
            </a:xfrm>
            <a:prstGeom prst="rect">
              <a:avLst/>
            </a:prstGeom>
            <a:blipFill dpi="0" rotWithShape="1">
              <a:blip r:embed="rId14"/>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5"/>
            </p:custDataLst>
          </p:nvPr>
        </p:nvPicPr>
        <p:blipFill>
          <a:blip r:embed="rId16"/>
          <a:stretch>
            <a:fillRect/>
          </a:stretch>
        </p:blipFill>
        <p:spPr>
          <a:xfrm>
            <a:off x="962025" y="2443226"/>
            <a:ext cx="10229342" cy="798068"/>
          </a:xfrm>
          <a:prstGeom prst="rect">
            <a:avLst/>
          </a:prstGeom>
        </p:spPr>
      </p:pic>
      <p:sp>
        <p:nvSpPr>
          <p:cNvPr id="2" name="矩形 1"/>
          <p:cNvSpPr/>
          <p:nvPr>
            <p:custDataLst>
              <p:tags r:id="rId17"/>
            </p:custDataLst>
          </p:nvPr>
        </p:nvSpPr>
        <p:spPr>
          <a:xfrm>
            <a:off x="1134621" y="72225"/>
            <a:ext cx="7501255" cy="768350"/>
          </a:xfrm>
          <a:prstGeom prst="rect">
            <a:avLst/>
          </a:prstGeom>
        </p:spPr>
        <p:txBody>
          <a:bodyPr wrap="none">
            <a:spAutoFit/>
          </a:bodyPr>
          <a:lstStyle/>
          <a:p>
            <a:pPr marL="457200" lvl="0" indent="-457200" algn="l">
              <a:lnSpc>
                <a:spcPct val="110000"/>
              </a:lnSpc>
              <a:buBlip>
                <a:blip r:embed="rId18"/>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audience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/ˈɔːdiəns/     n</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观众；听众</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8" name="image 13035"/>
          <p:cNvPicPr>
            <a:picLocks noChangeAspect="1"/>
          </p:cNvPicPr>
          <p:nvPr>
            <p:custDataLst>
              <p:tags r:id="rId19"/>
            </p:custDataLst>
          </p:nvPr>
        </p:nvPicPr>
        <p:blipFill>
          <a:blip r:embed="rId20"/>
          <a:stretch>
            <a:fillRect/>
          </a:stretch>
        </p:blipFill>
        <p:spPr>
          <a:xfrm flipH="1">
            <a:off x="10439400" y="5194300"/>
            <a:ext cx="1752600" cy="1752600"/>
          </a:xfrm>
          <a:prstGeom prst="rect">
            <a:avLst/>
          </a:prstGeom>
        </p:spPr>
      </p:pic>
      <p:sp>
        <p:nvSpPr>
          <p:cNvPr id="5" name="文本框 4"/>
          <p:cNvSpPr txBox="1"/>
          <p:nvPr>
            <p:custDataLst>
              <p:tags r:id="rId21"/>
            </p:custDataLst>
          </p:nvPr>
        </p:nvSpPr>
        <p:spPr>
          <a:xfrm>
            <a:off x="631825" y="4632325"/>
            <a:ext cx="1067816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audience</a:t>
            </a:r>
            <a:r>
              <a:rPr lang="en-US" altLang="zh-CN" sz="2800" b="1" i="1">
                <a:latin typeface="Times New Roman Bold Italic" panose="02020703060505090304" charset="0"/>
                <a:ea typeface="Helvetica"/>
                <a:cs typeface="Times New Roman Bold Italic" panose="02020703060505090304" charset="0"/>
                <a:sym typeface="+mn-ea"/>
              </a:rPr>
              <a:t> clapped loudly after the concert</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panose="02020803070505020304" charset="0"/>
                <a:ea typeface="Helvetica"/>
                <a:cs typeface="Times New Roman Bold" panose="02020803070505020304" charset="0"/>
                <a:sym typeface="+mn-ea"/>
              </a:rPr>
              <a:t>This movie is aimed at a young </a:t>
            </a:r>
            <a:r>
              <a:rPr lang="en-US" altLang="zh-CN" sz="2800" b="1" i="1">
                <a:solidFill>
                  <a:srgbClr val="C00000"/>
                </a:solidFill>
                <a:latin typeface="Times New Roman Bold" panose="02020803070505020304" charset="0"/>
                <a:ea typeface="Helvetica"/>
                <a:cs typeface="Times New Roman Bold" panose="02020803070505020304" charset="0"/>
                <a:sym typeface="+mn-ea"/>
              </a:rPr>
              <a:t>audience</a:t>
            </a:r>
            <a:r>
              <a:rPr lang="en-US" altLang="zh-CN" sz="2800" b="1" i="1">
                <a:latin typeface="Times New Roman Bold" panose="02020803070505020304" charset="0"/>
                <a:ea typeface="Helvetica"/>
                <a:cs typeface="Times New Roman Bold" panose="02020803070505020304" charset="0"/>
                <a:sym typeface="+mn-ea"/>
              </a:rPr>
              <a: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2"/>
            </p:custDataLst>
          </p:nvPr>
        </p:nvSpPr>
        <p:spPr>
          <a:xfrm>
            <a:off x="8025130" y="486346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音乐会结束后，</a:t>
            </a:r>
            <a:r>
              <a:rPr lang="zh-CN" altLang="en-US" sz="2400">
                <a:solidFill>
                  <a:srgbClr val="C00000"/>
                </a:solidFill>
                <a:latin typeface="微软雅黑" panose="020B0503020204020204" charset="-122"/>
                <a:ea typeface="微软雅黑" panose="020B0503020204020204" charset="-122"/>
                <a:sym typeface="+mn-ea"/>
              </a:rPr>
              <a:t>观众</a:t>
            </a:r>
            <a:r>
              <a:rPr lang="zh-CN" altLang="en-US" sz="2400">
                <a:latin typeface="微软雅黑" panose="020B0503020204020204" charset="-122"/>
                <a:ea typeface="微软雅黑" panose="020B0503020204020204" charset="-122"/>
                <a:sym typeface="+mn-ea"/>
              </a:rPr>
              <a:t>热烈鼓掌</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3"/>
            </p:custDataLst>
          </p:nvPr>
        </p:nvSpPr>
        <p:spPr>
          <a:xfrm>
            <a:off x="7321550" y="5490210"/>
            <a:ext cx="578358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这部电影的目标</a:t>
            </a:r>
            <a:r>
              <a:rPr lang="zh-CN" altLang="en-US" sz="2400">
                <a:solidFill>
                  <a:srgbClr val="C00000"/>
                </a:solidFill>
                <a:latin typeface="微软雅黑" panose="020B0503020204020204" charset="-122"/>
                <a:ea typeface="微软雅黑" panose="020B0503020204020204" charset="-122"/>
                <a:sym typeface="+mn-ea"/>
              </a:rPr>
              <a:t>观众</a:t>
            </a:r>
            <a:r>
              <a:rPr lang="zh-CN" altLang="en-US" sz="2400">
                <a:latin typeface="微软雅黑" panose="020B0503020204020204" charset="-122"/>
                <a:ea typeface="微软雅黑" panose="020B0503020204020204" charset="-122"/>
                <a:sym typeface="+mn-ea"/>
              </a:rPr>
              <a:t>是年轻人</a:t>
            </a:r>
            <a:endParaRPr lang="zh-CN" altLang="en-US" sz="2400">
              <a:latin typeface="微软雅黑" panose="020B0503020204020204" charset="-122"/>
              <a:ea typeface="微软雅黑" panose="020B0503020204020204" charset="-122"/>
              <a:sym typeface="+mn-ea"/>
            </a:endParaRPr>
          </a:p>
        </p:txBody>
      </p:sp>
      <p:pic>
        <p:nvPicPr>
          <p:cNvPr id="9" name="图片 8"/>
          <p:cNvPicPr>
            <a:picLocks noChangeAspect="1"/>
          </p:cNvPicPr>
          <p:nvPr>
            <p:custDataLst>
              <p:tags r:id="rId24"/>
            </p:custDataLst>
          </p:nvPr>
        </p:nvPicPr>
        <p:blipFill>
          <a:blip r:embed="rId25"/>
          <a:srcRect r="10466" b="6889"/>
          <a:stretch>
            <a:fillRect/>
          </a:stretch>
        </p:blipFill>
        <p:spPr>
          <a:xfrm>
            <a:off x="2602865" y="1301115"/>
            <a:ext cx="4443730" cy="30822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534285"/>
            <a:ext cx="6471285" cy="19710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251075"/>
            <a:ext cx="1630680" cy="723265"/>
          </a:xfrm>
          <a:prstGeom prst="rect">
            <a:avLst/>
          </a:prstGeom>
        </p:spPr>
      </p:pic>
      <p:sp>
        <p:nvSpPr>
          <p:cNvPr id="3" name="矩形 2"/>
          <p:cNvSpPr/>
          <p:nvPr>
            <p:custDataLst>
              <p:tags r:id="rId21"/>
            </p:custDataLst>
          </p:nvPr>
        </p:nvSpPr>
        <p:spPr>
          <a:xfrm>
            <a:off x="808990" y="944245"/>
            <a:ext cx="6342380" cy="1120140"/>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sym typeface="+mn-ea"/>
              </a:rPr>
              <a:t>livel</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sym typeface="+mn-ea"/>
              </a:rPr>
              <a:t>iness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sym typeface="+mn-ea"/>
              </a:rPr>
              <a:t>          n. </a:t>
            </a:r>
            <a:r>
              <a:rPr lang="en-US" sz="2800" b="1" kern="0">
                <a:solidFill>
                  <a:prstClr val="black"/>
                </a:solidFill>
                <a:latin typeface="Times New Roman" panose="02020603050405020304" charset="0"/>
                <a:ea typeface="宋体" panose="02010600030101010101" pitchFamily="2" charset="-122"/>
                <a:cs typeface="Times New Roman" panose="02020603050405020304" charset="0"/>
                <a:sym typeface="+mn-ea"/>
              </a:rPr>
              <a:t>活泼</a:t>
            </a:r>
            <a:endParaRPr lang="en-US" sz="2800" b="1" kern="0">
              <a:solidFill>
                <a:prstClr val="black"/>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 name="文本框 3"/>
          <p:cNvSpPr txBox="1"/>
          <p:nvPr>
            <p:custDataLst>
              <p:tags r:id="rId22"/>
            </p:custDataLst>
          </p:nvPr>
        </p:nvSpPr>
        <p:spPr>
          <a:xfrm>
            <a:off x="1134745" y="2811145"/>
            <a:ext cx="9907905" cy="1383665"/>
          </a:xfrm>
          <a:prstGeom prst="rect">
            <a:avLst/>
          </a:prstGeom>
          <a:noFill/>
        </p:spPr>
        <p:txBody>
          <a:bodyPr wrap="square" rtlCol="0" anchor="t">
            <a:spAutoFit/>
          </a:bodyPr>
          <a:lstStyle/>
          <a:p>
            <a:pPr indent="0" fontAlgn="base">
              <a:lnSpc>
                <a:spcPct val="150000"/>
              </a:lnSpc>
              <a:spcBef>
                <a:spcPct val="0"/>
              </a:spcBef>
              <a:spcAft>
                <a:spcPct val="0"/>
              </a:spcAft>
              <a:buFont typeface="Wingdings" panose="05000000000000000000" pitchFamily="2" charset="2"/>
              <a:buNone/>
            </a:pP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a lively child 活泼的孩子 </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296191"/>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5" name="文本框 4"/>
          <p:cNvSpPr txBox="1"/>
          <p:nvPr>
            <p:custDataLst>
              <p:tags r:id="rId27"/>
            </p:custDataLst>
          </p:nvPr>
        </p:nvSpPr>
        <p:spPr>
          <a:xfrm>
            <a:off x="824230" y="461581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Her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lively</a:t>
            </a:r>
            <a:r>
              <a:rPr lang="en-US" altLang="zh-CN" sz="2800" b="1" i="1">
                <a:latin typeface="Times New Roman Bold Italic" panose="02020703060505090304" charset="0"/>
                <a:ea typeface="Helvetica"/>
                <a:cs typeface="Times New Roman Bold Italic" panose="02020703060505090304" charset="0"/>
                <a:sym typeface="+mn-ea"/>
              </a:rPr>
              <a:t> personality makes her popular</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party had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lively</a:t>
            </a:r>
            <a:r>
              <a:rPr lang="en-US" altLang="zh-CN" sz="2800" b="1" i="1">
                <a:latin typeface="Times New Roman Bold Italic" panose="02020703060505090304" charset="0"/>
                <a:ea typeface="Helvetica"/>
                <a:cs typeface="Times New Roman Bold Italic" panose="02020703060505090304" charset="0"/>
                <a:sym typeface="+mn-ea"/>
              </a:rPr>
              <a:t> music and dancing</a:t>
            </a:r>
            <a:r>
              <a:rPr lang="en-US" altLang="zh-CN" sz="2800" b="1">
                <a:solidFill>
                  <a:srgbClr val="444444"/>
                </a:solidFill>
                <a:latin typeface="Times New Roman Bold" panose="02020803070505020304" charset="0"/>
                <a:ea typeface="Helvetica"/>
                <a:cs typeface="Times New Roman Bold" panose="02020803070505020304" charset="0"/>
                <a:sym typeface="+mn-ea"/>
              </a:rPr>
              <a: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8"/>
            </p:custDataLst>
          </p:nvPr>
        </p:nvSpPr>
        <p:spPr>
          <a:xfrm>
            <a:off x="2733675" y="6031230"/>
            <a:ext cx="540702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派对上播放着</a:t>
            </a:r>
            <a:r>
              <a:rPr lang="zh-CN" altLang="en-US" sz="2400">
                <a:solidFill>
                  <a:srgbClr val="C00000"/>
                </a:solidFill>
                <a:latin typeface="微软雅黑" panose="020B0503020204020204" charset="-122"/>
                <a:ea typeface="微软雅黑" panose="020B0503020204020204" charset="-122"/>
                <a:sym typeface="+mn-ea"/>
              </a:rPr>
              <a:t>欢快的</a:t>
            </a:r>
            <a:r>
              <a:rPr lang="zh-CN" altLang="en-US" sz="2400">
                <a:latin typeface="微软雅黑" panose="020B0503020204020204" charset="-122"/>
                <a:ea typeface="微软雅黑" panose="020B0503020204020204" charset="-122"/>
                <a:sym typeface="+mn-ea"/>
              </a:rPr>
              <a:t>音乐，大家跳着舞</a:t>
            </a:r>
            <a:endParaRPr lang="zh-CN" altLang="en-US" sz="2400">
              <a:latin typeface="微软雅黑" panose="020B0503020204020204" charset="-122"/>
              <a:ea typeface="微软雅黑" panose="020B0503020204020204" charset="-122"/>
              <a:sym typeface="+mn-ea"/>
            </a:endParaRPr>
          </a:p>
        </p:txBody>
      </p:sp>
      <p:sp>
        <p:nvSpPr>
          <p:cNvPr id="2" name="矩形 1"/>
          <p:cNvSpPr/>
          <p:nvPr>
            <p:custDataLst>
              <p:tags r:id="rId29"/>
            </p:custDataLst>
          </p:nvPr>
        </p:nvSpPr>
        <p:spPr>
          <a:xfrm>
            <a:off x="1134621" y="72225"/>
            <a:ext cx="9163685" cy="768350"/>
          </a:xfrm>
          <a:prstGeom prst="rect">
            <a:avLst/>
          </a:prstGeom>
        </p:spPr>
        <p:txBody>
          <a:bodyPr wrap="none">
            <a:spAutoFit/>
          </a:bodyPr>
          <a:lstStyle/>
          <a:p>
            <a:pPr marL="457200" lvl="0" indent="-457200" algn="l">
              <a:lnSpc>
                <a:spcPct val="110000"/>
              </a:lnSpc>
              <a:buBlip>
                <a:blip r:embed="rId3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lively</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/'laɪvlɪ/      adj</a:t>
            </a:r>
            <a:r>
              <a:rPr sz="2800" b="1">
                <a:solidFill>
                  <a:prstClr val="black"/>
                </a:solidFill>
                <a:latin typeface="Arial" panose="020B0604020202020204"/>
                <a:ea typeface="楷体" panose="02010609060101010101" charset="-122"/>
                <a:cs typeface="Arial" panose="020B0604020202020204"/>
                <a:sym typeface="+mn-ea"/>
              </a:rPr>
              <a:t>. 充满趣味的；令人兴奋的</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9" name="文本框 8"/>
          <p:cNvSpPr txBox="1"/>
          <p:nvPr>
            <p:custDataLst>
              <p:tags r:id="rId31"/>
            </p:custDataLst>
          </p:nvPr>
        </p:nvSpPr>
        <p:spPr>
          <a:xfrm>
            <a:off x="7649210" y="4843780"/>
            <a:ext cx="540702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她</a:t>
            </a:r>
            <a:r>
              <a:rPr lang="zh-CN" altLang="en-US" sz="2400">
                <a:solidFill>
                  <a:srgbClr val="C00000"/>
                </a:solidFill>
                <a:latin typeface="微软雅黑" panose="020B0503020204020204" charset="-122"/>
                <a:ea typeface="微软雅黑" panose="020B0503020204020204" charset="-122"/>
                <a:sym typeface="+mn-ea"/>
              </a:rPr>
              <a:t>活泼的</a:t>
            </a:r>
            <a:r>
              <a:rPr lang="zh-CN" altLang="en-US" sz="2400">
                <a:latin typeface="微软雅黑" panose="020B0503020204020204" charset="-122"/>
                <a:ea typeface="微软雅黑" panose="020B0503020204020204" charset="-122"/>
                <a:sym typeface="+mn-ea"/>
              </a:rPr>
              <a:t>性格让她很受欢迎</a:t>
            </a:r>
            <a:endParaRPr lang="zh-CN" altLang="en-US" sz="2400">
              <a:latin typeface="微软雅黑" panose="020B0503020204020204" charset="-122"/>
              <a:ea typeface="微软雅黑" panose="020B0503020204020204" charset="-122"/>
              <a:sym typeface="+mn-ea"/>
            </a:endParaRPr>
          </a:p>
        </p:txBody>
      </p:sp>
      <p:pic>
        <p:nvPicPr>
          <p:cNvPr id="10" name="图片 9"/>
          <p:cNvPicPr>
            <a:picLocks noChangeAspect="1"/>
          </p:cNvPicPr>
          <p:nvPr>
            <p:custDataLst>
              <p:tags r:id="rId32"/>
            </p:custDataLst>
          </p:nvPr>
        </p:nvPicPr>
        <p:blipFill>
          <a:blip r:embed="rId33"/>
          <a:stretch>
            <a:fillRect/>
          </a:stretch>
        </p:blipFill>
        <p:spPr>
          <a:xfrm>
            <a:off x="7306310" y="1135380"/>
            <a:ext cx="4779645" cy="31864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370455"/>
            <a:ext cx="6520815" cy="2521585"/>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20" name="image 4020"/>
          <p:cNvPicPr>
            <a:picLocks noChangeAspect="1"/>
          </p:cNvPicPr>
          <p:nvPr>
            <p:custDataLst>
              <p:tags r:id="rId17"/>
            </p:custDataLst>
          </p:nvPr>
        </p:nvPicPr>
        <p:blipFill>
          <a:blip r:embed="rId18"/>
          <a:stretch>
            <a:fillRect/>
          </a:stretch>
        </p:blipFill>
        <p:spPr>
          <a:xfrm>
            <a:off x="718820" y="2089150"/>
            <a:ext cx="1630680" cy="723265"/>
          </a:xfrm>
          <a:prstGeom prst="rect">
            <a:avLst/>
          </a:prstGeom>
        </p:spPr>
      </p:pic>
      <p:sp>
        <p:nvSpPr>
          <p:cNvPr id="3" name="矩形 2"/>
          <p:cNvSpPr/>
          <p:nvPr>
            <p:custDataLst>
              <p:tags r:id="rId19"/>
            </p:custDataLst>
          </p:nvPr>
        </p:nvSpPr>
        <p:spPr>
          <a:xfrm>
            <a:off x="808990" y="927100"/>
            <a:ext cx="6360160" cy="104711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actual</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adj. </a:t>
            </a:r>
            <a:r>
              <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rPr>
              <a:t>真实的；实际的</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custDataLst>
              <p:tags r:id="rId20"/>
            </p:custDataLst>
          </p:nvPr>
        </p:nvSpPr>
        <p:spPr>
          <a:xfrm>
            <a:off x="1197610" y="2646045"/>
            <a:ext cx="6359525" cy="2030095"/>
          </a:xfrm>
          <a:prstGeom prst="rect">
            <a:avLst/>
          </a:prstGeom>
          <a:noFill/>
        </p:spPr>
        <p:txBody>
          <a:bodyPr wrap="square" rtlCol="0" anchor="t">
            <a:spAutoFit/>
          </a:bodyPr>
          <a:lstStyle/>
          <a:p>
            <a:pPr indent="0" fontAlgn="base">
              <a:lnSpc>
                <a:spcPct val="150000"/>
              </a:lnSpc>
              <a:spcBef>
                <a:spcPct val="0"/>
              </a:spcBef>
              <a:spcAft>
                <a:spcPct val="0"/>
              </a:spcAft>
              <a:buFont typeface="Wingdings" panose="05000000000000000000" pitchFamily="2" charset="2"/>
              <a:buNone/>
            </a:pP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actually speaking 老实说</a:t>
            </a:r>
            <a:endParaRPr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actually do sth 真的做了某事</a:t>
            </a: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923867" y="2134266"/>
            <a:ext cx="1183215" cy="662600"/>
          </a:xfrm>
          <a:prstGeom prst="rect">
            <a:avLst/>
          </a:prstGeom>
        </p:spPr>
      </p:pic>
      <p:pic>
        <p:nvPicPr>
          <p:cNvPr id="8" name="image 13035"/>
          <p:cNvPicPr>
            <a:picLocks noChangeAspect="1"/>
          </p:cNvPicPr>
          <p:nvPr>
            <p:custDataLst>
              <p:tags r:id="rId23"/>
            </p:custDataLst>
          </p:nvPr>
        </p:nvPicPr>
        <p:blipFill>
          <a:blip r:embed="rId24"/>
          <a:stretch>
            <a:fillRect/>
          </a:stretch>
        </p:blipFill>
        <p:spPr>
          <a:xfrm flipH="1">
            <a:off x="10439400" y="5194300"/>
            <a:ext cx="1752600" cy="1752600"/>
          </a:xfrm>
          <a:prstGeom prst="rect">
            <a:avLst/>
          </a:prstGeom>
        </p:spPr>
      </p:pic>
      <p:sp>
        <p:nvSpPr>
          <p:cNvPr id="5" name="文本框 4"/>
          <p:cNvSpPr txBox="1"/>
          <p:nvPr>
            <p:custDataLst>
              <p:tags r:id="rId25"/>
            </p:custDataLst>
          </p:nvPr>
        </p:nvSpPr>
        <p:spPr>
          <a:xfrm>
            <a:off x="824230" y="478726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Actually</a:t>
            </a:r>
            <a:r>
              <a:rPr lang="en-US" altLang="zh-CN" sz="2800" b="1" i="1">
                <a:latin typeface="Times New Roman Bold Italic" panose="02020703060505090304" charset="0"/>
                <a:ea typeface="Helvetica"/>
                <a:cs typeface="Times New Roman Bold Italic" panose="02020703060505090304" charset="0"/>
                <a:sym typeface="+mn-ea"/>
              </a:rPr>
              <a:t>, I don’t agree with your opinion.</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movie was </a:t>
            </a:r>
            <a:r>
              <a:rPr lang="en-US" altLang="zh-CN" sz="2800" b="1" i="1">
                <a:solidFill>
                  <a:srgbClr val="C00000"/>
                </a:solidFill>
                <a:latin typeface="Times New Roman Bold Italic" panose="02020703060505090304" charset="0"/>
                <a:ea typeface="Helvetica"/>
                <a:cs typeface="Times New Roman Bold Italic" panose="02020703060505090304" charset="0"/>
              </a:rPr>
              <a:t>actually</a:t>
            </a:r>
            <a:r>
              <a:rPr lang="en-US" altLang="zh-CN" sz="2800" b="1" i="1">
                <a:latin typeface="Times New Roman Bold Italic" panose="02020703060505090304" charset="0"/>
                <a:ea typeface="Helvetica"/>
                <a:cs typeface="Times New Roman Bold Italic" panose="02020703060505090304" charset="0"/>
              </a:rPr>
              <a:t> better than I expected.</a:t>
            </a:r>
            <a:endParaRPr lang="en-US" altLang="zh-CN" sz="2800" b="1" i="1">
              <a:latin typeface="Times New Roman Bold Italic" panose="02020703060505090304" charset="0"/>
              <a:ea typeface="Helvetica"/>
              <a:cs typeface="Times New Roman Bold Italic" panose="02020703060505090304" charset="0"/>
            </a:endParaRPr>
          </a:p>
        </p:txBody>
      </p:sp>
      <p:sp>
        <p:nvSpPr>
          <p:cNvPr id="6" name="文本框 5"/>
          <p:cNvSpPr txBox="1"/>
          <p:nvPr>
            <p:custDataLst>
              <p:tags r:id="rId26"/>
            </p:custDataLst>
          </p:nvPr>
        </p:nvSpPr>
        <p:spPr>
          <a:xfrm>
            <a:off x="7891780" y="5003800"/>
            <a:ext cx="5080000" cy="460375"/>
          </a:xfrm>
          <a:prstGeom prst="rect">
            <a:avLst/>
          </a:prstGeom>
        </p:spPr>
        <p:txBody>
          <a:bodyPr>
            <a:spAutoFit/>
          </a:bodyPr>
          <a:lstStyle/>
          <a:p>
            <a:r>
              <a:rPr lang="zh-CN" altLang="en-US" sz="2400">
                <a:solidFill>
                  <a:srgbClr val="C00000"/>
                </a:solidFill>
                <a:latin typeface="微软雅黑" panose="020B0503020204020204" charset="-122"/>
                <a:ea typeface="微软雅黑" panose="020B0503020204020204" charset="-122"/>
                <a:sym typeface="+mn-ea"/>
              </a:rPr>
              <a:t>事实上</a:t>
            </a:r>
            <a:r>
              <a:rPr lang="zh-CN" altLang="en-US" sz="2400">
                <a:latin typeface="微软雅黑" panose="020B0503020204020204" charset="-122"/>
                <a:ea typeface="微软雅黑" panose="020B0503020204020204" charset="-122"/>
                <a:sym typeface="+mn-ea"/>
              </a:rPr>
              <a:t>，我不同意你的观点</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7"/>
            </p:custDataLst>
          </p:nvPr>
        </p:nvSpPr>
        <p:spPr>
          <a:xfrm>
            <a:off x="3159125" y="6188075"/>
            <a:ext cx="607504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这部电影</a:t>
            </a:r>
            <a:r>
              <a:rPr lang="zh-CN" altLang="en-US" sz="2400">
                <a:solidFill>
                  <a:srgbClr val="C00000"/>
                </a:solidFill>
                <a:latin typeface="微软雅黑" panose="020B0503020204020204" charset="-122"/>
                <a:ea typeface="微软雅黑" panose="020B0503020204020204" charset="-122"/>
                <a:sym typeface="+mn-ea"/>
              </a:rPr>
              <a:t>实际上</a:t>
            </a:r>
            <a:r>
              <a:rPr lang="zh-CN" altLang="en-US" sz="2400">
                <a:latin typeface="微软雅黑" panose="020B0503020204020204" charset="-122"/>
                <a:ea typeface="微软雅黑" panose="020B0503020204020204" charset="-122"/>
                <a:sym typeface="+mn-ea"/>
              </a:rPr>
              <a:t>比我想象的更好</a:t>
            </a:r>
            <a:endParaRPr lang="zh-CN" altLang="en-US" sz="2400">
              <a:latin typeface="微软雅黑" panose="020B0503020204020204" charset="-122"/>
              <a:ea typeface="微软雅黑" panose="020B0503020204020204" charset="-122"/>
              <a:sym typeface="+mn-ea"/>
            </a:endParaRPr>
          </a:p>
        </p:txBody>
      </p:sp>
      <p:sp>
        <p:nvSpPr>
          <p:cNvPr id="9" name="矩形 8"/>
          <p:cNvSpPr/>
          <p:nvPr>
            <p:custDataLst>
              <p:tags r:id="rId28"/>
            </p:custDataLst>
          </p:nvPr>
        </p:nvSpPr>
        <p:spPr>
          <a:xfrm>
            <a:off x="1134621" y="72225"/>
            <a:ext cx="9221470" cy="768350"/>
          </a:xfrm>
          <a:prstGeom prst="rect">
            <a:avLst/>
          </a:prstGeom>
        </p:spPr>
        <p:txBody>
          <a:bodyPr wrap="none">
            <a:spAutoFit/>
          </a:bodyPr>
          <a:lstStyle/>
          <a:p>
            <a:pPr marL="457200" lvl="0" indent="-457200" algn="l">
              <a:lnSpc>
                <a:spcPct val="110000"/>
              </a:lnSpc>
              <a:buBlip>
                <a:blip r:embed="rId29"/>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actually</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/ˈæktʃuəli/       </a:t>
            </a:r>
            <a:r>
              <a:rPr sz="2800" b="1">
                <a:solidFill>
                  <a:prstClr val="black"/>
                </a:solidFill>
                <a:latin typeface="Arial" panose="020B0604020202020204"/>
                <a:ea typeface="楷体" panose="02010609060101010101" charset="-122"/>
                <a:cs typeface="Arial" panose="020B0604020202020204"/>
                <a:sym typeface="+mn-ea"/>
              </a:rPr>
              <a:t>adv. 实际上；事实上</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10" name="图片 9"/>
          <p:cNvPicPr>
            <a:picLocks noChangeAspect="1"/>
          </p:cNvPicPr>
          <p:nvPr>
            <p:custDataLst>
              <p:tags r:id="rId30"/>
            </p:custDataLst>
          </p:nvPr>
        </p:nvPicPr>
        <p:blipFill>
          <a:blip r:embed="rId31"/>
          <a:stretch>
            <a:fillRect/>
          </a:stretch>
        </p:blipFill>
        <p:spPr>
          <a:xfrm>
            <a:off x="7589520" y="762000"/>
            <a:ext cx="3897630" cy="38976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320800"/>
            <a:ext cx="6954520" cy="215646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20" name="image 4020"/>
          <p:cNvPicPr>
            <a:picLocks noChangeAspect="1"/>
          </p:cNvPicPr>
          <p:nvPr>
            <p:custDataLst>
              <p:tags r:id="rId17"/>
            </p:custDataLst>
          </p:nvPr>
        </p:nvPicPr>
        <p:blipFill>
          <a:blip r:embed="rId18"/>
          <a:stretch>
            <a:fillRect/>
          </a:stretch>
        </p:blipFill>
        <p:spPr>
          <a:xfrm>
            <a:off x="718820" y="1050290"/>
            <a:ext cx="1630680" cy="723265"/>
          </a:xfrm>
          <a:prstGeom prst="rect">
            <a:avLst/>
          </a:prstGeom>
        </p:spPr>
      </p:pic>
      <p:sp>
        <p:nvSpPr>
          <p:cNvPr id="2" name="矩形 1"/>
          <p:cNvSpPr/>
          <p:nvPr>
            <p:custDataLst>
              <p:tags r:id="rId19"/>
            </p:custDataLst>
          </p:nvPr>
        </p:nvSpPr>
        <p:spPr>
          <a:xfrm>
            <a:off x="1134621" y="72225"/>
            <a:ext cx="6522720" cy="768350"/>
          </a:xfrm>
          <a:prstGeom prst="rect">
            <a:avLst/>
          </a:prstGeom>
        </p:spPr>
        <p:txBody>
          <a:bodyPr wrap="none">
            <a:spAutoFit/>
          </a:bodyPr>
          <a:lstStyle/>
          <a:p>
            <a:pPr marL="457200" lvl="0" indent="-457200" algn="l">
              <a:lnSpc>
                <a:spcPct val="110000"/>
              </a:lnSpc>
              <a:buBlip>
                <a:blip r:embed="rId2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go outside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a:t>
            </a:r>
            <a:r>
              <a:rPr lang="zh-CN" sz="2800" b="1">
                <a:solidFill>
                  <a:prstClr val="black"/>
                </a:solidFill>
                <a:latin typeface="Arial" panose="020B0604020202020204"/>
                <a:ea typeface="楷体" panose="02010609060101010101" charset="-122"/>
                <a:cs typeface="Arial" panose="020B0604020202020204"/>
                <a:sym typeface="+mn-ea"/>
              </a:rPr>
              <a:t>外出；出去；出门</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4" name="文本框 3"/>
          <p:cNvSpPr txBox="1"/>
          <p:nvPr>
            <p:custDataLst>
              <p:tags r:id="rId21"/>
            </p:custDataLst>
          </p:nvPr>
        </p:nvSpPr>
        <p:spPr>
          <a:xfrm>
            <a:off x="1134745" y="1709420"/>
            <a:ext cx="9237980"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g</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utside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a</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nd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s</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ee 到外面看看</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g</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utside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a</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nd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w</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alk 请出去走走</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1095406"/>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5" name="文本框 4"/>
          <p:cNvSpPr txBox="1"/>
          <p:nvPr>
            <p:custDataLst>
              <p:tags r:id="rId26"/>
            </p:custDataLst>
          </p:nvPr>
        </p:nvSpPr>
        <p:spPr>
          <a:xfrm>
            <a:off x="690245" y="3735705"/>
            <a:ext cx="958088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It's raining hard. We can't </a:t>
            </a:r>
            <a:r>
              <a:rPr lang="en-US" altLang="zh-CN" sz="2800" b="1" i="1">
                <a:solidFill>
                  <a:srgbClr val="C00000"/>
                </a:solidFill>
                <a:latin typeface="Times New Roman Bold Italic" panose="02020703060505090304" charset="0"/>
                <a:ea typeface="Helvetica"/>
                <a:cs typeface="Times New Roman Bold Italic" panose="02020703060505090304" charset="0"/>
              </a:rPr>
              <a:t>go outside</a:t>
            </a:r>
            <a:r>
              <a:rPr lang="en-US" altLang="zh-CN" sz="2800" b="1" i="1">
                <a:latin typeface="Times New Roman Bold Italic" panose="02020703060505090304" charset="0"/>
                <a:ea typeface="Helvetica"/>
                <a:cs typeface="Times New Roman Bold Italic" panose="02020703060505090304" charset="0"/>
              </a:rPr>
              <a:t> now.</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Let's </a:t>
            </a:r>
            <a:r>
              <a:rPr lang="en-US" altLang="zh-CN" sz="2800" b="1" i="1">
                <a:solidFill>
                  <a:srgbClr val="C00000"/>
                </a:solidFill>
                <a:latin typeface="Times New Roman Bold Italic" panose="02020703060505090304" charset="0"/>
                <a:ea typeface="Helvetica"/>
                <a:cs typeface="Times New Roman Bold Italic" panose="02020703060505090304" charset="0"/>
              </a:rPr>
              <a:t>go outside</a:t>
            </a:r>
            <a:r>
              <a:rPr lang="en-US" altLang="zh-CN" sz="2800" b="1" i="1">
                <a:latin typeface="Times New Roman Bold Italic" panose="02020703060505090304" charset="0"/>
                <a:ea typeface="Helvetica"/>
                <a:cs typeface="Times New Roman Bold Italic" panose="02020703060505090304" charset="0"/>
              </a:rPr>
              <a:t> and play basketball!</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i="1">
                <a:latin typeface="Times New Roman Bold" panose="02020803070505020304" charset="0"/>
                <a:ea typeface="Helvetica"/>
                <a:cs typeface="Times New Roman Bold" panose="02020803070505020304" charset="0"/>
                <a:sym typeface="+mn-ea"/>
              </a:rPr>
              <a:t>eg. My mom says I can</a:t>
            </a:r>
            <a:r>
              <a:rPr lang="en-US" altLang="zh-CN" sz="2800" b="1" i="1">
                <a:solidFill>
                  <a:srgbClr val="C00000"/>
                </a:solidFill>
                <a:latin typeface="Times New Roman Bold" panose="02020803070505020304" charset="0"/>
                <a:ea typeface="Helvetica"/>
                <a:cs typeface="Times New Roman Bold" panose="02020803070505020304" charset="0"/>
                <a:sym typeface="+mn-ea"/>
              </a:rPr>
              <a:t> go outside </a:t>
            </a:r>
            <a:r>
              <a:rPr lang="en-US" altLang="zh-CN" sz="2800" b="1" i="1">
                <a:latin typeface="Times New Roman Bold" panose="02020803070505020304" charset="0"/>
                <a:ea typeface="Helvetica"/>
                <a:cs typeface="Times New Roman Bold" panose="02020803070505020304" charset="0"/>
                <a:sym typeface="+mn-ea"/>
              </a:rPr>
              <a:t>after finishing homework.</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9" name="文本框 8"/>
          <p:cNvSpPr txBox="1"/>
          <p:nvPr>
            <p:custDataLst>
              <p:tags r:id="rId27"/>
            </p:custDataLst>
          </p:nvPr>
        </p:nvSpPr>
        <p:spPr>
          <a:xfrm>
            <a:off x="2540000" y="5805805"/>
            <a:ext cx="810260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妈妈说写完作业后我可以</a:t>
            </a:r>
            <a:r>
              <a:rPr lang="zh-CN" altLang="en-US" sz="2400">
                <a:solidFill>
                  <a:srgbClr val="C00000"/>
                </a:solidFill>
                <a:latin typeface="微软雅黑" panose="020B0503020204020204" charset="-122"/>
                <a:ea typeface="微软雅黑" panose="020B0503020204020204" charset="-122"/>
                <a:sym typeface="+mn-ea"/>
              </a:rPr>
              <a:t>出去</a:t>
            </a:r>
            <a:r>
              <a:rPr lang="zh-CN" altLang="en-US" sz="2400">
                <a:latin typeface="微软雅黑" panose="020B0503020204020204" charset="-122"/>
                <a:ea typeface="微软雅黑" panose="020B0503020204020204" charset="-122"/>
                <a:sym typeface="+mn-ea"/>
              </a:rPr>
              <a:t>玩</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8"/>
            </p:custDataLst>
          </p:nvPr>
        </p:nvSpPr>
        <p:spPr>
          <a:xfrm>
            <a:off x="7661910" y="398843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雨下得很大，我们现在不能</a:t>
            </a:r>
            <a:r>
              <a:rPr lang="zh-CN" altLang="en-US" sz="2400">
                <a:solidFill>
                  <a:srgbClr val="C00000"/>
                </a:solidFill>
                <a:latin typeface="微软雅黑" panose="020B0503020204020204" charset="-122"/>
                <a:ea typeface="微软雅黑" panose="020B0503020204020204" charset="-122"/>
                <a:sym typeface="+mn-ea"/>
              </a:rPr>
              <a:t>出去</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6" name="文本框 5"/>
          <p:cNvSpPr txBox="1"/>
          <p:nvPr>
            <p:custDataLst>
              <p:tags r:id="rId29"/>
            </p:custDataLst>
          </p:nvPr>
        </p:nvSpPr>
        <p:spPr>
          <a:xfrm>
            <a:off x="6982460" y="464185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我们</a:t>
            </a:r>
            <a:r>
              <a:rPr lang="zh-CN" altLang="en-US" sz="2400">
                <a:solidFill>
                  <a:srgbClr val="C00000"/>
                </a:solidFill>
                <a:latin typeface="微软雅黑" panose="020B0503020204020204" charset="-122"/>
                <a:ea typeface="微软雅黑" panose="020B0503020204020204" charset="-122"/>
                <a:sym typeface="+mn-ea"/>
              </a:rPr>
              <a:t>出去</a:t>
            </a:r>
            <a:r>
              <a:rPr lang="zh-CN" altLang="en-US" sz="2400">
                <a:latin typeface="微软雅黑" panose="020B0503020204020204" charset="-122"/>
                <a:ea typeface="微软雅黑" panose="020B0503020204020204" charset="-122"/>
                <a:sym typeface="+mn-ea"/>
              </a:rPr>
              <a:t>打篮球吧</a:t>
            </a:r>
            <a:endParaRPr lang="zh-CN" altLang="en-US" sz="2400">
              <a:latin typeface="微软雅黑" panose="020B0503020204020204" charset="-122"/>
              <a:ea typeface="微软雅黑" panose="020B0503020204020204" charset="-122"/>
              <a:sym typeface="+mn-ea"/>
            </a:endParaRPr>
          </a:p>
        </p:txBody>
      </p:sp>
      <p:pic>
        <p:nvPicPr>
          <p:cNvPr id="10" name="图片 9"/>
          <p:cNvPicPr>
            <a:picLocks noChangeAspect="1"/>
          </p:cNvPicPr>
          <p:nvPr>
            <p:custDataLst>
              <p:tags r:id="rId30"/>
            </p:custDataLst>
          </p:nvPr>
        </p:nvPicPr>
        <p:blipFill>
          <a:blip r:embed="rId31"/>
          <a:stretch>
            <a:fillRect/>
          </a:stretch>
        </p:blipFill>
        <p:spPr>
          <a:xfrm>
            <a:off x="7791450" y="874395"/>
            <a:ext cx="4189730" cy="27933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4190" y="155575"/>
            <a:ext cx="4064000" cy="521970"/>
          </a:xfrm>
          <a:prstGeom prst="rect">
            <a:avLst/>
          </a:prstGeom>
          <a:noFill/>
        </p:spPr>
        <p:txBody>
          <a:bodyPr wrap="square" rtlCol="0">
            <a:spAutoFit/>
          </a:bodyPr>
          <a:p>
            <a:r>
              <a:rPr lang="en-US" altLang="zh-CN" sz="2800"/>
              <a:t>Listening </a:t>
            </a:r>
            <a:r>
              <a:rPr lang="zh-CN" altLang="zh-CN" sz="2800"/>
              <a:t>语言知识复习</a:t>
            </a:r>
            <a:endParaRPr lang="zh-CN" altLang="zh-CN" sz="2800"/>
          </a:p>
        </p:txBody>
      </p:sp>
      <p:sp>
        <p:nvSpPr>
          <p:cNvPr id="6" name="文本框 5"/>
          <p:cNvSpPr txBox="1"/>
          <p:nvPr/>
        </p:nvSpPr>
        <p:spPr>
          <a:xfrm>
            <a:off x="504190" y="730250"/>
            <a:ext cx="9930130" cy="5507990"/>
          </a:xfrm>
          <a:prstGeom prst="rect">
            <a:avLst/>
          </a:prstGeom>
          <a:noFill/>
        </p:spPr>
        <p:txBody>
          <a:bodyPr wrap="square" rtlCol="0">
            <a:spAutoFit/>
          </a:bodyPr>
          <a:p>
            <a:endParaRPr lang="en-US" altLang="zh-CN" sz="2200"/>
          </a:p>
          <a:p>
            <a:r>
              <a:rPr lang="en-US" altLang="zh-CN" sz="2200"/>
              <a:t>1</a:t>
            </a:r>
            <a:r>
              <a:rPr lang="zh-CN" altLang="en-US" sz="2200"/>
              <a:t>、我爸爸过去常常带我和姐姐周末坐船出行。</a:t>
            </a:r>
            <a:endParaRPr lang="zh-CN" altLang="en-US" sz="2200"/>
          </a:p>
          <a:p>
            <a:r>
              <a:rPr lang="en-US" altLang="zh-CN" sz="2200"/>
              <a:t>My father</a:t>
            </a:r>
            <a:r>
              <a:rPr lang="en-US" altLang="zh-CN" sz="2200">
                <a:sym typeface="+mn-ea"/>
              </a:rPr>
              <a:t>___________take my sister and me for a trip on a boat___________.</a:t>
            </a:r>
            <a:endParaRPr lang="en-US" altLang="zh-CN" sz="2200">
              <a:sym typeface="+mn-ea"/>
            </a:endParaRPr>
          </a:p>
          <a:p>
            <a:endParaRPr lang="en-US" altLang="zh-CN" sz="2200"/>
          </a:p>
          <a:p>
            <a:r>
              <a:rPr lang="en-US" altLang="zh-CN" sz="2200"/>
              <a:t>2</a:t>
            </a:r>
            <a:r>
              <a:rPr lang="zh-CN" altLang="en-US" sz="2200"/>
              <a:t>、我开始爱上帆船并把我所有空闲时间都用来玩帆船。（</a:t>
            </a:r>
            <a:r>
              <a:rPr lang="en-US" altLang="zh-CN" sz="2200"/>
              <a:t>spend...doing</a:t>
            </a:r>
            <a:r>
              <a:rPr lang="zh-CN" altLang="en-US" sz="2200"/>
              <a:t>）</a:t>
            </a:r>
            <a:endParaRPr lang="zh-CN" altLang="en-US" sz="2200"/>
          </a:p>
          <a:p>
            <a:r>
              <a:rPr lang="en-US" altLang="zh-CN" sz="2200">
                <a:sym typeface="+mn-ea"/>
              </a:rPr>
              <a:t>____________________________________________</a:t>
            </a:r>
            <a:endParaRPr lang="en-US" altLang="zh-CN" sz="2200"/>
          </a:p>
          <a:p>
            <a:endParaRPr lang="zh-CN" altLang="en-US" sz="2200"/>
          </a:p>
          <a:p>
            <a:r>
              <a:rPr lang="en-US" altLang="zh-CN" sz="2200"/>
              <a:t>3</a:t>
            </a:r>
            <a:r>
              <a:rPr lang="zh-CN" altLang="en-US" sz="2200"/>
              <a:t>、我对我的第一份工作不满意因为它很无聊。（</a:t>
            </a:r>
            <a:r>
              <a:rPr lang="en-US" altLang="zh-CN" sz="2200"/>
              <a:t>be happy with</a:t>
            </a:r>
            <a:r>
              <a:rPr lang="zh-CN" altLang="en-US" sz="2200"/>
              <a:t>）</a:t>
            </a:r>
            <a:endParaRPr lang="zh-CN" altLang="en-US" sz="2200"/>
          </a:p>
          <a:p>
            <a:r>
              <a:rPr lang="en-US" altLang="zh-CN" sz="2200">
                <a:sym typeface="+mn-ea"/>
              </a:rPr>
              <a:t>____________________________________________</a:t>
            </a:r>
            <a:endParaRPr lang="zh-CN" altLang="en-US" sz="2200"/>
          </a:p>
          <a:p>
            <a:endParaRPr lang="zh-CN" altLang="en-US" sz="2200"/>
          </a:p>
          <a:p>
            <a:r>
              <a:rPr lang="en-US" altLang="zh-CN" sz="2200"/>
              <a:t>4</a:t>
            </a:r>
            <a:r>
              <a:rPr lang="zh-CN" altLang="en-US" sz="2200"/>
              <a:t>、我决定把我的爱好变成职业。（</a:t>
            </a:r>
            <a:r>
              <a:rPr lang="en-US" altLang="zh-CN" sz="2200"/>
              <a:t>turn...into</a:t>
            </a:r>
            <a:r>
              <a:rPr lang="zh-CN" altLang="en-US" sz="2200"/>
              <a:t>）</a:t>
            </a:r>
            <a:endParaRPr lang="zh-CN" altLang="en-US" sz="2200"/>
          </a:p>
          <a:p>
            <a:r>
              <a:rPr lang="en-US" altLang="zh-CN" sz="2200">
                <a:sym typeface="+mn-ea"/>
              </a:rPr>
              <a:t>____________________________________________</a:t>
            </a:r>
            <a:endParaRPr lang="en-US" altLang="zh-CN" sz="2200"/>
          </a:p>
          <a:p>
            <a:endParaRPr lang="zh-CN" altLang="en-US" sz="2200"/>
          </a:p>
          <a:p>
            <a:r>
              <a:rPr lang="en-US" altLang="zh-CN" sz="2200">
                <a:sym typeface="+mn-ea"/>
              </a:rPr>
              <a:t>5</a:t>
            </a:r>
            <a:r>
              <a:rPr lang="zh-CN" altLang="zh-CN" sz="2200">
                <a:sym typeface="+mn-ea"/>
              </a:rPr>
              <a:t>、</a:t>
            </a:r>
            <a:r>
              <a:rPr lang="zh-CN" altLang="en-US" sz="2200">
                <a:sym typeface="+mn-ea"/>
              </a:rPr>
              <a:t>我的梦想工作是成为一名帆船教练（</a:t>
            </a:r>
            <a:r>
              <a:rPr lang="en-US" altLang="zh-CN" sz="2200">
                <a:sym typeface="+mn-ea"/>
              </a:rPr>
              <a:t>sailing teacher</a:t>
            </a:r>
            <a:r>
              <a:rPr lang="zh-CN" altLang="en-US" sz="2200">
                <a:sym typeface="+mn-ea"/>
              </a:rPr>
              <a:t>）。</a:t>
            </a:r>
            <a:endParaRPr lang="zh-CN" altLang="en-US" sz="2200"/>
          </a:p>
          <a:p>
            <a:r>
              <a:rPr lang="en-US" altLang="zh-CN" sz="2200">
                <a:sym typeface="+mn-ea"/>
              </a:rPr>
              <a:t>____________________________________________</a:t>
            </a:r>
            <a:endParaRPr lang="en-US" altLang="zh-CN" sz="2200"/>
          </a:p>
          <a:p>
            <a:endParaRPr lang="zh-CN" altLang="en-US" sz="2200"/>
          </a:p>
        </p:txBody>
      </p:sp>
      <p:sp>
        <p:nvSpPr>
          <p:cNvPr id="7" name="文本框 6"/>
          <p:cNvSpPr txBox="1"/>
          <p:nvPr/>
        </p:nvSpPr>
        <p:spPr>
          <a:xfrm>
            <a:off x="1875790" y="1394460"/>
            <a:ext cx="9545955" cy="460375"/>
          </a:xfrm>
          <a:prstGeom prst="rect">
            <a:avLst/>
          </a:prstGeom>
          <a:noFill/>
        </p:spPr>
        <p:txBody>
          <a:bodyPr wrap="square" rtlCol="0">
            <a:spAutoFit/>
          </a:bodyPr>
          <a:p>
            <a:r>
              <a:rPr lang="en-US" altLang="zh-CN" sz="2400" b="1">
                <a:solidFill>
                  <a:srgbClr val="FF0000"/>
                </a:solidFill>
              </a:rPr>
              <a:t> used to                                                                 at weekends</a:t>
            </a:r>
            <a:endParaRPr lang="en-US" altLang="zh-CN" sz="2400" b="1">
              <a:solidFill>
                <a:srgbClr val="FF0000"/>
              </a:solidFill>
            </a:endParaRPr>
          </a:p>
        </p:txBody>
      </p:sp>
      <p:sp>
        <p:nvSpPr>
          <p:cNvPr id="8" name="文本框 7"/>
          <p:cNvSpPr txBox="1"/>
          <p:nvPr/>
        </p:nvSpPr>
        <p:spPr>
          <a:xfrm>
            <a:off x="695960" y="2392045"/>
            <a:ext cx="9545955" cy="460375"/>
          </a:xfrm>
          <a:prstGeom prst="rect">
            <a:avLst/>
          </a:prstGeom>
          <a:noFill/>
        </p:spPr>
        <p:txBody>
          <a:bodyPr wrap="square" rtlCol="0">
            <a:spAutoFit/>
          </a:bodyPr>
          <a:p>
            <a:r>
              <a:rPr lang="en-US" altLang="zh-CN" sz="2400" b="1">
                <a:solidFill>
                  <a:srgbClr val="FF0000"/>
                </a:solidFill>
              </a:rPr>
              <a:t>I bagan to love sailing and spent all my free time sailing.</a:t>
            </a:r>
            <a:endParaRPr lang="en-US" altLang="zh-CN" sz="2400" b="1">
              <a:solidFill>
                <a:srgbClr val="FF0000"/>
              </a:solidFill>
            </a:endParaRPr>
          </a:p>
        </p:txBody>
      </p:sp>
      <p:sp>
        <p:nvSpPr>
          <p:cNvPr id="9" name="文本框 8"/>
          <p:cNvSpPr txBox="1"/>
          <p:nvPr/>
        </p:nvSpPr>
        <p:spPr>
          <a:xfrm>
            <a:off x="841375" y="3408680"/>
            <a:ext cx="9545955" cy="460375"/>
          </a:xfrm>
          <a:prstGeom prst="rect">
            <a:avLst/>
          </a:prstGeom>
          <a:noFill/>
        </p:spPr>
        <p:txBody>
          <a:bodyPr wrap="square" rtlCol="0">
            <a:spAutoFit/>
          </a:bodyPr>
          <a:p>
            <a:r>
              <a:rPr lang="en-US" altLang="zh-CN" sz="2400" b="1">
                <a:solidFill>
                  <a:srgbClr val="FF0000"/>
                </a:solidFill>
              </a:rPr>
              <a:t> I wasn’t happy with my first job because it was boring.</a:t>
            </a:r>
            <a:endParaRPr lang="en-US" altLang="zh-CN" sz="2400" b="1">
              <a:solidFill>
                <a:srgbClr val="FF0000"/>
              </a:solidFill>
            </a:endParaRPr>
          </a:p>
        </p:txBody>
      </p:sp>
      <p:sp>
        <p:nvSpPr>
          <p:cNvPr id="10" name="文本框 9"/>
          <p:cNvSpPr txBox="1"/>
          <p:nvPr/>
        </p:nvSpPr>
        <p:spPr>
          <a:xfrm>
            <a:off x="841375" y="4425315"/>
            <a:ext cx="9545955" cy="460375"/>
          </a:xfrm>
          <a:prstGeom prst="rect">
            <a:avLst/>
          </a:prstGeom>
          <a:noFill/>
        </p:spPr>
        <p:txBody>
          <a:bodyPr wrap="square" rtlCol="0">
            <a:spAutoFit/>
          </a:bodyPr>
          <a:p>
            <a:r>
              <a:rPr lang="en-US" altLang="zh-CN" sz="2400" b="1">
                <a:solidFill>
                  <a:srgbClr val="FF0000"/>
                </a:solidFill>
              </a:rPr>
              <a:t> I decided to turn my hobby into a career.</a:t>
            </a:r>
            <a:endParaRPr lang="en-US" altLang="zh-CN" sz="2400" b="1">
              <a:solidFill>
                <a:srgbClr val="FF0000"/>
              </a:solidFill>
            </a:endParaRPr>
          </a:p>
        </p:txBody>
      </p:sp>
      <p:sp>
        <p:nvSpPr>
          <p:cNvPr id="11" name="文本框 10"/>
          <p:cNvSpPr txBox="1"/>
          <p:nvPr/>
        </p:nvSpPr>
        <p:spPr>
          <a:xfrm>
            <a:off x="598805" y="5422900"/>
            <a:ext cx="9545955" cy="460375"/>
          </a:xfrm>
          <a:prstGeom prst="rect">
            <a:avLst/>
          </a:prstGeom>
          <a:noFill/>
        </p:spPr>
        <p:txBody>
          <a:bodyPr wrap="square" rtlCol="0">
            <a:spAutoFit/>
          </a:bodyPr>
          <a:p>
            <a:r>
              <a:rPr lang="en-US" altLang="zh-CN" sz="2400" b="1">
                <a:solidFill>
                  <a:srgbClr val="FF0000"/>
                </a:solidFill>
              </a:rPr>
              <a:t> My dream job is to be a sailing teacher.</a:t>
            </a:r>
            <a:endParaRPr lang="en-US" altLang="zh-CN"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320800"/>
            <a:ext cx="6954520" cy="215646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20" name="image 4020"/>
          <p:cNvPicPr>
            <a:picLocks noChangeAspect="1"/>
          </p:cNvPicPr>
          <p:nvPr>
            <p:custDataLst>
              <p:tags r:id="rId17"/>
            </p:custDataLst>
          </p:nvPr>
        </p:nvPicPr>
        <p:blipFill>
          <a:blip r:embed="rId18"/>
          <a:stretch>
            <a:fillRect/>
          </a:stretch>
        </p:blipFill>
        <p:spPr>
          <a:xfrm>
            <a:off x="718820" y="1050290"/>
            <a:ext cx="1630680" cy="723265"/>
          </a:xfrm>
          <a:prstGeom prst="rect">
            <a:avLst/>
          </a:prstGeom>
        </p:spPr>
      </p:pic>
      <p:sp>
        <p:nvSpPr>
          <p:cNvPr id="2" name="矩形 1"/>
          <p:cNvSpPr/>
          <p:nvPr>
            <p:custDataLst>
              <p:tags r:id="rId19"/>
            </p:custDataLst>
          </p:nvPr>
        </p:nvSpPr>
        <p:spPr>
          <a:xfrm>
            <a:off x="1134621" y="72225"/>
            <a:ext cx="6239510" cy="768350"/>
          </a:xfrm>
          <a:prstGeom prst="rect">
            <a:avLst/>
          </a:prstGeom>
        </p:spPr>
        <p:txBody>
          <a:bodyPr wrap="none">
            <a:spAutoFit/>
          </a:bodyPr>
          <a:lstStyle/>
          <a:p>
            <a:pPr marL="457200" lvl="0" indent="-457200" algn="l">
              <a:lnSpc>
                <a:spcPct val="110000"/>
              </a:lnSpc>
              <a:buBlip>
                <a:blip r:embed="rId2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more and more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a:t>
            </a:r>
            <a:r>
              <a:rPr lang="zh-CN" sz="2800" b="1">
                <a:solidFill>
                  <a:prstClr val="black"/>
                </a:solidFill>
                <a:latin typeface="Arial" panose="020B0604020202020204"/>
                <a:ea typeface="楷体" panose="02010609060101010101" charset="-122"/>
                <a:cs typeface="Arial" panose="020B0604020202020204"/>
                <a:sym typeface="+mn-ea"/>
              </a:rPr>
              <a:t>越来越多</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4" name="文本框 3"/>
          <p:cNvSpPr txBox="1"/>
          <p:nvPr>
            <p:custDataLst>
              <p:tags r:id="rId21"/>
            </p:custDataLst>
          </p:nvPr>
        </p:nvSpPr>
        <p:spPr>
          <a:xfrm>
            <a:off x="1050925" y="1709420"/>
            <a:ext cx="9237980"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more and more widely 越来越广泛</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more and more confident 越来越自信</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1095406"/>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5" name="文本框 4"/>
          <p:cNvSpPr txBox="1"/>
          <p:nvPr>
            <p:custDataLst>
              <p:tags r:id="rId26"/>
            </p:custDataLst>
          </p:nvPr>
        </p:nvSpPr>
        <p:spPr>
          <a:xfrm>
            <a:off x="690245" y="3735705"/>
            <a:ext cx="958088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story gets</a:t>
            </a:r>
            <a:r>
              <a:rPr lang="en-US" altLang="zh-CN" sz="2800" b="1" i="1">
                <a:solidFill>
                  <a:srgbClr val="C00000"/>
                </a:solidFill>
                <a:latin typeface="Times New Roman Bold Italic" panose="02020703060505090304" charset="0"/>
                <a:ea typeface="Helvetica"/>
                <a:cs typeface="Times New Roman Bold Italic" panose="02020703060505090304" charset="0"/>
              </a:rPr>
              <a:t> more and more interesting</a:t>
            </a:r>
            <a:r>
              <a:rPr lang="en-US" altLang="zh-CN" sz="2800" b="1" i="1">
                <a:latin typeface="Times New Roman Bold Italic" panose="02020703060505090304" charset="0"/>
                <a:ea typeface="Helvetica"/>
                <a:cs typeface="Times New Roman Bold Italic" panose="02020703060505090304" charset="0"/>
              </a:rPr>
              <a:t>.</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air is becoming </a:t>
            </a:r>
            <a:r>
              <a:rPr lang="en-US" altLang="zh-CN" sz="2800" b="1" i="1">
                <a:solidFill>
                  <a:srgbClr val="C00000"/>
                </a:solidFill>
                <a:latin typeface="Times New Roman Bold Italic" panose="02020703060505090304" charset="0"/>
                <a:ea typeface="Helvetica"/>
                <a:cs typeface="Times New Roman Bold Italic" panose="02020703060505090304" charset="0"/>
              </a:rPr>
              <a:t>more and more</a:t>
            </a:r>
            <a:r>
              <a:rPr lang="en-US" altLang="zh-CN" sz="2800" b="1" i="1">
                <a:latin typeface="Times New Roman Bold Italic" panose="02020703060505090304" charset="0"/>
                <a:ea typeface="Helvetica"/>
                <a:cs typeface="Times New Roman Bold Italic" panose="02020703060505090304" charset="0"/>
              </a:rPr>
              <a:t> polluted. </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i="1">
                <a:latin typeface="Times New Roman Bold" panose="02020803070505020304" charset="0"/>
                <a:ea typeface="Helvetica"/>
                <a:cs typeface="Times New Roman Bold" panose="02020803070505020304" charset="0"/>
                <a:sym typeface="+mn-ea"/>
              </a:rPr>
              <a:t>eg. She feels </a:t>
            </a:r>
            <a:r>
              <a:rPr lang="en-US" altLang="zh-CN" sz="2800" b="1" i="1">
                <a:solidFill>
                  <a:srgbClr val="C00000"/>
                </a:solidFill>
                <a:latin typeface="Times New Roman Bold" panose="02020803070505020304" charset="0"/>
                <a:ea typeface="Helvetica"/>
                <a:cs typeface="Times New Roman Bold" panose="02020803070505020304" charset="0"/>
                <a:sym typeface="+mn-ea"/>
              </a:rPr>
              <a:t>more and more</a:t>
            </a:r>
            <a:r>
              <a:rPr lang="en-US" altLang="zh-CN" sz="2800" b="1" i="1">
                <a:latin typeface="Times New Roman Bold" panose="02020803070505020304" charset="0"/>
                <a:ea typeface="Helvetica"/>
                <a:cs typeface="Times New Roman Bold" panose="02020803070505020304" charset="0"/>
                <a:sym typeface="+mn-ea"/>
              </a:rPr>
              <a:t> confident when speaking English.</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9" name="文本框 8"/>
          <p:cNvSpPr txBox="1"/>
          <p:nvPr>
            <p:custDataLst>
              <p:tags r:id="rId27"/>
            </p:custDataLst>
          </p:nvPr>
        </p:nvSpPr>
        <p:spPr>
          <a:xfrm>
            <a:off x="2540000" y="5805805"/>
            <a:ext cx="810260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她说英语的时候</a:t>
            </a:r>
            <a:r>
              <a:rPr lang="zh-CN" altLang="en-US" sz="2400">
                <a:solidFill>
                  <a:srgbClr val="C00000"/>
                </a:solidFill>
                <a:latin typeface="微软雅黑" panose="020B0503020204020204" charset="-122"/>
                <a:ea typeface="微软雅黑" panose="020B0503020204020204" charset="-122"/>
                <a:sym typeface="+mn-ea"/>
              </a:rPr>
              <a:t>越来越</a:t>
            </a:r>
            <a:r>
              <a:rPr lang="zh-CN" altLang="en-US" sz="2400">
                <a:latin typeface="微软雅黑" panose="020B0503020204020204" charset="-122"/>
                <a:ea typeface="微软雅黑" panose="020B0503020204020204" charset="-122"/>
                <a:sym typeface="+mn-ea"/>
              </a:rPr>
              <a:t>自信了</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8"/>
            </p:custDataLst>
          </p:nvPr>
        </p:nvSpPr>
        <p:spPr>
          <a:xfrm>
            <a:off x="7661910" y="398843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这个故事</a:t>
            </a:r>
            <a:r>
              <a:rPr lang="zh-CN" altLang="en-US" sz="2400">
                <a:solidFill>
                  <a:srgbClr val="C00000"/>
                </a:solidFill>
                <a:latin typeface="微软雅黑" panose="020B0503020204020204" charset="-122"/>
                <a:ea typeface="微软雅黑" panose="020B0503020204020204" charset="-122"/>
                <a:sym typeface="+mn-ea"/>
              </a:rPr>
              <a:t>越来越有趣</a:t>
            </a:r>
            <a:r>
              <a:rPr lang="zh-CN" altLang="en-US" sz="2400">
                <a:latin typeface="微软雅黑" panose="020B0503020204020204" charset="-122"/>
                <a:ea typeface="微软雅黑" panose="020B0503020204020204" charset="-122"/>
                <a:sym typeface="+mn-ea"/>
              </a:rPr>
              <a:t>了</a:t>
            </a:r>
            <a:endParaRPr lang="zh-CN" altLang="en-US" sz="2400">
              <a:latin typeface="微软雅黑" panose="020B0503020204020204" charset="-122"/>
              <a:ea typeface="微软雅黑" panose="020B0503020204020204" charset="-122"/>
              <a:sym typeface="+mn-ea"/>
            </a:endParaRPr>
          </a:p>
        </p:txBody>
      </p:sp>
      <p:sp>
        <p:nvSpPr>
          <p:cNvPr id="6" name="文本框 5"/>
          <p:cNvSpPr txBox="1"/>
          <p:nvPr>
            <p:custDataLst>
              <p:tags r:id="rId29"/>
            </p:custDataLst>
          </p:nvPr>
        </p:nvSpPr>
        <p:spPr>
          <a:xfrm>
            <a:off x="8026400" y="461264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空气污染</a:t>
            </a:r>
            <a:r>
              <a:rPr lang="zh-CN" altLang="en-US" sz="2400">
                <a:solidFill>
                  <a:srgbClr val="C00000"/>
                </a:solidFill>
                <a:latin typeface="微软雅黑" panose="020B0503020204020204" charset="-122"/>
                <a:ea typeface="微软雅黑" panose="020B0503020204020204" charset="-122"/>
                <a:sym typeface="+mn-ea"/>
              </a:rPr>
              <a:t>越来越</a:t>
            </a:r>
            <a:r>
              <a:rPr lang="zh-CN" altLang="en-US" sz="2400">
                <a:latin typeface="微软雅黑" panose="020B0503020204020204" charset="-122"/>
                <a:ea typeface="微软雅黑" panose="020B0503020204020204" charset="-122"/>
                <a:sym typeface="+mn-ea"/>
              </a:rPr>
              <a:t>严重了</a:t>
            </a:r>
            <a:endParaRPr lang="zh-CN" altLang="en-US" sz="2400">
              <a:latin typeface="微软雅黑" panose="020B0503020204020204" charset="-122"/>
              <a:ea typeface="微软雅黑" panose="020B0503020204020204" charset="-122"/>
              <a:sym typeface="+mn-ea"/>
            </a:endParaRPr>
          </a:p>
        </p:txBody>
      </p:sp>
      <p:pic>
        <p:nvPicPr>
          <p:cNvPr id="3" name="图片 2"/>
          <p:cNvPicPr>
            <a:picLocks noChangeAspect="1"/>
          </p:cNvPicPr>
          <p:nvPr>
            <p:custDataLst>
              <p:tags r:id="rId30"/>
            </p:custDataLst>
          </p:nvPr>
        </p:nvPicPr>
        <p:blipFill>
          <a:blip r:embed="rId31"/>
          <a:stretch>
            <a:fillRect/>
          </a:stretch>
        </p:blipFill>
        <p:spPr>
          <a:xfrm>
            <a:off x="8177530" y="550545"/>
            <a:ext cx="3309620" cy="33096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7"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289040" y="583565"/>
            <a:ext cx="5771515" cy="2061210"/>
          </a:xfrm>
          <a:prstGeom prst="rect">
            <a:avLst/>
          </a:prstGeom>
          <a:noFill/>
        </p:spPr>
        <p:txBody>
          <a:bodyPr wrap="square" rtlCol="0" anchor="t">
            <a:spAutoFit/>
          </a:bodyPr>
          <a:p>
            <a:pPr algn="just"/>
            <a:r>
              <a:rPr lang="en-US" altLang="zh-CN" sz="3200" i="1">
                <a:latin typeface="Times New Roman" panose="02020603050405020304" charset="0"/>
                <a:cs typeface="Times New Roman" panose="02020603050405020304" charset="0"/>
              </a:rPr>
              <a:t>Read the article </a:t>
            </a:r>
            <a:r>
              <a:rPr lang="en-US" altLang="zh-CN" sz="3200" i="1">
                <a:solidFill>
                  <a:srgbClr val="FF0000"/>
                </a:solidFill>
                <a:latin typeface="Times New Roman" panose="02020603050405020304" charset="0"/>
                <a:cs typeface="Times New Roman" panose="02020603050405020304" charset="0"/>
              </a:rPr>
              <a:t>by Patrick Moore (1923 -2012), a British amateur astronomer,</a:t>
            </a:r>
            <a:r>
              <a:rPr lang="en-US" altLang="zh-CN" sz="3200" i="1">
                <a:latin typeface="Times New Roman" panose="02020603050405020304" charset="0"/>
                <a:cs typeface="Times New Roman" panose="02020603050405020304" charset="0"/>
              </a:rPr>
              <a:t> and find out how he turned his interest into a career.</a:t>
            </a:r>
            <a:endParaRPr lang="en-US" altLang="zh-CN" sz="3200" i="1">
              <a:latin typeface="Times New Roman" panose="02020603050405020304" charset="0"/>
              <a:cs typeface="Times New Roman" panose="02020603050405020304" charset="0"/>
            </a:endParaRPr>
          </a:p>
        </p:txBody>
      </p:sp>
      <p:pic>
        <p:nvPicPr>
          <p:cNvPr id="25" name="36 Unit 8 Reading">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6031433" y="59"/>
            <a:ext cx="813580" cy="813580"/>
          </a:xfrm>
          <a:prstGeom prst="rect">
            <a:avLst/>
          </a:prstGeom>
        </p:spPr>
      </p:pic>
      <p:pic>
        <p:nvPicPr>
          <p:cNvPr id="6" name="图片 5"/>
          <p:cNvPicPr/>
          <p:nvPr/>
        </p:nvPicPr>
        <p:blipFill>
          <a:blip r:embed="rId4"/>
          <a:srcRect l="1950" t="1137"/>
          <a:stretch>
            <a:fillRect/>
          </a:stretch>
        </p:blipFill>
        <p:spPr>
          <a:xfrm>
            <a:off x="0" y="130810"/>
            <a:ext cx="6096635" cy="6315710"/>
          </a:xfrm>
          <a:prstGeom prst="rect">
            <a:avLst/>
          </a:prstGeom>
        </p:spPr>
      </p:pic>
      <p:sp>
        <p:nvSpPr>
          <p:cNvPr id="2" name="文本框 1"/>
          <p:cNvSpPr txBox="1"/>
          <p:nvPr/>
        </p:nvSpPr>
        <p:spPr>
          <a:xfrm>
            <a:off x="6958330" y="0"/>
            <a:ext cx="3114675" cy="583565"/>
          </a:xfrm>
          <a:prstGeom prst="rect">
            <a:avLst/>
          </a:prstGeom>
          <a:noFill/>
        </p:spPr>
        <p:txBody>
          <a:bodyPr wrap="square" rtlCol="0">
            <a:spAutoFit/>
          </a:bodyPr>
          <a:p>
            <a:r>
              <a:rPr lang="en-US" altLang="zh-CN" sz="3200" b="1">
                <a:solidFill>
                  <a:srgbClr val="FF0000"/>
                </a:solidFill>
              </a:rPr>
              <a:t>P117</a:t>
            </a:r>
            <a:endParaRPr lang="en-US" altLang="zh-CN" sz="3200" b="1">
              <a:solidFill>
                <a:srgbClr val="FF0000"/>
              </a:solidFill>
            </a:endParaRPr>
          </a:p>
        </p:txBody>
      </p:sp>
      <p:pic>
        <p:nvPicPr>
          <p:cNvPr id="3" name="图片 2"/>
          <p:cNvPicPr>
            <a:picLocks noChangeAspect="1"/>
          </p:cNvPicPr>
          <p:nvPr/>
        </p:nvPicPr>
        <p:blipFill>
          <a:blip r:embed="rId5"/>
          <a:stretch>
            <a:fillRect/>
          </a:stretch>
        </p:blipFill>
        <p:spPr>
          <a:xfrm>
            <a:off x="6031230" y="6119495"/>
            <a:ext cx="5538470" cy="738505"/>
          </a:xfrm>
          <a:prstGeom prst="rect">
            <a:avLst/>
          </a:prstGeom>
        </p:spPr>
      </p:pic>
      <p:pic>
        <p:nvPicPr>
          <p:cNvPr id="5" name="图片 4"/>
          <p:cNvPicPr/>
          <p:nvPr/>
        </p:nvPicPr>
        <p:blipFill>
          <a:blip r:embed="rId6"/>
          <a:stretch>
            <a:fillRect/>
          </a:stretch>
        </p:blipFill>
        <p:spPr>
          <a:xfrm>
            <a:off x="6289040" y="2644775"/>
            <a:ext cx="4156710" cy="2870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6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14985" y="558800"/>
            <a:ext cx="10837545" cy="3303905"/>
          </a:xfrm>
          <a:prstGeom prst="rect">
            <a:avLst/>
          </a:prstGeom>
        </p:spPr>
        <p:txBody>
          <a:bodyPr wrap="square">
            <a:noAutofit/>
          </a:bodyPr>
          <a:p>
            <a:pPr marL="0" indent="266700">
              <a:spcBef>
                <a:spcPct val="0"/>
              </a:spcBef>
              <a:spcAft>
                <a:spcPct val="0"/>
              </a:spcAft>
            </a:pPr>
            <a:r>
              <a:rPr lang="zh-CN" altLang="en-US" sz="2400" b="1" i="0">
                <a:solidFill>
                  <a:srgbClr val="333333"/>
                </a:solidFill>
                <a:latin typeface="Helvetica Neue"/>
                <a:ea typeface="Helvetica Neue"/>
              </a:rPr>
              <a:t>帕特里克</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阿尔弗雷德</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考德威尔</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摩尔（</a:t>
            </a:r>
            <a:r>
              <a:rPr lang="en-US" altLang="zh-CN" sz="2400" b="1" i="0">
                <a:solidFill>
                  <a:srgbClr val="333333"/>
                </a:solidFill>
                <a:latin typeface="Helvetica Neue"/>
                <a:ea typeface="Helvetica Neue"/>
              </a:rPr>
              <a:t>Patrick Alfred Caldwell-Moore</a:t>
            </a:r>
            <a:r>
              <a:rPr lang="zh-CN" altLang="en-US" sz="2400" b="1" i="0">
                <a:solidFill>
                  <a:srgbClr val="333333"/>
                </a:solidFill>
                <a:latin typeface="Helvetica Neue"/>
                <a:ea typeface="Helvetica Neue"/>
              </a:rPr>
              <a:t>，</a:t>
            </a:r>
            <a:r>
              <a:rPr lang="en-US" altLang="zh-CN" sz="2400" b="1" i="0">
                <a:solidFill>
                  <a:srgbClr val="333333"/>
                </a:solidFill>
                <a:latin typeface="Helvetica Neue"/>
                <a:ea typeface="Helvetica Neue"/>
              </a:rPr>
              <a:t>1923</a:t>
            </a:r>
            <a:r>
              <a:rPr lang="zh-CN" altLang="en-US" sz="2400" b="1" i="0">
                <a:solidFill>
                  <a:srgbClr val="333333"/>
                </a:solidFill>
                <a:latin typeface="Helvetica Neue"/>
                <a:ea typeface="Helvetica Neue"/>
              </a:rPr>
              <a:t>年</a:t>
            </a:r>
            <a:r>
              <a:rPr lang="en-US" altLang="zh-CN" sz="2400" b="1" i="0">
                <a:solidFill>
                  <a:srgbClr val="333333"/>
                </a:solidFill>
                <a:latin typeface="Helvetica Neue"/>
                <a:ea typeface="Helvetica Neue"/>
              </a:rPr>
              <a:t>3</a:t>
            </a:r>
            <a:r>
              <a:rPr lang="zh-CN" altLang="en-US" sz="2400" b="1" i="0">
                <a:solidFill>
                  <a:srgbClr val="333333"/>
                </a:solidFill>
                <a:latin typeface="Helvetica Neue"/>
                <a:ea typeface="Helvetica Neue"/>
              </a:rPr>
              <a:t>月</a:t>
            </a:r>
            <a:r>
              <a:rPr lang="en-US" altLang="zh-CN" sz="2400" b="1" i="0">
                <a:solidFill>
                  <a:srgbClr val="333333"/>
                </a:solidFill>
                <a:latin typeface="Helvetica Neue"/>
                <a:ea typeface="Helvetica Neue"/>
              </a:rPr>
              <a:t>4</a:t>
            </a:r>
            <a:r>
              <a:rPr lang="zh-CN" altLang="en-US" sz="2400" b="1" i="0">
                <a:solidFill>
                  <a:srgbClr val="333333"/>
                </a:solidFill>
                <a:latin typeface="Helvetica Neue"/>
                <a:ea typeface="Helvetica Neue"/>
              </a:rPr>
              <a:t>日－</a:t>
            </a:r>
            <a:r>
              <a:rPr lang="en-US" altLang="zh-CN" sz="2400" b="1" i="0">
                <a:solidFill>
                  <a:srgbClr val="333333"/>
                </a:solidFill>
                <a:latin typeface="Helvetica Neue"/>
                <a:ea typeface="Helvetica Neue"/>
              </a:rPr>
              <a:t>2012</a:t>
            </a:r>
            <a:r>
              <a:rPr lang="zh-CN" altLang="en-US" sz="2400" b="1" i="0">
                <a:solidFill>
                  <a:srgbClr val="333333"/>
                </a:solidFill>
                <a:latin typeface="Helvetica Neue"/>
                <a:ea typeface="Helvetica Neue"/>
              </a:rPr>
              <a:t>年</a:t>
            </a:r>
            <a:r>
              <a:rPr lang="en-US" altLang="zh-CN" sz="2400" b="1" i="0">
                <a:solidFill>
                  <a:srgbClr val="333333"/>
                </a:solidFill>
                <a:latin typeface="Helvetica Neue"/>
                <a:ea typeface="Helvetica Neue"/>
              </a:rPr>
              <a:t>12</a:t>
            </a:r>
            <a:r>
              <a:rPr lang="zh-CN" altLang="en-US" sz="2400" b="1" i="0">
                <a:solidFill>
                  <a:srgbClr val="333333"/>
                </a:solidFill>
                <a:latin typeface="Helvetica Neue"/>
                <a:ea typeface="Helvetica Neue"/>
              </a:rPr>
              <a:t>月</a:t>
            </a:r>
            <a:r>
              <a:rPr lang="en-US" altLang="zh-CN" sz="2400" b="1" i="0">
                <a:solidFill>
                  <a:srgbClr val="333333"/>
                </a:solidFill>
                <a:latin typeface="Helvetica Neue"/>
                <a:ea typeface="Helvetica Neue"/>
              </a:rPr>
              <a:t>9</a:t>
            </a:r>
            <a:r>
              <a:rPr lang="zh-CN" altLang="en-US" sz="2400" b="1" i="0">
                <a:solidFill>
                  <a:srgbClr val="333333"/>
                </a:solidFill>
                <a:latin typeface="Helvetica Neue"/>
                <a:ea typeface="Helvetica Neue"/>
              </a:rPr>
              <a:t>日），英国业余天文学家、作家、研究者、广播评论员及电视节目主持人，出生于米德尔塞克斯平纳。他长期主持</a:t>
            </a:r>
            <a:r>
              <a:rPr lang="en-US" altLang="zh-CN" sz="2400" b="1" i="0">
                <a:solidFill>
                  <a:srgbClr val="136EC2"/>
                </a:solidFill>
                <a:latin typeface="Helvetica Neue"/>
                <a:ea typeface="Helvetica Neue"/>
                <a:hlinkClick r:id="rId1"/>
              </a:rPr>
              <a:t>BBC</a:t>
            </a:r>
            <a:r>
              <a:rPr lang="zh-CN" altLang="en-US" sz="2400" b="1" i="0">
                <a:solidFill>
                  <a:srgbClr val="333333"/>
                </a:solidFill>
                <a:latin typeface="Helvetica Neue"/>
                <a:ea typeface="Helvetica Neue"/>
              </a:rPr>
              <a:t>天文科普节目</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仰望夜空</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，该节目自</a:t>
            </a:r>
            <a:r>
              <a:rPr lang="en-US" altLang="zh-CN" sz="2400" b="1" i="0">
                <a:solidFill>
                  <a:srgbClr val="333333"/>
                </a:solidFill>
                <a:latin typeface="Helvetica Neue"/>
                <a:ea typeface="Helvetica Neue"/>
              </a:rPr>
              <a:t>1957</a:t>
            </a:r>
            <a:r>
              <a:rPr lang="zh-CN" altLang="en-US" sz="2400" b="1" i="0">
                <a:solidFill>
                  <a:srgbClr val="333333"/>
                </a:solidFill>
                <a:latin typeface="Helvetica Neue"/>
                <a:ea typeface="Helvetica Neue"/>
              </a:rPr>
              <a:t>年开播后成为全球播出时间最长的电视节目。摩尔曾担任英国天文协会主席，撰写</a:t>
            </a:r>
            <a:r>
              <a:rPr lang="en-US" altLang="zh-CN" sz="2400" b="1" i="0">
                <a:solidFill>
                  <a:srgbClr val="333333"/>
                </a:solidFill>
                <a:latin typeface="Helvetica Neue"/>
                <a:ea typeface="Helvetica Neue"/>
              </a:rPr>
              <a:t>70</a:t>
            </a:r>
            <a:r>
              <a:rPr lang="zh-CN" altLang="en-US" sz="2400" b="1" i="0">
                <a:solidFill>
                  <a:srgbClr val="333333"/>
                </a:solidFill>
                <a:latin typeface="Helvetica Neue"/>
                <a:ea typeface="Helvetica Neue"/>
              </a:rPr>
              <a:t>余部天文学著作，并编纂</a:t>
            </a:r>
            <a:r>
              <a:rPr lang="zh-CN" altLang="en-US" sz="2400" b="1" i="0">
                <a:solidFill>
                  <a:srgbClr val="136EC2"/>
                </a:solidFill>
                <a:latin typeface="Helvetica Neue"/>
                <a:ea typeface="Helvetica Neue"/>
                <a:hlinkClick r:id="rId2"/>
              </a:rPr>
              <a:t>科德韦尔深空天体表</a:t>
            </a:r>
            <a:r>
              <a:rPr lang="zh-CN" altLang="en-US" sz="2400" b="1" i="0">
                <a:solidFill>
                  <a:srgbClr val="333333"/>
                </a:solidFill>
                <a:latin typeface="Helvetica Neue"/>
                <a:ea typeface="Helvetica Neue"/>
              </a:rPr>
              <a:t>，为英国天文学发展及公众科学教育做出重要贡献。</a:t>
            </a:r>
            <a:endParaRPr lang="zh-CN" altLang="en-US" sz="2400" b="1" i="0">
              <a:solidFill>
                <a:srgbClr val="333333"/>
              </a:solidFill>
              <a:latin typeface="Helvetica Neue"/>
              <a:ea typeface="Helvetica Neue"/>
            </a:endParaRPr>
          </a:p>
        </p:txBody>
      </p:sp>
      <p:pic>
        <p:nvPicPr>
          <p:cNvPr id="5" name="图片 4"/>
          <p:cNvPicPr/>
          <p:nvPr/>
        </p:nvPicPr>
        <p:blipFill>
          <a:blip r:embed="rId3"/>
          <a:stretch>
            <a:fillRect/>
          </a:stretch>
        </p:blipFill>
        <p:spPr>
          <a:xfrm>
            <a:off x="2610485" y="3000375"/>
            <a:ext cx="6346825" cy="3626485"/>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86995" y="0"/>
            <a:ext cx="6992620" cy="6858000"/>
          </a:xfrm>
          <a:prstGeom prst="rect">
            <a:avLst/>
          </a:prstGeom>
        </p:spPr>
      </p:pic>
      <p:sp>
        <p:nvSpPr>
          <p:cNvPr id="18" name="矩形: 圆角 17"/>
          <p:cNvSpPr/>
          <p:nvPr/>
        </p:nvSpPr>
        <p:spPr>
          <a:xfrm>
            <a:off x="6577330" y="398780"/>
            <a:ext cx="5502275" cy="6059805"/>
          </a:xfrm>
          <a:prstGeom prst="roundRect">
            <a:avLst/>
          </a:prstGeom>
          <a:solidFill>
            <a:srgbClr val="DAE3F3">
              <a:alpha val="69804"/>
            </a:srgb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793865" y="876935"/>
            <a:ext cx="5285740" cy="6123940"/>
          </a:xfrm>
          <a:prstGeom prst="rect">
            <a:avLst/>
          </a:prstGeom>
          <a:noFill/>
        </p:spPr>
        <p:txBody>
          <a:bodyPr wrap="square">
            <a:spAutoFit/>
          </a:bodyPr>
          <a:lstStyle/>
          <a:p>
            <a:pPr eaLnBrk="1" hangingPunct="1">
              <a:defRPr/>
            </a:pPr>
            <a:r>
              <a:rPr lang="en-US" altLang="zh-CN" sz="2800" b="1" dirty="0">
                <a:latin typeface="Times New Roman" panose="02020603050405020304" charset="0"/>
                <a:cs typeface="Times New Roman" panose="02020603050405020304" charset="0"/>
              </a:rPr>
              <a:t>1. What is Patrick Moore’s hobby?</a:t>
            </a:r>
            <a:endParaRPr lang="en-US" altLang="zh-CN" sz="2800" b="1" dirty="0">
              <a:latin typeface="Times New Roman" panose="02020603050405020304" charset="0"/>
              <a:cs typeface="Times New Roman" panose="02020603050405020304" charset="0"/>
            </a:endParaRPr>
          </a:p>
          <a:p>
            <a:pPr eaLnBrk="1" hangingPunct="1">
              <a:defRPr/>
            </a:pPr>
            <a:r>
              <a:rPr lang="en-US" altLang="zh-CN" sz="2800" b="1" dirty="0">
                <a:latin typeface="Times New Roman" panose="02020603050405020304" charset="0"/>
                <a:cs typeface="Times New Roman" panose="02020603050405020304" charset="0"/>
              </a:rPr>
              <a:t>    </a:t>
            </a:r>
            <a:r>
              <a:rPr lang="en-US" altLang="zh-CN" sz="2800" b="1" dirty="0">
                <a:solidFill>
                  <a:srgbClr val="FF0000"/>
                </a:solidFill>
                <a:latin typeface="Times New Roman" panose="02020603050405020304" charset="0"/>
                <a:cs typeface="Times New Roman" panose="02020603050405020304" charset="0"/>
              </a:rPr>
              <a:t>Studying stars.</a:t>
            </a:r>
            <a:endParaRPr lang="en-US" altLang="zh-CN" sz="2800" b="1" dirty="0">
              <a:solidFill>
                <a:srgbClr val="FF0000"/>
              </a:solidFill>
              <a:latin typeface="Times New Roman" panose="02020603050405020304" charset="0"/>
              <a:cs typeface="Times New Roman" panose="02020603050405020304" charset="0"/>
            </a:endParaRPr>
          </a:p>
          <a:p>
            <a:pPr eaLnBrk="1" hangingPunct="1">
              <a:defRPr/>
            </a:pPr>
            <a:endParaRPr lang="en-US" altLang="zh-CN" sz="2800" b="1" dirty="0">
              <a:solidFill>
                <a:srgbClr val="FF0000"/>
              </a:solidFill>
              <a:latin typeface="Times New Roman" panose="02020603050405020304" charset="0"/>
              <a:cs typeface="Times New Roman" panose="02020603050405020304" charset="0"/>
            </a:endParaRPr>
          </a:p>
          <a:p>
            <a:pPr indent="0">
              <a:buFont typeface="+mj-lt"/>
              <a:buNone/>
              <a:defRPr/>
            </a:pPr>
            <a:r>
              <a:rPr lang="en-US" altLang="zh-CN" sz="2800" b="1" dirty="0">
                <a:latin typeface="Times New Roman" panose="02020603050405020304" charset="0"/>
                <a:ea typeface="楷体" panose="02010609060101010101" charset="-122"/>
                <a:cs typeface="Times New Roman" panose="02020603050405020304" charset="0"/>
              </a:rPr>
              <a:t>2.</a:t>
            </a:r>
            <a:r>
              <a:rPr lang="en-US" altLang="zh-CN" sz="2800" b="1" dirty="0">
                <a:latin typeface="Times New Roman" panose="02020603050405020304" charset="0"/>
                <a:ea typeface="楷体" panose="02010609060101010101" charset="-122"/>
                <a:cs typeface="Times New Roman" panose="02020603050405020304" charset="0"/>
                <a:sym typeface="+mn-ea"/>
              </a:rPr>
              <a:t>What is the </a:t>
            </a:r>
            <a:r>
              <a:rPr lang="en-US" altLang="zh-CN" sz="2800" b="1" i="1" dirty="0">
                <a:latin typeface="Times New Roman" panose="02020603050405020304" charset="0"/>
                <a:ea typeface="楷体" panose="02010609060101010101" charset="-122"/>
                <a:cs typeface="Times New Roman" panose="02020603050405020304" charset="0"/>
                <a:sym typeface="+mn-ea"/>
              </a:rPr>
              <a:t>genre</a:t>
            </a:r>
            <a:r>
              <a:rPr lang="en-US" altLang="zh-CN" sz="2800" b="1" dirty="0">
                <a:latin typeface="Times New Roman" panose="02020603050405020304" charset="0"/>
                <a:ea typeface="楷体" panose="02010609060101010101" charset="-122"/>
                <a:cs typeface="Times New Roman" panose="02020603050405020304" charset="0"/>
                <a:sym typeface="+mn-ea"/>
              </a:rPr>
              <a:t> (</a:t>
            </a:r>
            <a:r>
              <a:rPr lang="zh-CN" altLang="en-US" sz="2800" b="1" dirty="0">
                <a:latin typeface="Times New Roman" panose="02020603050405020304" charset="0"/>
                <a:ea typeface="楷体" panose="02010609060101010101" charset="-122"/>
                <a:cs typeface="Times New Roman" panose="02020603050405020304" charset="0"/>
                <a:sym typeface="+mn-ea"/>
              </a:rPr>
              <a:t>体裁</a:t>
            </a:r>
            <a:r>
              <a:rPr lang="en-US" altLang="zh-CN" sz="2800" b="1" dirty="0">
                <a:latin typeface="Times New Roman" panose="02020603050405020304" charset="0"/>
                <a:ea typeface="楷体" panose="02010609060101010101" charset="-122"/>
                <a:cs typeface="Times New Roman" panose="02020603050405020304" charset="0"/>
                <a:sym typeface="+mn-ea"/>
              </a:rPr>
              <a:t>)?</a:t>
            </a:r>
            <a:endParaRPr lang="en-US" altLang="zh-CN" sz="2800" b="1" dirty="0">
              <a:latin typeface="Times New Roman" panose="02020603050405020304" charset="0"/>
              <a:ea typeface="楷体" panose="02010609060101010101" charset="-122"/>
              <a:cs typeface="Times New Roman" panose="02020603050405020304" charset="0"/>
            </a:endParaRPr>
          </a:p>
          <a:p>
            <a:pPr>
              <a:defRPr/>
            </a:pPr>
            <a:r>
              <a:rPr lang="en-US" altLang="zh-CN" sz="2800" b="1" dirty="0">
                <a:latin typeface="Times New Roman" panose="02020603050405020304" charset="0"/>
                <a:ea typeface="楷体" panose="02010609060101010101" charset="-122"/>
                <a:cs typeface="Times New Roman" panose="02020603050405020304" charset="0"/>
                <a:sym typeface="+mn-ea"/>
              </a:rPr>
              <a:t>A. </a:t>
            </a:r>
            <a:r>
              <a:rPr lang="en-US" altLang="zh-CN" sz="2800" b="1" i="1" dirty="0">
                <a:latin typeface="Times New Roman" panose="02020603050405020304" charset="0"/>
                <a:ea typeface="楷体" panose="02010609060101010101" charset="-122"/>
                <a:cs typeface="Times New Roman" panose="02020603050405020304" charset="0"/>
                <a:sym typeface="+mn-ea"/>
              </a:rPr>
              <a:t>Narration</a:t>
            </a:r>
            <a:r>
              <a:rPr lang="en-US" altLang="zh-CN" sz="2800" b="1" dirty="0">
                <a:latin typeface="Times New Roman" panose="02020603050405020304" charset="0"/>
                <a:ea typeface="楷体" panose="02010609060101010101" charset="-122"/>
                <a:cs typeface="Times New Roman" panose="02020603050405020304" charset="0"/>
                <a:sym typeface="+mn-ea"/>
              </a:rPr>
              <a:t> (</a:t>
            </a:r>
            <a:r>
              <a:rPr lang="zh-CN" altLang="en-US" sz="2800" b="1" dirty="0">
                <a:latin typeface="Times New Roman" panose="02020603050405020304" charset="0"/>
                <a:ea typeface="楷体" panose="02010609060101010101" charset="-122"/>
                <a:cs typeface="Times New Roman" panose="02020603050405020304" charset="0"/>
                <a:sym typeface="+mn-ea"/>
              </a:rPr>
              <a:t>记叙文</a:t>
            </a:r>
            <a:r>
              <a:rPr lang="en-US" altLang="zh-CN" sz="2800" b="1" dirty="0">
                <a:latin typeface="Times New Roman" panose="02020603050405020304" charset="0"/>
                <a:ea typeface="楷体" panose="02010609060101010101" charset="-122"/>
                <a:cs typeface="Times New Roman" panose="02020603050405020304" charset="0"/>
                <a:sym typeface="+mn-ea"/>
              </a:rPr>
              <a:t>)</a:t>
            </a:r>
            <a:endParaRPr lang="en-US" altLang="zh-CN" sz="2800" b="1" dirty="0">
              <a:latin typeface="Times New Roman" panose="02020603050405020304" charset="0"/>
              <a:ea typeface="楷体" panose="02010609060101010101" charset="-122"/>
              <a:cs typeface="Times New Roman" panose="02020603050405020304" charset="0"/>
            </a:endParaRPr>
          </a:p>
          <a:p>
            <a:pPr>
              <a:defRPr/>
            </a:pPr>
            <a:r>
              <a:rPr lang="en-US" altLang="zh-CN" sz="2800" b="1" dirty="0">
                <a:latin typeface="Times New Roman" panose="02020603050405020304" charset="0"/>
                <a:ea typeface="楷体" panose="02010609060101010101" charset="-122"/>
                <a:cs typeface="Times New Roman" panose="02020603050405020304" charset="0"/>
                <a:sym typeface="+mn-ea"/>
              </a:rPr>
              <a:t>B. </a:t>
            </a:r>
            <a:r>
              <a:rPr lang="en-US" altLang="zh-CN" sz="2800" b="1" i="1" dirty="0">
                <a:latin typeface="Times New Roman" panose="02020603050405020304" charset="0"/>
                <a:ea typeface="楷体" panose="02010609060101010101" charset="-122"/>
                <a:cs typeface="Times New Roman" panose="02020603050405020304" charset="0"/>
                <a:sym typeface="+mn-ea"/>
              </a:rPr>
              <a:t>Argumentation</a:t>
            </a:r>
            <a:r>
              <a:rPr lang="en-US" altLang="zh-CN" sz="2800" b="1" dirty="0">
                <a:latin typeface="Times New Roman" panose="02020603050405020304" charset="0"/>
                <a:ea typeface="楷体" panose="02010609060101010101" charset="-122"/>
                <a:cs typeface="Times New Roman" panose="02020603050405020304" charset="0"/>
                <a:sym typeface="+mn-ea"/>
              </a:rPr>
              <a:t> (</a:t>
            </a:r>
            <a:r>
              <a:rPr lang="zh-CN" altLang="en-US" sz="2800" b="1" dirty="0">
                <a:latin typeface="Times New Roman" panose="02020603050405020304" charset="0"/>
                <a:ea typeface="楷体" panose="02010609060101010101" charset="-122"/>
                <a:cs typeface="Times New Roman" panose="02020603050405020304" charset="0"/>
                <a:sym typeface="+mn-ea"/>
              </a:rPr>
              <a:t>议论文</a:t>
            </a:r>
            <a:r>
              <a:rPr lang="en-US" altLang="zh-CN" sz="2800" b="1" dirty="0">
                <a:latin typeface="Times New Roman" panose="02020603050405020304" charset="0"/>
                <a:ea typeface="楷体" panose="02010609060101010101" charset="-122"/>
                <a:cs typeface="Times New Roman" panose="02020603050405020304" charset="0"/>
                <a:sym typeface="+mn-ea"/>
              </a:rPr>
              <a:t>)</a:t>
            </a:r>
            <a:endParaRPr lang="en-US" altLang="zh-CN" sz="2800" b="1" dirty="0">
              <a:latin typeface="Times New Roman" panose="02020603050405020304" charset="0"/>
              <a:ea typeface="楷体" panose="02010609060101010101" charset="-122"/>
              <a:cs typeface="Times New Roman" panose="02020603050405020304" charset="0"/>
            </a:endParaRPr>
          </a:p>
          <a:p>
            <a:pPr>
              <a:defRPr/>
            </a:pPr>
            <a:r>
              <a:rPr lang="en-US" altLang="zh-CN" sz="2800" b="1" dirty="0">
                <a:latin typeface="Times New Roman" panose="02020603050405020304" charset="0"/>
                <a:ea typeface="楷体" panose="02010609060101010101" charset="-122"/>
                <a:cs typeface="Times New Roman" panose="02020603050405020304" charset="0"/>
                <a:sym typeface="+mn-ea"/>
              </a:rPr>
              <a:t>C. </a:t>
            </a:r>
            <a:r>
              <a:rPr lang="en-US" altLang="zh-CN" sz="2800" b="1" i="1" dirty="0">
                <a:latin typeface="Times New Roman" panose="02020603050405020304" charset="0"/>
                <a:ea typeface="楷体" panose="02010609060101010101" charset="-122"/>
                <a:cs typeface="Times New Roman" panose="02020603050405020304" charset="0"/>
                <a:sym typeface="+mn-ea"/>
              </a:rPr>
              <a:t>Exposition</a:t>
            </a:r>
            <a:r>
              <a:rPr lang="en-US" altLang="zh-CN" sz="2800" b="1" dirty="0">
                <a:latin typeface="Times New Roman" panose="02020603050405020304" charset="0"/>
                <a:ea typeface="楷体" panose="02010609060101010101" charset="-122"/>
                <a:cs typeface="Times New Roman" panose="02020603050405020304" charset="0"/>
                <a:sym typeface="+mn-ea"/>
              </a:rPr>
              <a:t> (</a:t>
            </a:r>
            <a:r>
              <a:rPr lang="zh-CN" altLang="en-US" sz="2800" b="1" dirty="0">
                <a:latin typeface="Times New Roman" panose="02020603050405020304" charset="0"/>
                <a:ea typeface="楷体" panose="02010609060101010101" charset="-122"/>
                <a:cs typeface="Times New Roman" panose="02020603050405020304" charset="0"/>
                <a:sym typeface="+mn-ea"/>
              </a:rPr>
              <a:t>说明文</a:t>
            </a:r>
            <a:r>
              <a:rPr lang="en-US" altLang="zh-CN" sz="2800" b="1" dirty="0">
                <a:latin typeface="Times New Roman" panose="02020603050405020304" charset="0"/>
                <a:ea typeface="楷体" panose="02010609060101010101" charset="-122"/>
                <a:cs typeface="Times New Roman" panose="02020603050405020304" charset="0"/>
                <a:sym typeface="+mn-ea"/>
              </a:rPr>
              <a:t>)</a:t>
            </a:r>
            <a:endParaRPr lang="en-US" altLang="zh-CN" sz="2800" b="1" dirty="0">
              <a:latin typeface="Times New Roman" panose="02020603050405020304" charset="0"/>
              <a:ea typeface="楷体" panose="02010609060101010101" charset="-122"/>
              <a:cs typeface="Times New Roman" panose="02020603050405020304" charset="0"/>
              <a:sym typeface="+mn-ea"/>
            </a:endParaRPr>
          </a:p>
          <a:p>
            <a:pPr>
              <a:defRPr/>
            </a:pPr>
            <a:endParaRPr lang="en-US" altLang="zh-CN" sz="2800" b="1" dirty="0">
              <a:latin typeface="Times New Roman" panose="02020603050405020304" charset="0"/>
              <a:ea typeface="楷体" panose="02010609060101010101" charset="-122"/>
              <a:cs typeface="Times New Roman" panose="02020603050405020304" charset="0"/>
              <a:sym typeface="+mn-ea"/>
            </a:endParaRPr>
          </a:p>
          <a:p>
            <a:pPr>
              <a:defRPr/>
            </a:pPr>
            <a:r>
              <a:rPr lang="en-US" altLang="zh-CN" sz="2800" b="1" dirty="0">
                <a:latin typeface="Times New Roman" panose="02020603050405020304" charset="0"/>
                <a:ea typeface="楷体" panose="02010609060101010101" charset="-122"/>
                <a:cs typeface="Times New Roman" panose="02020603050405020304" charset="0"/>
                <a:sym typeface="+mn-ea"/>
              </a:rPr>
              <a:t>3.In what order does the author describe the story? </a:t>
            </a:r>
            <a:endParaRPr lang="en-US" altLang="zh-CN" sz="2800" b="1" dirty="0">
              <a:latin typeface="Times New Roman" panose="02020603050405020304" charset="0"/>
              <a:ea typeface="楷体" panose="02010609060101010101" charset="-122"/>
              <a:cs typeface="Times New Roman" panose="02020603050405020304" charset="0"/>
            </a:endParaRPr>
          </a:p>
          <a:p>
            <a:pPr>
              <a:defRPr/>
            </a:pPr>
            <a:endParaRPr lang="en-US" altLang="zh-CN" sz="2800" b="1" dirty="0">
              <a:latin typeface="Times New Roman" panose="02020603050405020304" charset="0"/>
              <a:ea typeface="楷体" panose="02010609060101010101" charset="-122"/>
              <a:cs typeface="Times New Roman" panose="02020603050405020304" charset="0"/>
            </a:endParaRPr>
          </a:p>
          <a:p>
            <a:pPr eaLnBrk="1" hangingPunct="1">
              <a:defRPr/>
            </a:pPr>
            <a:endParaRPr lang="en-US" altLang="zh-CN" sz="2800" b="1" dirty="0">
              <a:solidFill>
                <a:srgbClr val="FF0000"/>
              </a:solidFill>
              <a:latin typeface="Times New Roman" panose="02020603050405020304" charset="0"/>
              <a:cs typeface="Times New Roman" panose="02020603050405020304" charset="0"/>
            </a:endParaRPr>
          </a:p>
          <a:p>
            <a:pPr eaLnBrk="1" hangingPunct="1">
              <a:defRPr/>
            </a:pPr>
            <a:endParaRPr lang="en-US" altLang="zh-CN" sz="2800" b="1" dirty="0">
              <a:solidFill>
                <a:srgbClr val="FF0000"/>
              </a:solidFill>
              <a:latin typeface="Times New Roman" panose="02020603050405020304" charset="0"/>
              <a:cs typeface="Times New Roman" panose="02020603050405020304" charset="0"/>
            </a:endParaRPr>
          </a:p>
        </p:txBody>
      </p:sp>
      <p:sp>
        <p:nvSpPr>
          <p:cNvPr id="5" name="Text Box 12"/>
          <p:cNvSpPr txBox="1">
            <a:spLocks noChangeArrowheads="1"/>
          </p:cNvSpPr>
          <p:nvPr/>
        </p:nvSpPr>
        <p:spPr bwMode="auto">
          <a:xfrm>
            <a:off x="6987540" y="5732145"/>
            <a:ext cx="340804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600" dirty="0">
                <a:solidFill>
                  <a:srgbClr val="FF0000"/>
                </a:solidFill>
                <a:latin typeface="Times New Roman" panose="02020603050405020304" charset="0"/>
              </a:rPr>
              <a:t>Time order.</a:t>
            </a:r>
            <a:endParaRPr lang="en-US" altLang="zh-CN" sz="3600" dirty="0">
              <a:solidFill>
                <a:srgbClr val="FF0000"/>
              </a:solidFill>
              <a:latin typeface="Times New Roman" panose="02020603050405020304" charset="0"/>
            </a:endParaRPr>
          </a:p>
        </p:txBody>
      </p:sp>
      <p:sp>
        <p:nvSpPr>
          <p:cNvPr id="9" name="矩形 8"/>
          <p:cNvSpPr/>
          <p:nvPr/>
        </p:nvSpPr>
        <p:spPr>
          <a:xfrm>
            <a:off x="6905625" y="3100705"/>
            <a:ext cx="3656330"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3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anim calcmode="lin" valueType="num">
                                      <p:cBhvr additive="base">
                                        <p:cTn id="13" dur="3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2">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 calcmode="lin" valueType="num">
                                      <p:cBhvr additive="base">
                                        <p:cTn id="17" dur="3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12">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 calcmode="lin" valueType="num">
                                      <p:cBhvr additive="base">
                                        <p:cTn id="21" dur="3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12">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 calcmode="lin" valueType="num">
                                      <p:cBhvr additive="base">
                                        <p:cTn id="25" dur="3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anim calcmode="lin" valueType="num">
                                      <p:cBhvr additive="base">
                                        <p:cTn id="35" dur="3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slide(fromBottom)">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86995" y="0"/>
            <a:ext cx="6992620" cy="6858000"/>
          </a:xfrm>
          <a:prstGeom prst="rect">
            <a:avLst/>
          </a:prstGeom>
        </p:spPr>
      </p:pic>
      <p:sp>
        <p:nvSpPr>
          <p:cNvPr id="5" name="文本框 4"/>
          <p:cNvSpPr txBox="1"/>
          <p:nvPr/>
        </p:nvSpPr>
        <p:spPr>
          <a:xfrm>
            <a:off x="6823710" y="695960"/>
            <a:ext cx="5200650" cy="310769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Read and find out the answers.</a:t>
            </a:r>
            <a:endParaRPr lang="en-US" altLang="zh-CN" sz="2800" b="1">
              <a:solidFill>
                <a:srgbClr val="FF0000"/>
              </a:solidFill>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1. When did he start his interest?</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2. How did he start his interest?</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3. What is his job now?</a:t>
            </a:r>
            <a:endParaRPr lang="en-US" altLang="zh-CN" sz="2800" b="1">
              <a:latin typeface="Times New Roman" panose="02020603050405020304" charset="0"/>
              <a:cs typeface="Times New Roman" panose="02020603050405020304" charset="0"/>
            </a:endParaRPr>
          </a:p>
        </p:txBody>
      </p:sp>
      <p:sp>
        <p:nvSpPr>
          <p:cNvPr id="6" name="文本框 5"/>
          <p:cNvSpPr txBox="1"/>
          <p:nvPr/>
        </p:nvSpPr>
        <p:spPr>
          <a:xfrm>
            <a:off x="6741160" y="4827270"/>
            <a:ext cx="5093335" cy="953135"/>
          </a:xfrm>
          <a:prstGeom prst="rect">
            <a:avLst/>
          </a:prstGeom>
          <a:solidFill>
            <a:schemeClr val="accent6">
              <a:lumMod val="20000"/>
              <a:lumOff val="80000"/>
            </a:schemeClr>
          </a:solidFill>
        </p:spPr>
        <p:txBody>
          <a:bodyPr wrap="square" rtlCol="0">
            <a:spAutoFit/>
          </a:bodyPr>
          <a:p>
            <a:r>
              <a:rPr lang="en-US" altLang="zh-CN" sz="2800" b="1">
                <a:latin typeface="Times New Roman" panose="02020603050405020304" charset="0"/>
                <a:cs typeface="Times New Roman" panose="02020603050405020304" charset="0"/>
              </a:rPr>
              <a:t>How did Patrick Moore turn his interest into his career?</a:t>
            </a:r>
            <a:endParaRPr lang="en-US" altLang="zh-CN" sz="2800" b="1">
              <a:latin typeface="Times New Roman" panose="02020603050405020304" charset="0"/>
              <a:cs typeface="Times New Roman" panose="02020603050405020304" charset="0"/>
            </a:endParaRPr>
          </a:p>
        </p:txBody>
      </p:sp>
      <p:sp>
        <p:nvSpPr>
          <p:cNvPr id="7" name="矩形 6"/>
          <p:cNvSpPr/>
          <p:nvPr/>
        </p:nvSpPr>
        <p:spPr>
          <a:xfrm>
            <a:off x="213995" y="756285"/>
            <a:ext cx="6141720" cy="58610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213995" y="4827270"/>
            <a:ext cx="6021070" cy="32448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213995" y="5151120"/>
            <a:ext cx="1657350" cy="25590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5" name="36 Unit 8 Reading">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617538" y="6044624"/>
            <a:ext cx="813580" cy="8135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106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5"/>
                </p:tgtEl>
              </p:cMediaNode>
            </p:audio>
          </p:childTnLst>
        </p:cTn>
      </p:par>
    </p:tnLst>
    <p:bldLst>
      <p:bldP spid="7" grpId="0" animBg="1"/>
      <p:bldP spid="8" grpId="0" animBg="1"/>
      <p:bldP spid="9"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261110" y="94615"/>
            <a:ext cx="10568940" cy="2592705"/>
          </a:xfrm>
          <a:prstGeom prst="rect">
            <a:avLst/>
          </a:prstGeom>
        </p:spPr>
      </p:pic>
      <p:sp>
        <p:nvSpPr>
          <p:cNvPr id="5" name="文本框 4"/>
          <p:cNvSpPr txBox="1"/>
          <p:nvPr/>
        </p:nvSpPr>
        <p:spPr>
          <a:xfrm>
            <a:off x="0" y="0"/>
            <a:ext cx="4064000" cy="521970"/>
          </a:xfrm>
          <a:prstGeom prst="rect">
            <a:avLst/>
          </a:prstGeom>
          <a:noFill/>
        </p:spPr>
        <p:txBody>
          <a:bodyPr wrap="square" rtlCol="0">
            <a:spAutoFit/>
          </a:bodyPr>
          <a:p>
            <a:r>
              <a:rPr lang="en-US" altLang="zh-CN" sz="2800" b="1">
                <a:solidFill>
                  <a:srgbClr val="FF0000"/>
                </a:solidFill>
              </a:rPr>
              <a:t>Para.2</a:t>
            </a:r>
            <a:endParaRPr lang="en-US" altLang="zh-CN" sz="2800" b="1">
              <a:solidFill>
                <a:srgbClr val="FF0000"/>
              </a:solidFill>
            </a:endParaRPr>
          </a:p>
        </p:txBody>
      </p:sp>
      <p:sp>
        <p:nvSpPr>
          <p:cNvPr id="6" name="文本框 5"/>
          <p:cNvSpPr txBox="1"/>
          <p:nvPr/>
        </p:nvSpPr>
        <p:spPr>
          <a:xfrm>
            <a:off x="291465" y="2687320"/>
            <a:ext cx="9950450" cy="2667000"/>
          </a:xfrm>
          <a:prstGeom prst="rect">
            <a:avLst/>
          </a:prstGeom>
        </p:spPr>
        <p:txBody>
          <a:bodyPr>
            <a:noAutofit/>
          </a:bodyPr>
          <a:p>
            <a:r>
              <a:rPr lang="en-US" altLang="zh-CN" sz="2400" b="1">
                <a:solidFill>
                  <a:srgbClr val="0070C0"/>
                </a:solidFill>
                <a:latin typeface="Times New Roman" panose="02020603050405020304" charset="0"/>
                <a:cs typeface="Times New Roman" panose="02020603050405020304" charset="0"/>
              </a:rPr>
              <a:t>1</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is the main idea of this paragraph?</a:t>
            </a:r>
            <a:endParaRPr lang="en-US" altLang="zh-CN" sz="2400" b="1">
              <a:solidFill>
                <a:srgbClr val="0070C0"/>
              </a:solidFill>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A. The writer learned how to find stars in the sky.</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B. The writer used to enjoy watching stars with her mum on clear nights.</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C. The writer’s favourite star in the night sky is Vega.</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D. The writer saw many shooting stars in the sky every night.</a:t>
            </a:r>
            <a:endParaRPr lang="en-US" altLang="zh-CN" sz="2400" b="1">
              <a:latin typeface="Times New Roman" panose="02020603050405020304" charset="0"/>
              <a:cs typeface="Times New Roman" panose="02020603050405020304" charset="0"/>
            </a:endParaRPr>
          </a:p>
        </p:txBody>
      </p:sp>
      <p:sp>
        <p:nvSpPr>
          <p:cNvPr id="9" name="矩形 8"/>
          <p:cNvSpPr/>
          <p:nvPr/>
        </p:nvSpPr>
        <p:spPr>
          <a:xfrm>
            <a:off x="440690" y="3514725"/>
            <a:ext cx="990790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352425" y="4786630"/>
            <a:ext cx="6214745" cy="460375"/>
          </a:xfrm>
          <a:prstGeom prst="rect">
            <a:avLst/>
          </a:prstGeom>
          <a:noFill/>
        </p:spPr>
        <p:txBody>
          <a:bodyPr wrap="square" rtlCol="0">
            <a:spAutoFit/>
          </a:bodyPr>
          <a:p>
            <a:r>
              <a:rPr lang="en-US" altLang="zh-CN" sz="2400" b="1">
                <a:solidFill>
                  <a:srgbClr val="0070C0"/>
                </a:solidFill>
                <a:latin typeface="Times New Roman" panose="02020603050405020304" charset="0"/>
                <a:cs typeface="Times New Roman" panose="02020603050405020304" charset="0"/>
              </a:rPr>
              <a:t>2</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C00000"/>
                </a:solidFill>
                <a:latin typeface="Times New Roman" panose="02020603050405020304" charset="0"/>
                <a:cs typeface="Times New Roman" panose="02020603050405020304" charset="0"/>
              </a:rPr>
              <a:t>What</a:t>
            </a:r>
            <a:r>
              <a:rPr lang="en-US" altLang="zh-CN" sz="2400" b="1">
                <a:solidFill>
                  <a:srgbClr val="0070C0"/>
                </a:solidFill>
                <a:latin typeface="Times New Roman" panose="02020603050405020304" charset="0"/>
                <a:cs typeface="Times New Roman" panose="02020603050405020304" charset="0"/>
              </a:rPr>
              <a:t> could he </a:t>
            </a:r>
            <a:r>
              <a:rPr lang="en-US" altLang="zh-CN" sz="2400" b="1">
                <a:solidFill>
                  <a:srgbClr val="C00000"/>
                </a:solidFill>
                <a:latin typeface="Times New Roman" panose="02020603050405020304" charset="0"/>
                <a:cs typeface="Times New Roman" panose="02020603050405020304" charset="0"/>
              </a:rPr>
              <a:t>see</a:t>
            </a:r>
            <a:r>
              <a:rPr lang="en-US" altLang="zh-CN" sz="2400" b="1">
                <a:solidFill>
                  <a:srgbClr val="0070C0"/>
                </a:solidFill>
                <a:latin typeface="Times New Roman" panose="02020603050405020304" charset="0"/>
                <a:cs typeface="Times New Roman" panose="02020603050405020304" charset="0"/>
              </a:rPr>
              <a:t> in the sky</a:t>
            </a:r>
            <a:r>
              <a:rPr lang="zh-CN" altLang="en-US" sz="2400" b="1">
                <a:solidFill>
                  <a:srgbClr val="0070C0"/>
                </a:solidFill>
                <a:latin typeface="Times New Roman" panose="02020603050405020304" charset="0"/>
                <a:cs typeface="Times New Roman" panose="02020603050405020304" charset="0"/>
              </a:rPr>
              <a:t>？</a:t>
            </a:r>
            <a:endParaRPr lang="zh-CN" altLang="en-US" sz="2400" b="1">
              <a:solidFill>
                <a:srgbClr val="0070C0"/>
              </a:solidFill>
              <a:latin typeface="Times New Roman" panose="02020603050405020304" charset="0"/>
              <a:cs typeface="Times New Roman" panose="02020603050405020304" charset="0"/>
            </a:endParaRPr>
          </a:p>
        </p:txBody>
      </p:sp>
      <p:sp>
        <p:nvSpPr>
          <p:cNvPr id="8" name="文本框 7"/>
          <p:cNvSpPr txBox="1"/>
          <p:nvPr/>
        </p:nvSpPr>
        <p:spPr>
          <a:xfrm>
            <a:off x="352425" y="5428615"/>
            <a:ext cx="10173970" cy="460375"/>
          </a:xfrm>
          <a:prstGeom prst="rect">
            <a:avLst/>
          </a:prstGeom>
          <a:noFill/>
        </p:spPr>
        <p:txBody>
          <a:bodyPr wrap="square" rtlCol="0">
            <a:spAutoFit/>
          </a:bodyPr>
          <a:p>
            <a:r>
              <a:rPr lang="en-US" altLang="zh-CN" sz="2400" b="1">
                <a:solidFill>
                  <a:srgbClr val="0070C0"/>
                </a:solidFill>
                <a:latin typeface="Times New Roman" panose="02020603050405020304" charset="0"/>
                <a:cs typeface="Times New Roman" panose="02020603050405020304" charset="0"/>
              </a:rPr>
              <a:t>3</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C00000"/>
                </a:solidFill>
                <a:latin typeface="Times New Roman" panose="02020603050405020304" charset="0"/>
                <a:cs typeface="Times New Roman" panose="02020603050405020304" charset="0"/>
              </a:rPr>
              <a:t>How</a:t>
            </a:r>
            <a:r>
              <a:rPr lang="en-US" altLang="zh-CN" sz="2400" b="1">
                <a:solidFill>
                  <a:srgbClr val="0070C0"/>
                </a:solidFill>
                <a:latin typeface="Times New Roman" panose="02020603050405020304" charset="0"/>
                <a:cs typeface="Times New Roman" panose="02020603050405020304" charset="0"/>
              </a:rPr>
              <a:t> did he </a:t>
            </a:r>
            <a:r>
              <a:rPr lang="en-US" altLang="zh-CN" sz="2400" b="1">
                <a:solidFill>
                  <a:srgbClr val="C00000"/>
                </a:solidFill>
                <a:latin typeface="Times New Roman" panose="02020603050405020304" charset="0"/>
                <a:cs typeface="Times New Roman" panose="02020603050405020304" charset="0"/>
              </a:rPr>
              <a:t>feel</a:t>
            </a:r>
            <a:r>
              <a:rPr lang="en-US" altLang="zh-CN" sz="2400" b="1">
                <a:solidFill>
                  <a:srgbClr val="0070C0"/>
                </a:solidFill>
                <a:latin typeface="Times New Roman" panose="02020603050405020304" charset="0"/>
                <a:cs typeface="Times New Roman" panose="02020603050405020304" charset="0"/>
              </a:rPr>
              <a:t> about the sky</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Why</a:t>
            </a:r>
            <a:r>
              <a:rPr lang="zh-CN" altLang="en-US" sz="2400" b="1">
                <a:solidFill>
                  <a:srgbClr val="0070C0"/>
                </a:solidFill>
                <a:latin typeface="Times New Roman" panose="02020603050405020304" charset="0"/>
                <a:cs typeface="Times New Roman" panose="02020603050405020304" charset="0"/>
              </a:rPr>
              <a:t>？</a:t>
            </a:r>
            <a:endParaRPr lang="zh-CN" altLang="en-US" sz="2400" b="1">
              <a:solidFill>
                <a:srgbClr val="0070C0"/>
              </a:solidFill>
              <a:latin typeface="Times New Roman" panose="02020603050405020304" charset="0"/>
              <a:cs typeface="Times New Roman" panose="02020603050405020304" charset="0"/>
            </a:endParaRPr>
          </a:p>
        </p:txBody>
      </p:sp>
      <p:pic>
        <p:nvPicPr>
          <p:cNvPr id="11" name="图片 10" descr="阅读理解题设计"/>
          <p:cNvPicPr>
            <a:picLocks noChangeAspect="1"/>
          </p:cNvPicPr>
          <p:nvPr/>
        </p:nvPicPr>
        <p:blipFill>
          <a:blip r:embed="rId2"/>
          <a:srcRect b="6359"/>
          <a:stretch>
            <a:fillRect/>
          </a:stretch>
        </p:blipFill>
        <p:spPr>
          <a:xfrm>
            <a:off x="7021830" y="3782695"/>
            <a:ext cx="4705350" cy="2840355"/>
          </a:xfrm>
          <a:prstGeom prst="rect">
            <a:avLst/>
          </a:prstGeom>
        </p:spPr>
      </p:pic>
      <p:sp>
        <p:nvSpPr>
          <p:cNvPr id="12" name="矩形 11"/>
          <p:cNvSpPr/>
          <p:nvPr/>
        </p:nvSpPr>
        <p:spPr>
          <a:xfrm>
            <a:off x="3420110" y="610870"/>
            <a:ext cx="185737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矩形 12"/>
          <p:cNvSpPr/>
          <p:nvPr/>
        </p:nvSpPr>
        <p:spPr>
          <a:xfrm>
            <a:off x="7385050" y="610870"/>
            <a:ext cx="152463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9344660" y="939165"/>
            <a:ext cx="2210435" cy="31813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矩形 14"/>
          <p:cNvSpPr/>
          <p:nvPr/>
        </p:nvSpPr>
        <p:spPr>
          <a:xfrm>
            <a:off x="7981315" y="1403985"/>
            <a:ext cx="79692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矩形 15"/>
          <p:cNvSpPr/>
          <p:nvPr/>
        </p:nvSpPr>
        <p:spPr>
          <a:xfrm>
            <a:off x="6920865" y="1808480"/>
            <a:ext cx="3321050"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5280660" y="382270"/>
            <a:ext cx="4064000" cy="368300"/>
          </a:xfrm>
          <a:prstGeom prst="rect">
            <a:avLst/>
          </a:prstGeom>
          <a:noFill/>
        </p:spPr>
        <p:txBody>
          <a:bodyPr wrap="square" rtlCol="0">
            <a:spAutoFit/>
          </a:bodyPr>
          <a:p>
            <a:r>
              <a:rPr lang="zh-CN" altLang="en-US" b="1">
                <a:solidFill>
                  <a:srgbClr val="C00000"/>
                </a:solidFill>
              </a:rPr>
              <a:t>黑丝绒</a:t>
            </a:r>
            <a:endParaRPr lang="zh-CN" altLang="en-US" b="1">
              <a:solidFill>
                <a:srgbClr val="C00000"/>
              </a:solidFill>
            </a:endParaRPr>
          </a:p>
        </p:txBody>
      </p:sp>
      <p:sp>
        <p:nvSpPr>
          <p:cNvPr id="19" name="文本框 18"/>
          <p:cNvSpPr txBox="1"/>
          <p:nvPr/>
        </p:nvSpPr>
        <p:spPr>
          <a:xfrm>
            <a:off x="8909685" y="382270"/>
            <a:ext cx="4064000" cy="368300"/>
          </a:xfrm>
          <a:prstGeom prst="rect">
            <a:avLst/>
          </a:prstGeom>
          <a:noFill/>
        </p:spPr>
        <p:txBody>
          <a:bodyPr wrap="square" rtlCol="0">
            <a:spAutoFit/>
          </a:bodyPr>
          <a:p>
            <a:r>
              <a:rPr lang="zh-CN" altLang="en-US" b="1">
                <a:solidFill>
                  <a:srgbClr val="C00000"/>
                </a:solidFill>
              </a:rPr>
              <a:t>钻石</a:t>
            </a:r>
            <a:endParaRPr lang="zh-CN" altLang="en-US" b="1">
              <a:solidFill>
                <a:srgbClr val="C00000"/>
              </a:solidFill>
            </a:endParaRPr>
          </a:p>
        </p:txBody>
      </p:sp>
      <p:sp>
        <p:nvSpPr>
          <p:cNvPr id="20" name="文本框 19"/>
          <p:cNvSpPr txBox="1"/>
          <p:nvPr/>
        </p:nvSpPr>
        <p:spPr>
          <a:xfrm>
            <a:off x="9224010" y="1206500"/>
            <a:ext cx="4184650" cy="368300"/>
          </a:xfrm>
          <a:prstGeom prst="rect">
            <a:avLst/>
          </a:prstGeom>
          <a:noFill/>
        </p:spPr>
        <p:txBody>
          <a:bodyPr wrap="square" rtlCol="0">
            <a:spAutoFit/>
          </a:bodyPr>
          <a:p>
            <a:r>
              <a:rPr lang="zh-CN" b="1">
                <a:solidFill>
                  <a:srgbClr val="C00000"/>
                </a:solidFill>
              </a:rPr>
              <a:t>猎户座的</a:t>
            </a:r>
            <a:r>
              <a:rPr lang="en-US" altLang="zh-CN" b="1">
                <a:solidFill>
                  <a:srgbClr val="C00000"/>
                </a:solidFill>
              </a:rPr>
              <a:t>“</a:t>
            </a:r>
            <a:r>
              <a:rPr lang="zh-CN" altLang="en-US" b="1">
                <a:solidFill>
                  <a:srgbClr val="C00000"/>
                </a:solidFill>
              </a:rPr>
              <a:t>腰带</a:t>
            </a:r>
            <a:r>
              <a:rPr lang="en-US" altLang="zh-CN" b="1">
                <a:solidFill>
                  <a:srgbClr val="C00000"/>
                </a:solidFill>
              </a:rPr>
              <a:t>”</a:t>
            </a:r>
            <a:r>
              <a:rPr lang="en-US" altLang="en-US" b="1">
                <a:solidFill>
                  <a:srgbClr val="C00000"/>
                </a:solidFill>
              </a:rPr>
              <a:t>[əʊˈ</a:t>
            </a:r>
            <a:r>
              <a:rPr lang="en-US" altLang="zh-CN" b="1">
                <a:solidFill>
                  <a:srgbClr val="C00000"/>
                </a:solidFill>
              </a:rPr>
              <a:t>ra</a:t>
            </a:r>
            <a:r>
              <a:rPr lang="en-US" altLang="en-US" b="1">
                <a:solidFill>
                  <a:srgbClr val="C00000"/>
                </a:solidFill>
              </a:rPr>
              <a:t>ɪə</a:t>
            </a:r>
            <a:r>
              <a:rPr lang="en-US" altLang="zh-CN" b="1">
                <a:solidFill>
                  <a:srgbClr val="C00000"/>
                </a:solidFill>
              </a:rPr>
              <a:t>n]</a:t>
            </a:r>
            <a:endParaRPr lang="en-US" altLang="zh-CN" b="1">
              <a:solidFill>
                <a:srgbClr val="C00000"/>
              </a:solidFill>
            </a:endParaRPr>
          </a:p>
        </p:txBody>
      </p:sp>
      <p:sp>
        <p:nvSpPr>
          <p:cNvPr id="21" name="文本框 20"/>
          <p:cNvSpPr txBox="1"/>
          <p:nvPr/>
        </p:nvSpPr>
        <p:spPr>
          <a:xfrm>
            <a:off x="6156325" y="1206500"/>
            <a:ext cx="5398770" cy="398780"/>
          </a:xfrm>
          <a:prstGeom prst="rect">
            <a:avLst/>
          </a:prstGeom>
        </p:spPr>
        <p:txBody>
          <a:bodyPr wrap="square">
            <a:spAutoFit/>
          </a:bodyPr>
          <a:p>
            <a:pPr marL="0" indent="0" algn="l"/>
            <a:r>
              <a:rPr lang="en-US" altLang="zh-CN" sz="2000" b="1" i="0">
                <a:solidFill>
                  <a:srgbClr val="C00000"/>
                </a:solidFill>
                <a:latin typeface="Arial" panose="020B0604020202020204"/>
                <a:ea typeface="Arial" panose="020B0604020202020204"/>
              </a:rPr>
              <a:t>['vi:gə]</a:t>
            </a:r>
            <a:r>
              <a:rPr lang="zh-CN" altLang="en-US" sz="2000" b="1" i="0">
                <a:solidFill>
                  <a:srgbClr val="C00000"/>
                </a:solidFill>
                <a:latin typeface="Arial" panose="020B0604020202020204"/>
                <a:ea typeface="宋体" panose="02010600030101010101" pitchFamily="2" charset="-122"/>
              </a:rPr>
              <a:t>织女星</a:t>
            </a:r>
            <a:endParaRPr lang="zh-CN" altLang="en-US" sz="2000" b="1" i="0">
              <a:solidFill>
                <a:srgbClr val="C00000"/>
              </a:solidFill>
              <a:latin typeface="Arial" panose="020B0604020202020204"/>
              <a:ea typeface="宋体" panose="02010600030101010101" pitchFamily="2" charset="-122"/>
            </a:endParaRPr>
          </a:p>
        </p:txBody>
      </p:sp>
      <p:sp>
        <p:nvSpPr>
          <p:cNvPr id="22" name="文本框 21"/>
          <p:cNvSpPr txBox="1"/>
          <p:nvPr/>
        </p:nvSpPr>
        <p:spPr>
          <a:xfrm>
            <a:off x="9849485" y="2102485"/>
            <a:ext cx="5398770" cy="398780"/>
          </a:xfrm>
          <a:prstGeom prst="rect">
            <a:avLst/>
          </a:prstGeom>
        </p:spPr>
        <p:txBody>
          <a:bodyPr wrap="square">
            <a:spAutoFit/>
          </a:bodyPr>
          <a:p>
            <a:pPr marL="0" indent="0" algn="l"/>
            <a:r>
              <a:rPr lang="zh-CN" sz="2000" b="1" i="0">
                <a:solidFill>
                  <a:srgbClr val="C00000"/>
                </a:solidFill>
                <a:latin typeface="Arial" panose="020B0604020202020204"/>
                <a:ea typeface="Arial" panose="020B0604020202020204"/>
              </a:rPr>
              <a:t>划过天空</a:t>
            </a:r>
            <a:endParaRPr lang="zh-CN" sz="2000" b="1" i="0">
              <a:solidFill>
                <a:srgbClr val="C00000"/>
              </a:solidFill>
              <a:latin typeface="Arial" panose="020B0604020202020204"/>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p:nvPr/>
        </p:nvPicPr>
        <p:blipFill>
          <a:blip r:embed="rId1"/>
          <a:stretch>
            <a:fillRect/>
          </a:stretch>
        </p:blipFill>
        <p:spPr>
          <a:xfrm>
            <a:off x="0" y="772160"/>
            <a:ext cx="6004560" cy="3497580"/>
          </a:xfrm>
          <a:prstGeom prst="rect">
            <a:avLst/>
          </a:prstGeom>
        </p:spPr>
      </p:pic>
      <p:pic>
        <p:nvPicPr>
          <p:cNvPr id="5" name="图片 4"/>
          <p:cNvPicPr/>
          <p:nvPr/>
        </p:nvPicPr>
        <p:blipFill>
          <a:blip r:embed="rId2"/>
          <a:stretch>
            <a:fillRect/>
          </a:stretch>
        </p:blipFill>
        <p:spPr>
          <a:xfrm>
            <a:off x="6004560" y="519430"/>
            <a:ext cx="6083935" cy="375031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271905" y="0"/>
            <a:ext cx="10496550" cy="2914650"/>
          </a:xfrm>
          <a:prstGeom prst="rect">
            <a:avLst/>
          </a:prstGeom>
        </p:spPr>
      </p:pic>
      <p:sp>
        <p:nvSpPr>
          <p:cNvPr id="5" name="文本框 4"/>
          <p:cNvSpPr txBox="1"/>
          <p:nvPr/>
        </p:nvSpPr>
        <p:spPr>
          <a:xfrm>
            <a:off x="0" y="0"/>
            <a:ext cx="4064000" cy="521970"/>
          </a:xfrm>
          <a:prstGeom prst="rect">
            <a:avLst/>
          </a:prstGeom>
          <a:noFill/>
        </p:spPr>
        <p:txBody>
          <a:bodyPr wrap="square" rtlCol="0">
            <a:spAutoFit/>
          </a:bodyPr>
          <a:p>
            <a:r>
              <a:rPr lang="en-US" altLang="zh-CN" sz="2800" b="1">
                <a:solidFill>
                  <a:srgbClr val="FF0000"/>
                </a:solidFill>
              </a:rPr>
              <a:t>Para.3</a:t>
            </a:r>
            <a:endParaRPr lang="en-US" altLang="zh-CN" sz="2800" b="1">
              <a:solidFill>
                <a:srgbClr val="FF0000"/>
              </a:solidFill>
            </a:endParaRPr>
          </a:p>
        </p:txBody>
      </p:sp>
      <p:sp>
        <p:nvSpPr>
          <p:cNvPr id="7" name="文本框 6"/>
          <p:cNvSpPr txBox="1"/>
          <p:nvPr/>
        </p:nvSpPr>
        <p:spPr>
          <a:xfrm>
            <a:off x="524510" y="3067050"/>
            <a:ext cx="7830185" cy="460375"/>
          </a:xfrm>
          <a:prstGeom prst="rect">
            <a:avLst/>
          </a:prstGeom>
          <a:noFill/>
        </p:spPr>
        <p:txBody>
          <a:bodyPr wrap="square" rtlCol="0">
            <a:spAutoFit/>
          </a:bodyPr>
          <a:p>
            <a:r>
              <a:rPr lang="en-US" altLang="zh-CN" sz="2400" b="1">
                <a:solidFill>
                  <a:schemeClr val="tx1"/>
                </a:solidFill>
                <a:latin typeface="Times New Roman" panose="02020603050405020304" charset="0"/>
                <a:cs typeface="Times New Roman" panose="02020603050405020304" charset="0"/>
              </a:rPr>
              <a:t>1</a:t>
            </a:r>
            <a:r>
              <a:rPr lang="zh-CN" altLang="en-US" sz="2400" b="1">
                <a:solidFill>
                  <a:schemeClr val="tx1"/>
                </a:solidFill>
                <a:latin typeface="Times New Roman" panose="02020603050405020304" charset="0"/>
                <a:cs typeface="Times New Roman" panose="02020603050405020304" charset="0"/>
              </a:rPr>
              <a:t>、</a:t>
            </a:r>
            <a:r>
              <a:rPr lang="en-US" altLang="zh-CN" sz="2400" b="1">
                <a:solidFill>
                  <a:schemeClr val="tx1"/>
                </a:solidFill>
                <a:latin typeface="Times New Roman" panose="02020603050405020304" charset="0"/>
                <a:cs typeface="Times New Roman" panose="02020603050405020304" charset="0"/>
              </a:rPr>
              <a:t>What did the writer think of studying stars</a:t>
            </a:r>
            <a:r>
              <a:rPr lang="zh-CN" altLang="en-US" sz="2400" b="1">
                <a:solidFill>
                  <a:schemeClr val="tx1"/>
                </a:solidFill>
                <a:latin typeface="Times New Roman" panose="02020603050405020304" charset="0"/>
                <a:cs typeface="Times New Roman" panose="02020603050405020304" charset="0"/>
              </a:rPr>
              <a:t>？</a:t>
            </a:r>
            <a:endParaRPr lang="zh-CN" altLang="en-US" sz="2400" b="1">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453390" y="3759835"/>
            <a:ext cx="9587865" cy="460375"/>
          </a:xfrm>
          <a:prstGeom prst="rect">
            <a:avLst/>
          </a:prstGeom>
          <a:noFill/>
        </p:spPr>
        <p:txBody>
          <a:bodyPr wrap="square" rtlCol="0">
            <a:spAutoFit/>
          </a:bodyPr>
          <a:p>
            <a:r>
              <a:rPr lang="en-US" altLang="zh-CN" sz="2400" b="1">
                <a:solidFill>
                  <a:schemeClr val="tx1"/>
                </a:solidFill>
                <a:latin typeface="Times New Roman" panose="02020603050405020304" charset="0"/>
                <a:cs typeface="Times New Roman" panose="02020603050405020304" charset="0"/>
              </a:rPr>
              <a:t>2</a:t>
            </a:r>
            <a:r>
              <a:rPr lang="zh-CN" altLang="en-US" sz="2400" b="1">
                <a:solidFill>
                  <a:schemeClr val="tx1"/>
                </a:solidFill>
                <a:latin typeface="Times New Roman" panose="02020603050405020304" charset="0"/>
                <a:cs typeface="Times New Roman" panose="02020603050405020304" charset="0"/>
              </a:rPr>
              <a:t>、</a:t>
            </a:r>
            <a:r>
              <a:rPr lang="en-US" altLang="zh-CN" sz="2400" b="1">
                <a:solidFill>
                  <a:schemeClr val="tx1"/>
                </a:solidFill>
                <a:latin typeface="Times New Roman" panose="02020603050405020304" charset="0"/>
                <a:cs typeface="Times New Roman" panose="02020603050405020304" charset="0"/>
              </a:rPr>
              <a:t>What does “</a:t>
            </a:r>
            <a:r>
              <a:rPr lang="en-US" altLang="zh-CN" sz="2400" b="1">
                <a:solidFill>
                  <a:srgbClr val="C00000"/>
                </a:solidFill>
                <a:latin typeface="Times New Roman" panose="02020603050405020304" charset="0"/>
                <a:cs typeface="Times New Roman" panose="02020603050405020304" charset="0"/>
              </a:rPr>
              <a:t> curious</a:t>
            </a:r>
            <a:r>
              <a:rPr lang="en-US" altLang="zh-CN" sz="2400" b="1">
                <a:solidFill>
                  <a:schemeClr val="tx1"/>
                </a:solidFill>
                <a:latin typeface="Times New Roman" panose="02020603050405020304" charset="0"/>
                <a:cs typeface="Times New Roman" panose="02020603050405020304" charset="0"/>
              </a:rPr>
              <a:t>” mean</a:t>
            </a:r>
            <a:r>
              <a:rPr lang="zh-CN" altLang="en-US" sz="2400" b="1">
                <a:solidFill>
                  <a:schemeClr val="tx1"/>
                </a:solidFill>
                <a:latin typeface="Times New Roman" panose="02020603050405020304" charset="0"/>
                <a:cs typeface="Times New Roman" panose="02020603050405020304" charset="0"/>
              </a:rPr>
              <a:t>？</a:t>
            </a:r>
            <a:r>
              <a:rPr lang="en-US" altLang="zh-CN" sz="2400" b="1">
                <a:solidFill>
                  <a:schemeClr val="tx1"/>
                </a:solidFill>
                <a:latin typeface="Times New Roman" panose="02020603050405020304" charset="0"/>
                <a:cs typeface="Times New Roman" panose="02020603050405020304" charset="0"/>
              </a:rPr>
              <a:t>Any suppoting details</a:t>
            </a:r>
            <a:r>
              <a:rPr lang="zh-CN" altLang="en-US" sz="2400" b="1">
                <a:solidFill>
                  <a:schemeClr val="tx1"/>
                </a:solidFill>
                <a:latin typeface="Times New Roman" panose="02020603050405020304" charset="0"/>
                <a:cs typeface="Times New Roman" panose="02020603050405020304" charset="0"/>
              </a:rPr>
              <a:t>？</a:t>
            </a:r>
            <a:endParaRPr lang="zh-CN" altLang="en-US" sz="2400" b="1">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453390" y="4436745"/>
            <a:ext cx="9144000" cy="460375"/>
          </a:xfrm>
          <a:prstGeom prst="rect">
            <a:avLst/>
          </a:prstGeom>
          <a:noFill/>
        </p:spPr>
        <p:txBody>
          <a:bodyPr wrap="square" rtlCol="0">
            <a:spAutoFit/>
          </a:bodyPr>
          <a:p>
            <a:r>
              <a:rPr lang="en-US" altLang="zh-CN" sz="2400" b="1">
                <a:solidFill>
                  <a:srgbClr val="0070C0"/>
                </a:solidFill>
                <a:latin typeface="Times New Roman" panose="02020603050405020304" charset="0"/>
                <a:cs typeface="Times New Roman" panose="02020603050405020304" charset="0"/>
              </a:rPr>
              <a:t>3</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can we learn about the writer's parents</a:t>
            </a:r>
            <a:r>
              <a:rPr lang="zh-CN" altLang="en-US" sz="2400" b="1">
                <a:solidFill>
                  <a:srgbClr val="0070C0"/>
                </a:solidFill>
                <a:latin typeface="Times New Roman" panose="02020603050405020304" charset="0"/>
                <a:cs typeface="Times New Roman" panose="02020603050405020304" charset="0"/>
              </a:rPr>
              <a:t>？</a:t>
            </a:r>
            <a:endParaRPr lang="zh-CN" altLang="en-US" sz="2400" b="1">
              <a:solidFill>
                <a:srgbClr val="0070C0"/>
              </a:solidFill>
              <a:latin typeface="Times New Roman" panose="02020603050405020304" charset="0"/>
              <a:cs typeface="Times New Roman" panose="02020603050405020304" charset="0"/>
            </a:endParaRPr>
          </a:p>
        </p:txBody>
      </p:sp>
      <p:sp>
        <p:nvSpPr>
          <p:cNvPr id="10" name="文本框 9"/>
          <p:cNvSpPr txBox="1"/>
          <p:nvPr/>
        </p:nvSpPr>
        <p:spPr>
          <a:xfrm>
            <a:off x="453390" y="5346065"/>
            <a:ext cx="9144000" cy="460375"/>
          </a:xfrm>
          <a:prstGeom prst="rect">
            <a:avLst/>
          </a:prstGeom>
          <a:noFill/>
        </p:spPr>
        <p:txBody>
          <a:bodyPr wrap="square" rtlCol="0">
            <a:spAutoFit/>
          </a:bodyPr>
          <a:p>
            <a:r>
              <a:rPr lang="en-US" altLang="zh-CN" sz="2400" b="1">
                <a:solidFill>
                  <a:srgbClr val="0070C0"/>
                </a:solidFill>
                <a:latin typeface="Times New Roman" panose="02020603050405020304" charset="0"/>
                <a:cs typeface="Times New Roman" panose="02020603050405020304" charset="0"/>
              </a:rPr>
              <a:t>4</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do you think helped him increase his understanding</a:t>
            </a:r>
            <a:r>
              <a:rPr lang="zh-CN" altLang="en-US" sz="2400" b="1">
                <a:solidFill>
                  <a:srgbClr val="0070C0"/>
                </a:solidFill>
                <a:latin typeface="Times New Roman" panose="02020603050405020304" charset="0"/>
                <a:cs typeface="Times New Roman" panose="02020603050405020304" charset="0"/>
              </a:rPr>
              <a:t>？</a:t>
            </a:r>
            <a:endParaRPr lang="zh-CN" altLang="en-US" sz="2400" b="1">
              <a:solidFill>
                <a:srgbClr val="0070C0"/>
              </a:solidFill>
              <a:latin typeface="Times New Roman" panose="02020603050405020304" charset="0"/>
              <a:cs typeface="Times New Roman" panose="02020603050405020304" charset="0"/>
            </a:endParaRPr>
          </a:p>
        </p:txBody>
      </p:sp>
      <p:sp>
        <p:nvSpPr>
          <p:cNvPr id="11" name="矩形 10"/>
          <p:cNvSpPr/>
          <p:nvPr/>
        </p:nvSpPr>
        <p:spPr>
          <a:xfrm>
            <a:off x="1662430" y="193675"/>
            <a:ext cx="678751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nvSpPr>
        <p:spPr>
          <a:xfrm>
            <a:off x="1662430" y="521970"/>
            <a:ext cx="5220970" cy="39814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817880" y="4897120"/>
            <a:ext cx="10556875" cy="460375"/>
          </a:xfrm>
          <a:prstGeom prst="rect">
            <a:avLst/>
          </a:prstGeom>
          <a:noFill/>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They were patient and always encouraged the writer to learn a lot.</a:t>
            </a:r>
            <a:endParaRPr lang="en-US" altLang="zh-CN" sz="2400" b="1">
              <a:solidFill>
                <a:srgbClr val="C00000"/>
              </a:solidFill>
              <a:latin typeface="Times New Roman" panose="02020603050405020304" charset="0"/>
              <a:cs typeface="Times New Roman" panose="02020603050405020304" charset="0"/>
            </a:endParaRPr>
          </a:p>
        </p:txBody>
      </p:sp>
      <p:sp>
        <p:nvSpPr>
          <p:cNvPr id="14" name="文本框 13"/>
          <p:cNvSpPr txBox="1"/>
          <p:nvPr/>
        </p:nvSpPr>
        <p:spPr>
          <a:xfrm>
            <a:off x="898525" y="5674360"/>
            <a:ext cx="4064000" cy="953135"/>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Reading a lot</a:t>
            </a:r>
            <a:endParaRPr lang="en-US" altLang="zh-CN" sz="2800" b="1">
              <a:solidFill>
                <a:srgbClr val="C00000"/>
              </a:solidFill>
              <a:latin typeface="Times New Roman" panose="02020603050405020304" charset="0"/>
              <a:cs typeface="Times New Roman" panose="02020603050405020304" charset="0"/>
            </a:endParaRPr>
          </a:p>
          <a:p>
            <a:r>
              <a:rPr lang="en-US" altLang="zh-CN" sz="2800" b="1">
                <a:solidFill>
                  <a:srgbClr val="C00000"/>
                </a:solidFill>
                <a:latin typeface="Times New Roman" panose="02020603050405020304" charset="0"/>
                <a:cs typeface="Times New Roman" panose="02020603050405020304" charset="0"/>
              </a:rPr>
              <a:t>about the topic.</a:t>
            </a:r>
            <a:endParaRPr lang="en-US" altLang="zh-CN" sz="2800" b="1">
              <a:solidFill>
                <a:srgbClr val="C00000"/>
              </a:solidFill>
              <a:latin typeface="Times New Roman" panose="02020603050405020304" charset="0"/>
              <a:cs typeface="Times New Roman" panose="02020603050405020304" charset="0"/>
            </a:endParaRPr>
          </a:p>
        </p:txBody>
      </p:sp>
      <p:sp>
        <p:nvSpPr>
          <p:cNvPr id="15" name="文本框 14"/>
          <p:cNvSpPr txBox="1"/>
          <p:nvPr/>
        </p:nvSpPr>
        <p:spPr>
          <a:xfrm>
            <a:off x="4615815" y="5868035"/>
            <a:ext cx="6871970" cy="460375"/>
          </a:xfrm>
          <a:prstGeom prst="rect">
            <a:avLst/>
          </a:prstGeom>
          <a:noFill/>
        </p:spPr>
        <p:txBody>
          <a:bodyPr wrap="square" rtlCol="0">
            <a:spAutoFit/>
          </a:bodyPr>
          <a:p>
            <a:r>
              <a:rPr lang="en-US" altLang="zh-CN" sz="2400" b="1">
                <a:solidFill>
                  <a:srgbClr val="C00000"/>
                </a:solidFill>
                <a:highlight>
                  <a:srgbClr val="FFFF00"/>
                </a:highlight>
              </a:rPr>
              <a:t>His curiosity and his parents’ encouragement.</a:t>
            </a:r>
            <a:endParaRPr lang="en-US" altLang="zh-CN" sz="2400" b="1">
              <a:solidFill>
                <a:srgbClr val="C00000"/>
              </a:solidFill>
              <a:highlight>
                <a:srgbClr val="FFFF00"/>
              </a:highlight>
            </a:endParaRPr>
          </a:p>
        </p:txBody>
      </p:sp>
      <p:sp>
        <p:nvSpPr>
          <p:cNvPr id="16" name="左箭头 15"/>
          <p:cNvSpPr/>
          <p:nvPr/>
        </p:nvSpPr>
        <p:spPr>
          <a:xfrm>
            <a:off x="3575050" y="5897880"/>
            <a:ext cx="919480" cy="38354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10" grpId="0"/>
      <p:bldP spid="11" grpId="0" bldLvl="0" animBg="1"/>
      <p:bldP spid="12" grpId="0" bldLvl="0" animBg="1"/>
      <p:bldP spid="13" grpId="0"/>
      <p:bldP spid="14" grpId="0"/>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b="28622"/>
          <a:stretch>
            <a:fillRect/>
          </a:stretch>
        </p:blipFill>
        <p:spPr>
          <a:xfrm>
            <a:off x="1328420" y="0"/>
            <a:ext cx="10201275" cy="2039620"/>
          </a:xfrm>
          <a:prstGeom prst="rect">
            <a:avLst/>
          </a:prstGeom>
        </p:spPr>
      </p:pic>
      <p:sp>
        <p:nvSpPr>
          <p:cNvPr id="5" name="文本框 4"/>
          <p:cNvSpPr txBox="1"/>
          <p:nvPr/>
        </p:nvSpPr>
        <p:spPr>
          <a:xfrm>
            <a:off x="0" y="0"/>
            <a:ext cx="4064000" cy="521970"/>
          </a:xfrm>
          <a:prstGeom prst="rect">
            <a:avLst/>
          </a:prstGeom>
          <a:noFill/>
        </p:spPr>
        <p:txBody>
          <a:bodyPr wrap="square" rtlCol="0">
            <a:spAutoFit/>
          </a:bodyPr>
          <a:p>
            <a:r>
              <a:rPr lang="en-US" altLang="zh-CN" sz="2800" b="1">
                <a:solidFill>
                  <a:srgbClr val="FF0000"/>
                </a:solidFill>
              </a:rPr>
              <a:t>Para.4</a:t>
            </a:r>
            <a:endParaRPr lang="en-US" altLang="zh-CN" sz="2800" b="1">
              <a:solidFill>
                <a:srgbClr val="FF0000"/>
              </a:solidFill>
            </a:endParaRPr>
          </a:p>
        </p:txBody>
      </p:sp>
      <p:sp>
        <p:nvSpPr>
          <p:cNvPr id="7" name="文本框 6"/>
          <p:cNvSpPr txBox="1"/>
          <p:nvPr/>
        </p:nvSpPr>
        <p:spPr>
          <a:xfrm>
            <a:off x="1090930" y="2968625"/>
            <a:ext cx="9911715" cy="460375"/>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1</a:t>
            </a:r>
            <a:r>
              <a:rPr lang="zh-CN" altLang="en-US" sz="2400" b="1">
                <a:latin typeface="Times New Roman" panose="02020603050405020304" charset="0"/>
                <a:cs typeface="Times New Roman" panose="02020603050405020304" charset="0"/>
              </a:rPr>
              <a:t>、</a:t>
            </a:r>
            <a:r>
              <a:rPr lang="en-US" altLang="zh-CN" sz="2400" b="1">
                <a:latin typeface="Times New Roman" panose="02020603050405020304" charset="0"/>
                <a:cs typeface="Times New Roman" panose="02020603050405020304" charset="0"/>
              </a:rPr>
              <a:t>What does the writer do in his programme</a:t>
            </a:r>
            <a:r>
              <a:rPr lang="zh-CN" altLang="en-US" sz="2400" b="1">
                <a:latin typeface="Times New Roman" panose="02020603050405020304" charset="0"/>
                <a:cs typeface="Times New Roman" panose="02020603050405020304" charset="0"/>
              </a:rPr>
              <a:t>？</a:t>
            </a:r>
            <a:endParaRPr lang="zh-CN" altLang="en-US" sz="2400" b="1">
              <a:latin typeface="Times New Roman" panose="02020603050405020304" charset="0"/>
              <a:cs typeface="Times New Roman" panose="02020603050405020304" charset="0"/>
            </a:endParaRPr>
          </a:p>
        </p:txBody>
      </p:sp>
      <p:sp>
        <p:nvSpPr>
          <p:cNvPr id="12" name="矩形 11"/>
          <p:cNvSpPr/>
          <p:nvPr/>
        </p:nvSpPr>
        <p:spPr>
          <a:xfrm>
            <a:off x="4147185" y="410845"/>
            <a:ext cx="6998970" cy="397510"/>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662430" y="808990"/>
            <a:ext cx="9483090" cy="358140"/>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1662430" y="1167130"/>
            <a:ext cx="4109720" cy="39814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931545" y="2019935"/>
            <a:ext cx="8039100" cy="645160"/>
          </a:xfrm>
          <a:prstGeom prst="rect">
            <a:avLst/>
          </a:prstGeom>
          <a:solidFill>
            <a:schemeClr val="accent6">
              <a:lumMod val="20000"/>
              <a:lumOff val="80000"/>
            </a:schemeClr>
          </a:solidFill>
        </p:spPr>
        <p:txBody>
          <a:bodyPr wrap="square">
            <a:spAutoFit/>
          </a:bodyPr>
          <a:p>
            <a:r>
              <a:rPr lang="zh-CN" altLang="en-US" b="1"/>
              <a:t>我用自己的知识，带领观众开启一场穿越银河系、甚至更遥远宇宙的旅程，用生动有趣的方式为大家讲解不同的恒星。</a:t>
            </a:r>
            <a:endParaRPr lang="zh-CN" altLang="en-US" b="1"/>
          </a:p>
        </p:txBody>
      </p:sp>
      <p:sp>
        <p:nvSpPr>
          <p:cNvPr id="11" name="文本框 10"/>
          <p:cNvSpPr txBox="1"/>
          <p:nvPr/>
        </p:nvSpPr>
        <p:spPr>
          <a:xfrm>
            <a:off x="1090930" y="3732530"/>
            <a:ext cx="9911715" cy="460375"/>
          </a:xfrm>
          <a:prstGeom prst="rect">
            <a:avLst/>
          </a:prstGeom>
          <a:noFill/>
        </p:spPr>
        <p:txBody>
          <a:bodyPr wrap="square" rtlCol="0">
            <a:spAutoFit/>
          </a:bodyPr>
          <a:p>
            <a:pPr algn="l">
              <a:buClrTx/>
              <a:buSzTx/>
              <a:buFontTx/>
            </a:pPr>
            <a:r>
              <a:rPr lang="en-US" altLang="zh-CN" sz="2400" b="1">
                <a:latin typeface="Times New Roman" panose="02020603050405020304" charset="0"/>
                <a:cs typeface="Times New Roman" panose="02020603050405020304" charset="0"/>
              </a:rPr>
              <a:t>2、Do audience like watching his programme？</a:t>
            </a:r>
            <a:endParaRPr lang="en-US" altLang="zh-CN" sz="2400" b="1">
              <a:latin typeface="Times New Roman" panose="02020603050405020304" charset="0"/>
              <a:cs typeface="Times New Roman" panose="02020603050405020304" charset="0"/>
            </a:endParaRPr>
          </a:p>
        </p:txBody>
      </p:sp>
      <p:sp>
        <p:nvSpPr>
          <p:cNvPr id="13" name="文本框 12"/>
          <p:cNvSpPr txBox="1"/>
          <p:nvPr/>
        </p:nvSpPr>
        <p:spPr>
          <a:xfrm>
            <a:off x="1090930" y="4358005"/>
            <a:ext cx="10321925" cy="2053590"/>
          </a:xfrm>
          <a:prstGeom prst="rect">
            <a:avLst/>
          </a:prstGeom>
        </p:spPr>
        <p:txBody>
          <a:bodyPr>
            <a:noAutofit/>
          </a:bodyPr>
          <a:p>
            <a:r>
              <a:rPr lang="en-US" altLang="zh-CN" sz="2400" b="1">
                <a:solidFill>
                  <a:srgbClr val="0070C0"/>
                </a:solidFill>
                <a:latin typeface="Times New Roman" panose="02020603050405020304" charset="0"/>
                <a:cs typeface="Times New Roman" panose="02020603050405020304" charset="0"/>
              </a:rPr>
              <a:t>3</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can we infer from the sentence "I am really proud of that!"?</a:t>
            </a:r>
            <a:endParaRPr lang="en-US" altLang="zh-CN" sz="2400" b="1">
              <a:solidFill>
                <a:srgbClr val="0070C0"/>
              </a:solidFill>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A. He is proud of how long his programme has lasted</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B. He is proud of being a TV host</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C. He is proud of his knowledge about stars</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D. He is proud of his audience</a:t>
            </a:r>
            <a:endParaRPr lang="en-US" altLang="zh-CN" sz="2400" b="1">
              <a:latin typeface="Times New Roman" panose="02020603050405020304" charset="0"/>
              <a:cs typeface="Times New Roman" panose="02020603050405020304" charset="0"/>
            </a:endParaRPr>
          </a:p>
        </p:txBody>
      </p:sp>
      <p:sp>
        <p:nvSpPr>
          <p:cNvPr id="14" name="矩形 13"/>
          <p:cNvSpPr/>
          <p:nvPr/>
        </p:nvSpPr>
        <p:spPr>
          <a:xfrm>
            <a:off x="1187450" y="4754245"/>
            <a:ext cx="7139940" cy="39814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p:cNvPicPr>
            <a:picLocks noChangeAspect="1"/>
          </p:cNvPicPr>
          <p:nvPr/>
        </p:nvPicPr>
        <p:blipFill>
          <a:blip r:embed="rId2"/>
          <a:stretch>
            <a:fillRect/>
          </a:stretch>
        </p:blipFill>
        <p:spPr>
          <a:xfrm>
            <a:off x="9221470" y="1731645"/>
            <a:ext cx="2970530" cy="25317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8" grpId="0" bldLvl="0" animBg="1"/>
      <p:bldP spid="9" grpId="0" bldLvl="0" animBg="1"/>
      <p:bldP spid="14" grpId="0" bldLvl="0" animBg="1"/>
      <p:bldP spid="11" grpId="0"/>
      <p:bldP spid="13" grpId="0"/>
      <p:bldP spid="1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739140" y="291465"/>
            <a:ext cx="10269855" cy="1086485"/>
          </a:xfrm>
          <a:prstGeom prst="rect">
            <a:avLst/>
          </a:prstGeom>
        </p:spPr>
      </p:pic>
      <p:sp>
        <p:nvSpPr>
          <p:cNvPr id="5" name="文本框 4"/>
          <p:cNvSpPr txBox="1"/>
          <p:nvPr/>
        </p:nvSpPr>
        <p:spPr>
          <a:xfrm>
            <a:off x="486410" y="1377950"/>
            <a:ext cx="9513570" cy="1938020"/>
          </a:xfrm>
          <a:prstGeom prst="rect">
            <a:avLst/>
          </a:prstGeom>
        </p:spPr>
        <p:txBody>
          <a:bodyPr wrap="square">
            <a:spAutoFit/>
          </a:bodyPr>
          <a:p>
            <a:r>
              <a:rPr lang="en-US" altLang="zh-CN" sz="2400" b="1">
                <a:solidFill>
                  <a:srgbClr val="0070C0"/>
                </a:solidFill>
                <a:latin typeface="Times New Roman" panose="02020603050405020304" charset="0"/>
                <a:cs typeface="Times New Roman" panose="02020603050405020304" charset="0"/>
              </a:rPr>
              <a:t>1</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does the writer want to tell us in the last paragraph?</a:t>
            </a:r>
            <a:endParaRPr lang="en-US" altLang="zh-CN" sz="2400" b="1">
              <a:solidFill>
                <a:srgbClr val="0070C0"/>
              </a:solidFill>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A. Everyone must become a scientist</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B. Turning interests into a career is the only way to success</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C. You can achieve your dreams if you love what you do</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D. Only people who study stars can achieve their dreams</a:t>
            </a:r>
            <a:endParaRPr lang="en-US" altLang="zh-CN" sz="2400" b="1">
              <a:latin typeface="Times New Roman" panose="02020603050405020304" charset="0"/>
              <a:cs typeface="Times New Roman" panose="02020603050405020304" charset="0"/>
            </a:endParaRPr>
          </a:p>
        </p:txBody>
      </p:sp>
      <p:sp>
        <p:nvSpPr>
          <p:cNvPr id="6" name="文本框 5"/>
          <p:cNvSpPr txBox="1"/>
          <p:nvPr/>
        </p:nvSpPr>
        <p:spPr>
          <a:xfrm>
            <a:off x="0" y="0"/>
            <a:ext cx="4064000" cy="521970"/>
          </a:xfrm>
          <a:prstGeom prst="rect">
            <a:avLst/>
          </a:prstGeom>
          <a:noFill/>
        </p:spPr>
        <p:txBody>
          <a:bodyPr wrap="square" rtlCol="0">
            <a:spAutoFit/>
          </a:bodyPr>
          <a:p>
            <a:r>
              <a:rPr lang="en-US" altLang="zh-CN" sz="2800" b="1">
                <a:solidFill>
                  <a:srgbClr val="FF0000"/>
                </a:solidFill>
              </a:rPr>
              <a:t>Para.5</a:t>
            </a:r>
            <a:endParaRPr lang="en-US" altLang="zh-CN" sz="2800" b="1">
              <a:solidFill>
                <a:srgbClr val="FF0000"/>
              </a:solidFill>
            </a:endParaRPr>
          </a:p>
        </p:txBody>
      </p:sp>
      <p:sp>
        <p:nvSpPr>
          <p:cNvPr id="14" name="矩形 13"/>
          <p:cNvSpPr/>
          <p:nvPr/>
        </p:nvSpPr>
        <p:spPr>
          <a:xfrm>
            <a:off x="486410" y="2581910"/>
            <a:ext cx="7827645" cy="347980"/>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576580" y="3429000"/>
            <a:ext cx="9817100" cy="1291590"/>
          </a:xfrm>
          <a:prstGeom prst="rect">
            <a:avLst/>
          </a:prstGeom>
        </p:spPr>
        <p:txBody>
          <a:bodyPr wrap="square">
            <a:spAutoFit/>
          </a:bodyPr>
          <a:p>
            <a:r>
              <a:rPr lang="en-US" altLang="zh-CN" sz="2400" b="1">
                <a:solidFill>
                  <a:srgbClr val="0070C0"/>
                </a:solidFill>
                <a:latin typeface="Times New Roman" panose="02020603050405020304" charset="0"/>
                <a:cs typeface="Times New Roman" panose="02020603050405020304" charset="0"/>
              </a:rPr>
              <a:t>2</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The writer says "</a:t>
            </a:r>
            <a:r>
              <a:rPr lang="en-US" altLang="zh-CN" sz="2400" b="1">
                <a:solidFill>
                  <a:srgbClr val="C00000"/>
                </a:solidFill>
                <a:latin typeface="Times New Roman" panose="02020603050405020304" charset="0"/>
                <a:cs typeface="Times New Roman" panose="02020603050405020304" charset="0"/>
              </a:rPr>
              <a:t>Anybody can achieve their dreams. You just have to enjoy what you do!</a:t>
            </a:r>
            <a:r>
              <a:rPr lang="en-US" altLang="zh-CN" sz="2400" b="1">
                <a:solidFill>
                  <a:srgbClr val="0070C0"/>
                </a:solidFill>
                <a:latin typeface="Times New Roman" panose="02020603050405020304" charset="0"/>
                <a:cs typeface="Times New Roman" panose="02020603050405020304" charset="0"/>
              </a:rPr>
              <a:t>" </a:t>
            </a:r>
            <a:r>
              <a:rPr lang="en-US" altLang="zh-CN" sz="2400" b="1">
                <a:solidFill>
                  <a:schemeClr val="accent1">
                    <a:lumMod val="75000"/>
                  </a:schemeClr>
                </a:solidFill>
                <a:latin typeface="Times New Roman" panose="02020603050405020304" charset="0"/>
                <a:cs typeface="Times New Roman" panose="02020603050405020304" charset="0"/>
              </a:rPr>
              <a:t>Do you agree with this? Why or why not?</a:t>
            </a:r>
            <a:endParaRPr lang="en-US" altLang="zh-CN" sz="2400" b="1">
              <a:solidFill>
                <a:schemeClr val="accent1">
                  <a:lumMod val="75000"/>
                </a:schemeClr>
              </a:solidFill>
              <a:latin typeface="Times New Roman" panose="02020603050405020304" charset="0"/>
              <a:cs typeface="Times New Roman" panose="02020603050405020304" charset="0"/>
            </a:endParaRPr>
          </a:p>
          <a:p>
            <a:pPr marL="0" indent="0">
              <a:lnSpc>
                <a:spcPts val="1800"/>
              </a:lnSpc>
              <a:spcBef>
                <a:spcPct val="0"/>
              </a:spcBef>
              <a:spcAft>
                <a:spcPct val="0"/>
              </a:spcAft>
            </a:pPr>
            <a:endParaRPr lang="en-US" altLang="zh-CN" sz="2400" b="1">
              <a:latin typeface="Times New Roman" panose="02020603050405020304" charset="0"/>
              <a:cs typeface="Times New Roman" panose="02020603050405020304" charset="0"/>
            </a:endParaRPr>
          </a:p>
          <a:p>
            <a:pPr marL="0" indent="0">
              <a:lnSpc>
                <a:spcPts val="1800"/>
              </a:lnSpc>
              <a:spcBef>
                <a:spcPct val="0"/>
              </a:spcBef>
              <a:spcAft>
                <a:spcPct val="0"/>
              </a:spcAft>
            </a:pPr>
            <a:endParaRPr lang="en-US" altLang="zh-CN" sz="2400" b="1">
              <a:latin typeface="Times New Roman" panose="02020603050405020304" charset="0"/>
              <a:cs typeface="Times New Roman" panose="02020603050405020304" charset="0"/>
            </a:endParaRPr>
          </a:p>
        </p:txBody>
      </p:sp>
      <p:sp>
        <p:nvSpPr>
          <p:cNvPr id="8" name="文本框 7"/>
          <p:cNvSpPr txBox="1"/>
          <p:nvPr/>
        </p:nvSpPr>
        <p:spPr>
          <a:xfrm>
            <a:off x="576580" y="4523105"/>
            <a:ext cx="10432415" cy="1052830"/>
          </a:xfrm>
          <a:prstGeom prst="rect">
            <a:avLst/>
          </a:prstGeom>
          <a:solidFill>
            <a:schemeClr val="accent6">
              <a:lumMod val="20000"/>
              <a:lumOff val="80000"/>
            </a:schemeClr>
          </a:solidFill>
        </p:spPr>
        <p:txBody>
          <a:bodyPr wrap="square" rtlCol="0" anchor="t">
            <a:spAutoFit/>
          </a:bodyPr>
          <a:p>
            <a:pPr indent="0" fontAlgn="auto">
              <a:lnSpc>
                <a:spcPts val="2500"/>
              </a:lnSpc>
              <a:spcBef>
                <a:spcPct val="0"/>
              </a:spcBef>
              <a:spcAft>
                <a:spcPct val="0"/>
              </a:spcAft>
            </a:pPr>
            <a:r>
              <a:rPr lang="en-US" altLang="zh-CN" sz="2400" b="1">
                <a:solidFill>
                  <a:schemeClr val="tx1"/>
                </a:solidFill>
                <a:latin typeface="Times New Roman" panose="02020603050405020304" charset="0"/>
                <a:cs typeface="Times New Roman" panose="02020603050405020304" charset="0"/>
                <a:sym typeface="+mn-ea"/>
              </a:rPr>
              <a:t>I agree. When you enjoy what you do, you will keep learning and working hard even when it's difficult. Just like the writer, his love for stars kept him interested for over 50 years, and that helped him succeed.</a:t>
            </a:r>
            <a:endParaRPr lang="en-US" altLang="zh-CN" sz="2400" b="1">
              <a:solidFill>
                <a:schemeClr val="tx1"/>
              </a:solidFill>
              <a:latin typeface="Times New Roman" panose="02020603050405020304" charset="0"/>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504190" y="0"/>
            <a:ext cx="4479925" cy="6858000"/>
          </a:xfrm>
          <a:prstGeom prst="rect">
            <a:avLst/>
          </a:prstGeom>
        </p:spPr>
      </p:pic>
      <p:pic>
        <p:nvPicPr>
          <p:cNvPr id="5" name="图片 4"/>
          <p:cNvPicPr>
            <a:picLocks noChangeAspect="1"/>
          </p:cNvPicPr>
          <p:nvPr/>
        </p:nvPicPr>
        <p:blipFill>
          <a:blip r:embed="rId2"/>
          <a:stretch>
            <a:fillRect/>
          </a:stretch>
        </p:blipFill>
        <p:spPr>
          <a:xfrm>
            <a:off x="5317490" y="829945"/>
            <a:ext cx="6143625" cy="1384300"/>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483985" y="232410"/>
            <a:ext cx="5450205" cy="2245360"/>
          </a:xfrm>
          <a:prstGeom prst="rect">
            <a:avLst/>
          </a:prstGeom>
          <a:noFill/>
        </p:spPr>
        <p:txBody>
          <a:bodyPr wrap="square" rtlCol="0" anchor="t">
            <a:spAutoFit/>
          </a:bodyPr>
          <a:p>
            <a:pPr indent="0" algn="just">
              <a:buClr>
                <a:srgbClr val="000000"/>
              </a:buClr>
              <a:buFont typeface="微软雅黑" panose="020B0503020204020204" charset="-122"/>
              <a:buNone/>
            </a:pPr>
            <a:r>
              <a:rPr lang="en-US" altLang="zh-CN" sz="2800" b="1" dirty="0">
                <a:solidFill>
                  <a:srgbClr val="C00000"/>
                </a:solidFill>
                <a:latin typeface="Times New Roman" panose="02020603050405020304" charset="0"/>
                <a:cs typeface="Times New Roman" panose="02020603050405020304" charset="0"/>
                <a:sym typeface="+mn-ea"/>
              </a:rPr>
              <a:t>Think</a:t>
            </a:r>
            <a:r>
              <a:rPr lang="zh-CN" altLang="en-US" sz="2800" b="1" dirty="0">
                <a:solidFill>
                  <a:srgbClr val="C00000"/>
                </a:solidFill>
                <a:latin typeface="Times New Roman" panose="02020603050405020304" charset="0"/>
                <a:cs typeface="Times New Roman" panose="02020603050405020304" charset="0"/>
                <a:sym typeface="+mn-ea"/>
              </a:rPr>
              <a:t>：</a:t>
            </a:r>
            <a:endParaRPr lang="zh-CN" altLang="en-US" sz="2800" b="1" dirty="0">
              <a:solidFill>
                <a:srgbClr val="C00000"/>
              </a:solidFill>
              <a:latin typeface="Times New Roman" panose="02020603050405020304" charset="0"/>
              <a:cs typeface="Times New Roman" panose="02020603050405020304" charset="0"/>
              <a:sym typeface="+mn-ea"/>
            </a:endParaRPr>
          </a:p>
          <a:p>
            <a:pPr indent="0" algn="just">
              <a:buClr>
                <a:srgbClr val="000000"/>
              </a:buClr>
              <a:buFont typeface="微软雅黑" panose="020B0503020204020204" charset="-122"/>
              <a:buNone/>
            </a:pPr>
            <a:r>
              <a:rPr lang="zh-CN" altLang="en-US" sz="2800" b="1" dirty="0">
                <a:solidFill>
                  <a:srgbClr val="BF9000"/>
                </a:solidFill>
                <a:latin typeface="Times New Roman" panose="02020603050405020304" charset="0"/>
                <a:cs typeface="Times New Roman" panose="02020603050405020304" charset="0"/>
                <a:sym typeface="+mn-ea"/>
              </a:rPr>
              <a:t>Why</a:t>
            </a:r>
            <a:r>
              <a:rPr lang="zh-CN" altLang="en-US" sz="2800" b="1" dirty="0">
                <a:latin typeface="Times New Roman" panose="02020603050405020304" charset="0"/>
                <a:cs typeface="Times New Roman" panose="02020603050405020304" charset="0"/>
                <a:sym typeface="+mn-ea"/>
              </a:rPr>
              <a:t> do you think Patrick Moore was able to </a:t>
            </a:r>
            <a:r>
              <a:rPr lang="zh-CN" altLang="en-US" sz="2800" b="1" dirty="0">
                <a:solidFill>
                  <a:srgbClr val="BF9000"/>
                </a:solidFill>
                <a:latin typeface="Times New Roman" panose="02020603050405020304" charset="0"/>
                <a:cs typeface="Times New Roman" panose="02020603050405020304" charset="0"/>
                <a:sym typeface="+mn-ea"/>
              </a:rPr>
              <a:t>turn his interest into his career</a:t>
            </a:r>
            <a:r>
              <a:rPr lang="zh-CN" altLang="en-US" sz="2800" b="1" dirty="0">
                <a:latin typeface="Times New Roman" panose="02020603050405020304" charset="0"/>
                <a:cs typeface="Times New Roman" panose="02020603050405020304" charset="0"/>
                <a:sym typeface="+mn-ea"/>
              </a:rPr>
              <a:t>? </a:t>
            </a:r>
            <a:r>
              <a:rPr lang="en-US" altLang="zh-CN" sz="2800" b="1" dirty="0">
                <a:latin typeface="Times New Roman" panose="02020603050405020304" charset="0"/>
                <a:cs typeface="Times New Roman" panose="02020603050405020304" charset="0"/>
                <a:sym typeface="+mn-ea"/>
              </a:rPr>
              <a:t>Find some clues in the text.</a:t>
            </a:r>
            <a:endParaRPr lang="en-US" altLang="zh-CN" sz="2800" b="1" dirty="0">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93980" y="0"/>
            <a:ext cx="6577965" cy="6858000"/>
          </a:xfrm>
          <a:prstGeom prst="rect">
            <a:avLst/>
          </a:prstGeom>
        </p:spPr>
      </p:pic>
      <p:sp>
        <p:nvSpPr>
          <p:cNvPr id="6" name="文本框 5"/>
          <p:cNvSpPr txBox="1"/>
          <p:nvPr/>
        </p:nvSpPr>
        <p:spPr>
          <a:xfrm>
            <a:off x="6483985" y="2477770"/>
            <a:ext cx="5271770" cy="2753360"/>
          </a:xfrm>
          <a:prstGeom prst="rect">
            <a:avLst/>
          </a:prstGeom>
          <a:ln>
            <a:solidFill>
              <a:schemeClr val="accent1"/>
            </a:solidFill>
          </a:ln>
        </p:spPr>
        <p:txBody>
          <a:bodyPr wrap="square">
            <a:noAutofit/>
          </a:bodyPr>
          <a:p>
            <a:r>
              <a:rPr lang="en-US" altLang="zh-CN" sz="2400" b="1">
                <a:solidFill>
                  <a:schemeClr val="tx1"/>
                </a:solidFill>
                <a:highlight>
                  <a:srgbClr val="FFFF00"/>
                </a:highlight>
                <a:latin typeface="Times New Roman" panose="02020603050405020304" charset="0"/>
                <a:cs typeface="Times New Roman" panose="02020603050405020304" charset="0"/>
              </a:rPr>
              <a:t>① His deep interest and love for stars</a:t>
            </a:r>
            <a:r>
              <a:rPr lang="en-US" altLang="zh-CN" sz="2400" b="1">
                <a:solidFill>
                  <a:schemeClr val="tx1"/>
                </a:solidFill>
                <a:latin typeface="Times New Roman" panose="02020603050405020304" charset="0"/>
                <a:cs typeface="Times New Roman" panose="02020603050405020304" charset="0"/>
              </a:rPr>
              <a:t> (from childhood curiosity to lifelong passion)</a:t>
            </a:r>
            <a:endParaRPr lang="en-US" altLang="zh-CN" sz="2400" b="1">
              <a:solidFill>
                <a:schemeClr val="tx1"/>
              </a:solidFill>
              <a:latin typeface="Times New Roman" panose="02020603050405020304" charset="0"/>
              <a:cs typeface="Times New Roman" panose="02020603050405020304" charset="0"/>
            </a:endParaRPr>
          </a:p>
          <a:p>
            <a:r>
              <a:rPr lang="zh-CN" altLang="en-US" sz="2400" b="1">
                <a:highlight>
                  <a:srgbClr val="FFFF00"/>
                </a:highlight>
                <a:latin typeface="Times New Roman" panose="02020603050405020304" charset="0"/>
                <a:cs typeface="Times New Roman" panose="02020603050405020304" charset="0"/>
                <a:sym typeface="+mn-ea"/>
              </a:rPr>
              <a:t>②</a:t>
            </a:r>
            <a:r>
              <a:rPr lang="en-US" altLang="zh-CN" sz="2400" b="1">
                <a:highlight>
                  <a:srgbClr val="FFFF00"/>
                </a:highlight>
                <a:latin typeface="Times New Roman" panose="02020603050405020304" charset="0"/>
                <a:cs typeface="Times New Roman" panose="02020603050405020304" charset="0"/>
                <a:sym typeface="+mn-ea"/>
              </a:rPr>
              <a:t>His supportive family</a:t>
            </a:r>
            <a:endParaRPr lang="en-US" altLang="zh-CN" sz="2400" b="1">
              <a:solidFill>
                <a:schemeClr val="tx1"/>
              </a:solidFill>
              <a:latin typeface="Times New Roman" panose="02020603050405020304" charset="0"/>
              <a:cs typeface="Times New Roman" panose="02020603050405020304" charset="0"/>
            </a:endParaRPr>
          </a:p>
          <a:p>
            <a:r>
              <a:rPr lang="zh-CN" altLang="en-US" sz="2400" b="1">
                <a:solidFill>
                  <a:schemeClr val="tx1"/>
                </a:solidFill>
                <a:highlight>
                  <a:srgbClr val="FFFF00"/>
                </a:highlight>
                <a:latin typeface="Times New Roman" panose="02020603050405020304" charset="0"/>
                <a:cs typeface="Times New Roman" panose="02020603050405020304" charset="0"/>
              </a:rPr>
              <a:t>③</a:t>
            </a:r>
            <a:r>
              <a:rPr lang="en-US" altLang="zh-CN" sz="2400" b="1">
                <a:solidFill>
                  <a:schemeClr val="tx1"/>
                </a:solidFill>
                <a:highlight>
                  <a:srgbClr val="FFFF00"/>
                </a:highlight>
                <a:latin typeface="Times New Roman" panose="02020603050405020304" charset="0"/>
                <a:cs typeface="Times New Roman" panose="02020603050405020304" charset="0"/>
              </a:rPr>
              <a:t> His ability to teach others in a lively way</a:t>
            </a:r>
            <a:endParaRPr lang="en-US" altLang="zh-CN" sz="2400" b="1">
              <a:solidFill>
                <a:schemeClr val="tx1"/>
              </a:solidFill>
              <a:highlight>
                <a:srgbClr val="FFFF00"/>
              </a:highlight>
              <a:latin typeface="Times New Roman" panose="02020603050405020304" charset="0"/>
              <a:cs typeface="Times New Roman" panose="02020603050405020304" charset="0"/>
            </a:endParaRPr>
          </a:p>
          <a:p>
            <a:r>
              <a:rPr lang="zh-CN" altLang="en-US" sz="2400" b="1">
                <a:solidFill>
                  <a:schemeClr val="tx1"/>
                </a:solidFill>
                <a:highlight>
                  <a:srgbClr val="FFFF00"/>
                </a:highlight>
                <a:latin typeface="Times New Roman" panose="02020603050405020304" charset="0"/>
                <a:cs typeface="Times New Roman" panose="02020603050405020304" charset="0"/>
              </a:rPr>
              <a:t>④</a:t>
            </a:r>
            <a:r>
              <a:rPr lang="en-US" altLang="zh-CN" sz="2400" b="1">
                <a:solidFill>
                  <a:schemeClr val="tx1"/>
                </a:solidFill>
                <a:highlight>
                  <a:srgbClr val="FFFF00"/>
                </a:highlight>
                <a:latin typeface="Times New Roman" panose="02020603050405020304" charset="0"/>
                <a:cs typeface="Times New Roman" panose="02020603050405020304" charset="0"/>
              </a:rPr>
              <a:t>His persistence </a:t>
            </a:r>
            <a:r>
              <a:rPr lang="zh-CN" altLang="en-US" sz="2400" b="1">
                <a:solidFill>
                  <a:schemeClr val="tx1"/>
                </a:solidFill>
                <a:highlight>
                  <a:srgbClr val="FFFF00"/>
                </a:highlight>
                <a:latin typeface="Times New Roman" panose="02020603050405020304" charset="0"/>
                <a:cs typeface="Times New Roman" panose="02020603050405020304" charset="0"/>
              </a:rPr>
              <a:t>坚持</a:t>
            </a:r>
            <a:endParaRPr lang="zh-CN" altLang="en-US" sz="2400" b="1">
              <a:solidFill>
                <a:schemeClr val="tx1"/>
              </a:solidFill>
              <a:highlight>
                <a:srgbClr val="FFFF00"/>
              </a:highlight>
              <a:latin typeface="Times New Roman" panose="02020603050405020304" charset="0"/>
              <a:cs typeface="Times New Roman" panose="02020603050405020304" charset="0"/>
            </a:endParaRPr>
          </a:p>
          <a:p>
            <a:endParaRPr lang="en-US" altLang="zh-CN" sz="2400" b="1">
              <a:solidFill>
                <a:schemeClr val="tx1"/>
              </a:solidFill>
              <a:highlight>
                <a:srgbClr val="FFFF00"/>
              </a:highlight>
              <a:latin typeface="Times New Roman" panose="02020603050405020304" charset="0"/>
              <a:cs typeface="Times New Roman" panose="02020603050405020304" charset="0"/>
            </a:endParaRPr>
          </a:p>
        </p:txBody>
      </p:sp>
      <p:graphicFrame>
        <p:nvGraphicFramePr>
          <p:cNvPr id="9" name="图示 8"/>
          <p:cNvGraphicFramePr/>
          <p:nvPr/>
        </p:nvGraphicFramePr>
        <p:xfrm>
          <a:off x="1732280" y="5323840"/>
          <a:ext cx="8230235" cy="1378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Graphic spid="9"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19"/>
          <p:cNvPicPr>
            <a:picLocks noChangeAspect="1"/>
          </p:cNvPicPr>
          <p:nvPr/>
        </p:nvPicPr>
        <p:blipFill>
          <a:blip r:embed="rId1"/>
          <a:stretch>
            <a:fillRect/>
          </a:stretch>
        </p:blipFill>
        <p:spPr>
          <a:xfrm>
            <a:off x="933450" y="-16510"/>
            <a:ext cx="10118725" cy="6875145"/>
          </a:xfrm>
          <a:prstGeom prst="rect">
            <a:avLst/>
          </a:prstGeom>
        </p:spPr>
      </p:pic>
      <p:cxnSp>
        <p:nvCxnSpPr>
          <p:cNvPr id="7" name="直接连接符 6"/>
          <p:cNvCxnSpPr/>
          <p:nvPr/>
        </p:nvCxnSpPr>
        <p:spPr>
          <a:xfrm flipV="1">
            <a:off x="7181215" y="4625340"/>
            <a:ext cx="525145" cy="1587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2571115" y="1852930"/>
            <a:ext cx="3155950" cy="2476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5727065" y="2332355"/>
            <a:ext cx="1898650" cy="1587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1722120" y="2741930"/>
            <a:ext cx="1388745" cy="1460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6318250" y="3772535"/>
            <a:ext cx="2853055" cy="444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1474470" y="4657725"/>
            <a:ext cx="4919345" cy="762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flipV="1">
            <a:off x="1520190" y="5014595"/>
            <a:ext cx="3101340" cy="1016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flipV="1">
            <a:off x="4646295" y="5307965"/>
            <a:ext cx="2007870" cy="1397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flipV="1">
            <a:off x="2726690" y="544195"/>
            <a:ext cx="3101340" cy="1016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7706360" y="5332095"/>
            <a:ext cx="1131570" cy="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1287780" y="5732145"/>
            <a:ext cx="459105" cy="444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flipV="1">
            <a:off x="7298055" y="6766560"/>
            <a:ext cx="1539875" cy="127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2802890" y="620395"/>
            <a:ext cx="2983230" cy="460375"/>
          </a:xfrm>
          <a:prstGeom prst="rect">
            <a:avLst/>
          </a:prstGeom>
          <a:noFill/>
        </p:spPr>
        <p:txBody>
          <a:bodyPr wrap="square" rtlCol="0">
            <a:spAutoFit/>
          </a:bodyPr>
          <a:p>
            <a:r>
              <a:rPr lang="zh-CN" altLang="en-US" sz="2400" b="1">
                <a:solidFill>
                  <a:srgbClr val="C00000"/>
                </a:solidFill>
              </a:rPr>
              <a:t>一生的兴趣</a:t>
            </a:r>
            <a:endParaRPr lang="zh-CN" altLang="en-US" sz="2400" b="1">
              <a:solidFill>
                <a:srgbClr val="C00000"/>
              </a:solidFill>
            </a:endParaRPr>
          </a:p>
        </p:txBody>
      </p:sp>
      <p:sp>
        <p:nvSpPr>
          <p:cNvPr id="22" name="文本框 21"/>
          <p:cNvSpPr txBox="1"/>
          <p:nvPr/>
        </p:nvSpPr>
        <p:spPr>
          <a:xfrm>
            <a:off x="4905375" y="1296670"/>
            <a:ext cx="2983230" cy="460375"/>
          </a:xfrm>
          <a:prstGeom prst="rect">
            <a:avLst/>
          </a:prstGeom>
          <a:noFill/>
        </p:spPr>
        <p:txBody>
          <a:bodyPr wrap="square" rtlCol="0">
            <a:spAutoFit/>
          </a:bodyPr>
          <a:p>
            <a:r>
              <a:rPr lang="en-US" altLang="zh-CN" sz="2400" b="1">
                <a:solidFill>
                  <a:srgbClr val="C00000"/>
                </a:solidFill>
              </a:rPr>
              <a:t>...</a:t>
            </a:r>
            <a:r>
              <a:rPr lang="zh-CN" altLang="en-US" sz="2400" b="1">
                <a:solidFill>
                  <a:srgbClr val="C00000"/>
                </a:solidFill>
              </a:rPr>
              <a:t>的开始</a:t>
            </a:r>
            <a:endParaRPr lang="zh-CN" altLang="en-US" sz="2400" b="1">
              <a:solidFill>
                <a:srgbClr val="C00000"/>
              </a:solidFill>
            </a:endParaRPr>
          </a:p>
        </p:txBody>
      </p:sp>
      <p:sp>
        <p:nvSpPr>
          <p:cNvPr id="23" name="文本框 22"/>
          <p:cNvSpPr txBox="1"/>
          <p:nvPr/>
        </p:nvSpPr>
        <p:spPr>
          <a:xfrm>
            <a:off x="516890" y="2554605"/>
            <a:ext cx="2983230" cy="460375"/>
          </a:xfrm>
          <a:prstGeom prst="rect">
            <a:avLst/>
          </a:prstGeom>
          <a:noFill/>
        </p:spPr>
        <p:txBody>
          <a:bodyPr wrap="square" rtlCol="0">
            <a:spAutoFit/>
          </a:bodyPr>
          <a:p>
            <a:r>
              <a:rPr lang="zh-CN" altLang="en-US" sz="2400" b="1">
                <a:solidFill>
                  <a:srgbClr val="C00000"/>
                </a:solidFill>
              </a:rPr>
              <a:t>看起来像</a:t>
            </a:r>
            <a:endParaRPr lang="zh-CN" altLang="en-US" sz="2400" b="1">
              <a:solidFill>
                <a:srgbClr val="C00000"/>
              </a:solidFill>
            </a:endParaRPr>
          </a:p>
        </p:txBody>
      </p:sp>
      <p:sp>
        <p:nvSpPr>
          <p:cNvPr id="25" name="文本框 24"/>
          <p:cNvSpPr txBox="1"/>
          <p:nvPr/>
        </p:nvSpPr>
        <p:spPr>
          <a:xfrm>
            <a:off x="8595995" y="3702050"/>
            <a:ext cx="2983230" cy="460375"/>
          </a:xfrm>
          <a:prstGeom prst="rect">
            <a:avLst/>
          </a:prstGeom>
          <a:noFill/>
        </p:spPr>
        <p:txBody>
          <a:bodyPr wrap="square" rtlCol="0">
            <a:spAutoFit/>
          </a:bodyPr>
          <a:p>
            <a:r>
              <a:rPr lang="zh-CN" altLang="en-US" sz="2400" b="1">
                <a:solidFill>
                  <a:srgbClr val="C00000"/>
                </a:solidFill>
              </a:rPr>
              <a:t>划过天空</a:t>
            </a:r>
            <a:endParaRPr lang="zh-CN" altLang="en-US" sz="2400" b="1">
              <a:solidFill>
                <a:srgbClr val="C00000"/>
              </a:solidFill>
            </a:endParaRPr>
          </a:p>
        </p:txBody>
      </p:sp>
      <p:sp>
        <p:nvSpPr>
          <p:cNvPr id="27" name="文本框 26"/>
          <p:cNvSpPr txBox="1"/>
          <p:nvPr/>
        </p:nvSpPr>
        <p:spPr>
          <a:xfrm>
            <a:off x="2256155" y="4045585"/>
            <a:ext cx="4398010" cy="460375"/>
          </a:xfrm>
          <a:prstGeom prst="rect">
            <a:avLst/>
          </a:prstGeom>
          <a:noFill/>
        </p:spPr>
        <p:txBody>
          <a:bodyPr wrap="square" rtlCol="0">
            <a:spAutoFit/>
          </a:bodyPr>
          <a:p>
            <a:r>
              <a:rPr lang="zh-CN" altLang="en-US" sz="2400" b="1">
                <a:solidFill>
                  <a:srgbClr val="C00000"/>
                </a:solidFill>
              </a:rPr>
              <a:t>研究星星对我来说是一大乐趣</a:t>
            </a:r>
            <a:endParaRPr lang="zh-CN" altLang="en-US" sz="2400" b="1">
              <a:solidFill>
                <a:srgbClr val="C00000"/>
              </a:solidFill>
            </a:endParaRPr>
          </a:p>
        </p:txBody>
      </p:sp>
      <p:sp>
        <p:nvSpPr>
          <p:cNvPr id="28" name="文本框 27"/>
          <p:cNvSpPr txBox="1"/>
          <p:nvPr/>
        </p:nvSpPr>
        <p:spPr>
          <a:xfrm>
            <a:off x="7808595" y="4261485"/>
            <a:ext cx="4558030" cy="460375"/>
          </a:xfrm>
          <a:prstGeom prst="rect">
            <a:avLst/>
          </a:prstGeom>
          <a:solidFill>
            <a:schemeClr val="accent6">
              <a:lumMod val="20000"/>
              <a:lumOff val="80000"/>
            </a:schemeClr>
          </a:solidFill>
        </p:spPr>
        <p:txBody>
          <a:bodyPr wrap="square" rtlCol="0">
            <a:spAutoFit/>
          </a:bodyPr>
          <a:p>
            <a:r>
              <a:rPr lang="en-US" altLang="zh-CN" sz="2400" b="1">
                <a:solidFill>
                  <a:srgbClr val="C00000"/>
                </a:solidFill>
              </a:rPr>
              <a:t>be curious about </a:t>
            </a:r>
            <a:r>
              <a:rPr lang="zh-CN" altLang="en-US" sz="2400" b="1">
                <a:solidFill>
                  <a:srgbClr val="C00000"/>
                </a:solidFill>
              </a:rPr>
              <a:t>对</a:t>
            </a:r>
            <a:r>
              <a:rPr lang="en-US" altLang="zh-CN" sz="2400" b="1">
                <a:solidFill>
                  <a:srgbClr val="C00000"/>
                </a:solidFill>
              </a:rPr>
              <a:t>...</a:t>
            </a:r>
            <a:r>
              <a:rPr lang="zh-CN" altLang="en-US" sz="2400" b="1">
                <a:solidFill>
                  <a:srgbClr val="C00000"/>
                </a:solidFill>
              </a:rPr>
              <a:t>好奇</a:t>
            </a:r>
            <a:endParaRPr lang="zh-CN" altLang="en-US" sz="2400" b="1">
              <a:solidFill>
                <a:srgbClr val="C00000"/>
              </a:solidFill>
            </a:endParaRPr>
          </a:p>
        </p:txBody>
      </p:sp>
      <p:sp>
        <p:nvSpPr>
          <p:cNvPr id="29" name="文本框 28"/>
          <p:cNvSpPr txBox="1"/>
          <p:nvPr/>
        </p:nvSpPr>
        <p:spPr>
          <a:xfrm>
            <a:off x="3241675" y="5200650"/>
            <a:ext cx="2852420" cy="460375"/>
          </a:xfrm>
          <a:prstGeom prst="rect">
            <a:avLst/>
          </a:prstGeom>
          <a:noFill/>
        </p:spPr>
        <p:txBody>
          <a:bodyPr wrap="square" rtlCol="0">
            <a:spAutoFit/>
          </a:bodyPr>
          <a:p>
            <a:r>
              <a:rPr lang="zh-CN" altLang="en-US" sz="2400" b="1">
                <a:solidFill>
                  <a:srgbClr val="C00000"/>
                </a:solidFill>
              </a:rPr>
              <a:t>越来越多</a:t>
            </a:r>
            <a:endParaRPr lang="zh-CN" altLang="en-US" sz="2400" b="1">
              <a:solidFill>
                <a:srgbClr val="C00000"/>
              </a:solidFill>
            </a:endParaRPr>
          </a:p>
        </p:txBody>
      </p:sp>
      <p:sp>
        <p:nvSpPr>
          <p:cNvPr id="30" name="文本框 29"/>
          <p:cNvSpPr txBox="1"/>
          <p:nvPr/>
        </p:nvSpPr>
        <p:spPr>
          <a:xfrm>
            <a:off x="8293735" y="5283200"/>
            <a:ext cx="2983230" cy="460375"/>
          </a:xfrm>
          <a:prstGeom prst="rect">
            <a:avLst/>
          </a:prstGeom>
          <a:noFill/>
        </p:spPr>
        <p:txBody>
          <a:bodyPr wrap="square" rtlCol="0">
            <a:spAutoFit/>
          </a:bodyPr>
          <a:p>
            <a:r>
              <a:rPr lang="zh-CN" altLang="en-US" sz="2400" b="1">
                <a:solidFill>
                  <a:srgbClr val="C00000"/>
                </a:solidFill>
              </a:rPr>
              <a:t>各种各样</a:t>
            </a:r>
            <a:endParaRPr lang="zh-CN" altLang="en-US" sz="2400" b="1">
              <a:solidFill>
                <a:srgbClr val="C00000"/>
              </a:solidFill>
            </a:endParaRPr>
          </a:p>
        </p:txBody>
      </p:sp>
      <p:sp>
        <p:nvSpPr>
          <p:cNvPr id="31" name="文本框 30"/>
          <p:cNvSpPr txBox="1"/>
          <p:nvPr/>
        </p:nvSpPr>
        <p:spPr>
          <a:xfrm>
            <a:off x="8757920" y="6304915"/>
            <a:ext cx="2983230" cy="460375"/>
          </a:xfrm>
          <a:prstGeom prst="rect">
            <a:avLst/>
          </a:prstGeom>
          <a:noFill/>
        </p:spPr>
        <p:txBody>
          <a:bodyPr wrap="square" rtlCol="0">
            <a:spAutoFit/>
          </a:bodyPr>
          <a:p>
            <a:r>
              <a:rPr lang="en-US" altLang="zh-CN" sz="2400" b="1">
                <a:solidFill>
                  <a:srgbClr val="C00000"/>
                </a:solidFill>
              </a:rPr>
              <a:t>grow older</a:t>
            </a:r>
            <a:r>
              <a:rPr lang="zh-CN" altLang="en-US" sz="2400" b="1">
                <a:solidFill>
                  <a:srgbClr val="C00000"/>
                </a:solidFill>
              </a:rPr>
              <a:t>长大</a:t>
            </a:r>
            <a:endParaRPr lang="zh-CN" altLang="en-US" sz="2400" b="1">
              <a:solidFill>
                <a:srgbClr val="C00000"/>
              </a:solidFill>
            </a:endParaRPr>
          </a:p>
        </p:txBody>
      </p:sp>
      <p:sp>
        <p:nvSpPr>
          <p:cNvPr id="32" name="文本框 31"/>
          <p:cNvSpPr txBox="1"/>
          <p:nvPr/>
        </p:nvSpPr>
        <p:spPr>
          <a:xfrm>
            <a:off x="7181215" y="1781175"/>
            <a:ext cx="2983230" cy="460375"/>
          </a:xfrm>
          <a:prstGeom prst="rect">
            <a:avLst/>
          </a:prstGeom>
          <a:noFill/>
        </p:spPr>
        <p:txBody>
          <a:bodyPr wrap="square" rtlCol="0">
            <a:spAutoFit/>
          </a:bodyPr>
          <a:p>
            <a:r>
              <a:rPr lang="zh-CN" altLang="en-US" sz="2400" b="1">
                <a:solidFill>
                  <a:srgbClr val="C00000"/>
                </a:solidFill>
              </a:rPr>
              <a:t>在晴朗的晚上</a:t>
            </a:r>
            <a:endParaRPr lang="zh-CN" altLang="en-US" sz="2400" b="1">
              <a:solidFill>
                <a:srgbClr val="C00000"/>
              </a:solidFill>
            </a:endParaRPr>
          </a:p>
        </p:txBody>
      </p:sp>
      <p:cxnSp>
        <p:nvCxnSpPr>
          <p:cNvPr id="33" name="直接连接符 32"/>
          <p:cNvCxnSpPr/>
          <p:nvPr/>
        </p:nvCxnSpPr>
        <p:spPr>
          <a:xfrm flipV="1">
            <a:off x="6318250" y="4991100"/>
            <a:ext cx="621030" cy="381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sp>
        <p:nvSpPr>
          <p:cNvPr id="34" name="文本框 33"/>
          <p:cNvSpPr txBox="1"/>
          <p:nvPr/>
        </p:nvSpPr>
        <p:spPr>
          <a:xfrm>
            <a:off x="6654165" y="4855210"/>
            <a:ext cx="2983230" cy="460375"/>
          </a:xfrm>
          <a:prstGeom prst="rect">
            <a:avLst/>
          </a:prstGeom>
          <a:noFill/>
        </p:spPr>
        <p:txBody>
          <a:bodyPr wrap="square" rtlCol="0">
            <a:spAutoFit/>
          </a:bodyPr>
          <a:p>
            <a:r>
              <a:rPr lang="zh-CN" altLang="en-US" sz="2400" b="1">
                <a:solidFill>
                  <a:srgbClr val="C00000"/>
                </a:solidFill>
              </a:rPr>
              <a:t>一旦</a:t>
            </a:r>
            <a:endParaRPr lang="zh-CN" altLang="en-US" sz="2400" b="1">
              <a:solidFill>
                <a:srgbClr val="C00000"/>
              </a:solidFill>
            </a:endParaRPr>
          </a:p>
        </p:txBody>
      </p:sp>
      <p:sp>
        <p:nvSpPr>
          <p:cNvPr id="3" name="文本框 2"/>
          <p:cNvSpPr txBox="1"/>
          <p:nvPr/>
        </p:nvSpPr>
        <p:spPr>
          <a:xfrm>
            <a:off x="0" y="4131945"/>
            <a:ext cx="1600200" cy="706755"/>
          </a:xfrm>
          <a:prstGeom prst="rect">
            <a:avLst/>
          </a:prstGeom>
          <a:noFill/>
        </p:spPr>
        <p:txBody>
          <a:bodyPr wrap="square" rtlCol="0">
            <a:spAutoFit/>
          </a:bodyPr>
          <a:p>
            <a:r>
              <a:rPr lang="zh-CN" altLang="en-US" sz="2000" b="1">
                <a:solidFill>
                  <a:srgbClr val="C00000"/>
                </a:solidFill>
              </a:rPr>
              <a:t>动词做主语用</a:t>
            </a:r>
            <a:r>
              <a:rPr lang="en-US" altLang="zh-CN" sz="2000" b="1">
                <a:solidFill>
                  <a:srgbClr val="C00000"/>
                </a:solidFill>
              </a:rPr>
              <a:t>ing </a:t>
            </a:r>
            <a:r>
              <a:rPr lang="zh-CN" altLang="en-US" sz="2000" b="1">
                <a:solidFill>
                  <a:srgbClr val="C00000"/>
                </a:solidFill>
              </a:rPr>
              <a:t>形式</a:t>
            </a:r>
            <a:endParaRPr lang="zh-CN" altLang="en-US" sz="2000" b="1">
              <a:solidFill>
                <a:srgbClr val="C00000"/>
              </a:solidFill>
            </a:endParaRPr>
          </a:p>
        </p:txBody>
      </p:sp>
      <p:sp>
        <p:nvSpPr>
          <p:cNvPr id="4" name="矩形 3"/>
          <p:cNvSpPr/>
          <p:nvPr/>
        </p:nvSpPr>
        <p:spPr>
          <a:xfrm>
            <a:off x="1454150" y="4354830"/>
            <a:ext cx="2251710" cy="292735"/>
          </a:xfrm>
          <a:prstGeom prst="rect">
            <a:avLst/>
          </a:prstGeom>
          <a:solidFill>
            <a:schemeClr val="accent3">
              <a:lumMod val="40000"/>
              <a:lumOff val="60000"/>
              <a:alpha val="36000"/>
            </a:schemeClr>
          </a:solid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flipV="1">
            <a:off x="6784340" y="3470910"/>
            <a:ext cx="1861820" cy="13335"/>
          </a:xfrm>
          <a:prstGeom prst="line">
            <a:avLst/>
          </a:prstGeom>
          <a:ln w="41275">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5165090" y="3834130"/>
            <a:ext cx="2157730" cy="635"/>
          </a:xfrm>
          <a:prstGeom prst="line">
            <a:avLst/>
          </a:prstGeom>
          <a:ln w="41275">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9972040" y="2087880"/>
            <a:ext cx="2219325" cy="1322070"/>
          </a:xfrm>
          <a:prstGeom prst="rect">
            <a:avLst/>
          </a:prstGeom>
          <a:solidFill>
            <a:schemeClr val="accent5">
              <a:lumMod val="20000"/>
              <a:lumOff val="80000"/>
            </a:schemeClr>
          </a:solidFill>
        </p:spPr>
        <p:txBody>
          <a:bodyPr wrap="square" rtlCol="0">
            <a:spAutoFit/>
          </a:bodyPr>
          <a:p>
            <a:r>
              <a:rPr lang="en-US" altLang="zh-CN" sz="2000" b="1"/>
              <a:t>see...do sth.</a:t>
            </a:r>
            <a:endParaRPr lang="en-US" altLang="zh-CN" sz="2000" b="1"/>
          </a:p>
          <a:p>
            <a:r>
              <a:rPr lang="zh-CN" altLang="zh-CN" sz="2000" b="1"/>
              <a:t>看见</a:t>
            </a:r>
            <a:r>
              <a:rPr lang="en-US" altLang="zh-CN" sz="2000" b="1"/>
              <a:t>...</a:t>
            </a:r>
            <a:r>
              <a:rPr lang="zh-CN" altLang="en-US" sz="2000" b="1"/>
              <a:t>做某事</a:t>
            </a:r>
            <a:endParaRPr lang="en-US" altLang="zh-CN" sz="2000" b="1"/>
          </a:p>
          <a:p>
            <a:r>
              <a:rPr lang="en-US" altLang="zh-CN" sz="2000" b="1"/>
              <a:t>see...doing sth.</a:t>
            </a:r>
            <a:endParaRPr lang="en-US" altLang="zh-CN" sz="2000" b="1"/>
          </a:p>
          <a:p>
            <a:r>
              <a:rPr lang="zh-CN" altLang="en-US" sz="2000" b="1"/>
              <a:t>看见</a:t>
            </a:r>
            <a:r>
              <a:rPr lang="en-US" altLang="zh-CN" sz="2000" b="1"/>
              <a:t>...</a:t>
            </a:r>
            <a:r>
              <a:rPr lang="zh-CN" altLang="en-US" sz="2000" b="1"/>
              <a:t>正在做某事</a:t>
            </a:r>
            <a:endParaRPr lang="zh-CN" altLang="en-US" sz="2000" b="1"/>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31140" y="723900"/>
            <a:ext cx="11326495" cy="3531870"/>
          </a:xfrm>
          <a:prstGeom prst="rect">
            <a:avLst/>
          </a:prstGeom>
        </p:spPr>
      </p:pic>
      <p:cxnSp>
        <p:nvCxnSpPr>
          <p:cNvPr id="8" name="直接连接符 7"/>
          <p:cNvCxnSpPr/>
          <p:nvPr/>
        </p:nvCxnSpPr>
        <p:spPr>
          <a:xfrm>
            <a:off x="3520440" y="1661160"/>
            <a:ext cx="3075305" cy="1460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2768600" y="2585720"/>
            <a:ext cx="2059305" cy="952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flipV="1">
            <a:off x="3869690" y="3564890"/>
            <a:ext cx="5038725" cy="2095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1273810" y="4010025"/>
            <a:ext cx="3075305" cy="1460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2768600" y="2999105"/>
            <a:ext cx="2948305" cy="2159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sp>
        <p:nvSpPr>
          <p:cNvPr id="29" name="文本框 28"/>
          <p:cNvSpPr txBox="1"/>
          <p:nvPr/>
        </p:nvSpPr>
        <p:spPr>
          <a:xfrm>
            <a:off x="4150995" y="1069340"/>
            <a:ext cx="3862070" cy="460375"/>
          </a:xfrm>
          <a:prstGeom prst="rect">
            <a:avLst/>
          </a:prstGeom>
          <a:noFill/>
        </p:spPr>
        <p:txBody>
          <a:bodyPr wrap="square" rtlCol="0">
            <a:spAutoFit/>
          </a:bodyPr>
          <a:p>
            <a:r>
              <a:rPr lang="en-US" altLang="zh-CN" sz="2400" b="1">
                <a:solidFill>
                  <a:srgbClr val="C00000"/>
                </a:solidFill>
              </a:rPr>
              <a:t>use...to...</a:t>
            </a:r>
            <a:r>
              <a:rPr lang="zh-CN" altLang="en-US" sz="2400" b="1">
                <a:solidFill>
                  <a:srgbClr val="C00000"/>
                </a:solidFill>
              </a:rPr>
              <a:t>用</a:t>
            </a:r>
            <a:r>
              <a:rPr lang="en-US" altLang="zh-CN" sz="2400" b="1">
                <a:solidFill>
                  <a:srgbClr val="C00000"/>
                </a:solidFill>
              </a:rPr>
              <a:t>...</a:t>
            </a:r>
            <a:r>
              <a:rPr lang="zh-CN" altLang="en-US" sz="2400" b="1">
                <a:solidFill>
                  <a:srgbClr val="C00000"/>
                </a:solidFill>
              </a:rPr>
              <a:t>做某事</a:t>
            </a:r>
            <a:endParaRPr lang="zh-CN" altLang="en-US" sz="2400" b="1">
              <a:solidFill>
                <a:srgbClr val="C00000"/>
              </a:solidFill>
            </a:endParaRPr>
          </a:p>
        </p:txBody>
      </p:sp>
      <p:sp>
        <p:nvSpPr>
          <p:cNvPr id="10" name="文本框 9"/>
          <p:cNvSpPr txBox="1"/>
          <p:nvPr/>
        </p:nvSpPr>
        <p:spPr>
          <a:xfrm>
            <a:off x="3079750" y="1994535"/>
            <a:ext cx="2852420" cy="460375"/>
          </a:xfrm>
          <a:prstGeom prst="rect">
            <a:avLst/>
          </a:prstGeom>
          <a:noFill/>
        </p:spPr>
        <p:txBody>
          <a:bodyPr wrap="square" rtlCol="0">
            <a:spAutoFit/>
          </a:bodyPr>
          <a:p>
            <a:r>
              <a:rPr lang="zh-CN" altLang="en-US" sz="2400" b="1">
                <a:solidFill>
                  <a:srgbClr val="C00000"/>
                </a:solidFill>
              </a:rPr>
              <a:t>用一种生动的方式</a:t>
            </a:r>
            <a:endParaRPr lang="zh-CN" altLang="en-US" sz="2400" b="1">
              <a:solidFill>
                <a:srgbClr val="C00000"/>
              </a:solidFill>
            </a:endParaRPr>
          </a:p>
        </p:txBody>
      </p:sp>
      <p:sp>
        <p:nvSpPr>
          <p:cNvPr id="11" name="文本框 10"/>
          <p:cNvSpPr txBox="1"/>
          <p:nvPr/>
        </p:nvSpPr>
        <p:spPr>
          <a:xfrm>
            <a:off x="6372860" y="2585720"/>
            <a:ext cx="5367655" cy="460375"/>
          </a:xfrm>
          <a:prstGeom prst="rect">
            <a:avLst/>
          </a:prstGeom>
          <a:noFill/>
        </p:spPr>
        <p:txBody>
          <a:bodyPr wrap="square" rtlCol="0">
            <a:spAutoFit/>
          </a:bodyPr>
          <a:p>
            <a:r>
              <a:rPr lang="en-US" altLang="zh-CN" sz="2400" b="1">
                <a:solidFill>
                  <a:srgbClr val="C00000"/>
                </a:solidFill>
              </a:rPr>
              <a:t>be proud of...</a:t>
            </a:r>
            <a:r>
              <a:rPr lang="zh-CN" altLang="en-US" sz="2400" b="1">
                <a:solidFill>
                  <a:srgbClr val="C00000"/>
                </a:solidFill>
              </a:rPr>
              <a:t>对</a:t>
            </a:r>
            <a:r>
              <a:rPr lang="en-US" altLang="zh-CN" sz="2400" b="1">
                <a:solidFill>
                  <a:srgbClr val="C00000"/>
                </a:solidFill>
              </a:rPr>
              <a:t>...</a:t>
            </a:r>
            <a:r>
              <a:rPr lang="zh-CN" altLang="en-US" sz="2400" b="1">
                <a:solidFill>
                  <a:srgbClr val="C00000"/>
                </a:solidFill>
              </a:rPr>
              <a:t>感到自豪</a:t>
            </a:r>
            <a:endParaRPr lang="zh-CN" altLang="en-US" sz="2400" b="1">
              <a:solidFill>
                <a:srgbClr val="C00000"/>
              </a:solidFill>
            </a:endParaRPr>
          </a:p>
        </p:txBody>
      </p:sp>
      <p:sp>
        <p:nvSpPr>
          <p:cNvPr id="12" name="文本框 11"/>
          <p:cNvSpPr txBox="1"/>
          <p:nvPr/>
        </p:nvSpPr>
        <p:spPr>
          <a:xfrm>
            <a:off x="2221865" y="4049395"/>
            <a:ext cx="6064250" cy="460375"/>
          </a:xfrm>
          <a:prstGeom prst="rect">
            <a:avLst/>
          </a:prstGeom>
          <a:noFill/>
        </p:spPr>
        <p:txBody>
          <a:bodyPr wrap="square" rtlCol="0">
            <a:spAutoFit/>
          </a:bodyPr>
          <a:p>
            <a:r>
              <a:rPr lang="en-US" altLang="zh-CN" sz="2400" b="1">
                <a:solidFill>
                  <a:srgbClr val="C00000"/>
                </a:solidFill>
              </a:rPr>
              <a:t>achieve one’s dream </a:t>
            </a:r>
            <a:r>
              <a:rPr lang="zh-CN" altLang="en-US" sz="2400" b="1">
                <a:solidFill>
                  <a:srgbClr val="C00000"/>
                </a:solidFill>
              </a:rPr>
              <a:t>实现某人的梦想</a:t>
            </a:r>
            <a:endParaRPr lang="zh-CN" altLang="en-US" sz="2400" b="1">
              <a:solidFill>
                <a:srgbClr val="C00000"/>
              </a:solidFill>
            </a:endParaRPr>
          </a:p>
        </p:txBody>
      </p:sp>
      <p:sp>
        <p:nvSpPr>
          <p:cNvPr id="13" name="文本框 12"/>
          <p:cNvSpPr txBox="1"/>
          <p:nvPr/>
        </p:nvSpPr>
        <p:spPr>
          <a:xfrm>
            <a:off x="4962525" y="2978785"/>
            <a:ext cx="3710940" cy="460375"/>
          </a:xfrm>
          <a:prstGeom prst="rect">
            <a:avLst/>
          </a:prstGeom>
          <a:noFill/>
        </p:spPr>
        <p:txBody>
          <a:bodyPr wrap="square" rtlCol="0">
            <a:spAutoFit/>
          </a:bodyPr>
          <a:p>
            <a:r>
              <a:rPr lang="zh-CN" altLang="en-US" sz="2400" b="1">
                <a:solidFill>
                  <a:srgbClr val="C00000"/>
                </a:solidFill>
              </a:rPr>
              <a:t>把你的兴趣变成职业</a:t>
            </a:r>
            <a:endParaRPr lang="zh-CN" altLang="en-US" sz="2400" b="1">
              <a:solidFill>
                <a:srgbClr val="C00000"/>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22555" y="0"/>
            <a:ext cx="11689080" cy="6548120"/>
          </a:xfrm>
          <a:prstGeom prst="rect">
            <a:avLst/>
          </a:prstGeom>
        </p:spPr>
      </p:pic>
      <p:sp>
        <p:nvSpPr>
          <p:cNvPr id="9" name="Text Box 6"/>
          <p:cNvSpPr txBox="1">
            <a:spLocks noChangeArrowheads="1"/>
          </p:cNvSpPr>
          <p:nvPr/>
        </p:nvSpPr>
        <p:spPr bwMode="auto">
          <a:xfrm>
            <a:off x="2623820" y="1802765"/>
            <a:ext cx="864171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200" dirty="0">
                <a:solidFill>
                  <a:srgbClr val="FF0000"/>
                </a:solidFill>
                <a:latin typeface="Times New Roman" panose="02020603050405020304" charset="0"/>
              </a:rPr>
              <a:t>                                               got a book about stars from my dad as a birthday present</a:t>
            </a:r>
            <a:endParaRPr lang="en-US" altLang="zh-CN" sz="3200" dirty="0">
              <a:solidFill>
                <a:srgbClr val="FF0000"/>
              </a:solidFill>
              <a:latin typeface="Times New Roman" panose="02020603050405020304" charset="0"/>
            </a:endParaRPr>
          </a:p>
        </p:txBody>
      </p:sp>
      <p:sp>
        <p:nvSpPr>
          <p:cNvPr id="11" name="Text Box 7"/>
          <p:cNvSpPr txBox="1">
            <a:spLocks noChangeArrowheads="1"/>
          </p:cNvSpPr>
          <p:nvPr>
            <p:custDataLst>
              <p:tags r:id="rId2"/>
            </p:custDataLst>
          </p:nvPr>
        </p:nvSpPr>
        <p:spPr bwMode="auto">
          <a:xfrm>
            <a:off x="5408885" y="2932078"/>
            <a:ext cx="4291511"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200" dirty="0">
                <a:solidFill>
                  <a:srgbClr val="FF0000"/>
                </a:solidFill>
                <a:latin typeface="Times New Roman" panose="02020603050405020304" charset="0"/>
              </a:rPr>
              <a:t>was great fun for me</a:t>
            </a:r>
            <a:endParaRPr lang="en-US" altLang="zh-CN" sz="3200" dirty="0">
              <a:solidFill>
                <a:srgbClr val="FF0000"/>
              </a:solidFill>
              <a:latin typeface="Times New Roman" panose="02020603050405020304" charset="0"/>
            </a:endParaRPr>
          </a:p>
        </p:txBody>
      </p:sp>
      <p:sp>
        <p:nvSpPr>
          <p:cNvPr id="12" name="Text Box 9"/>
          <p:cNvSpPr txBox="1">
            <a:spLocks noChangeArrowheads="1"/>
          </p:cNvSpPr>
          <p:nvPr>
            <p:custDataLst>
              <p:tags r:id="rId3"/>
            </p:custDataLst>
          </p:nvPr>
        </p:nvSpPr>
        <p:spPr bwMode="auto">
          <a:xfrm>
            <a:off x="4028121" y="4614015"/>
            <a:ext cx="3492866"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200" dirty="0">
                <a:solidFill>
                  <a:srgbClr val="FF0000"/>
                </a:solidFill>
                <a:latin typeface="Times New Roman" panose="02020603050405020304" charset="0"/>
              </a:rPr>
              <a:t>studying the stars</a:t>
            </a:r>
            <a:endParaRPr lang="en-US" altLang="zh-CN" sz="3200" dirty="0">
              <a:solidFill>
                <a:srgbClr val="FF0000"/>
              </a:solidFill>
              <a:latin typeface="Times New Roman" panose="02020603050405020304" charset="0"/>
            </a:endParaRPr>
          </a:p>
        </p:txBody>
      </p:sp>
      <p:sp>
        <p:nvSpPr>
          <p:cNvPr id="13" name="Text Box 12"/>
          <p:cNvSpPr txBox="1">
            <a:spLocks noChangeArrowheads="1"/>
          </p:cNvSpPr>
          <p:nvPr>
            <p:custDataLst>
              <p:tags r:id="rId4"/>
            </p:custDataLst>
          </p:nvPr>
        </p:nvSpPr>
        <p:spPr bwMode="auto">
          <a:xfrm>
            <a:off x="2863850" y="5669004"/>
            <a:ext cx="7084520" cy="8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80000"/>
              </a:lnSpc>
            </a:pPr>
            <a:r>
              <a:rPr lang="en-US" altLang="zh-CN" sz="3200" dirty="0">
                <a:solidFill>
                  <a:srgbClr val="FF0000"/>
                </a:solidFill>
                <a:latin typeface="Times New Roman" panose="02020603050405020304" charset="0"/>
              </a:rPr>
              <a:t> Anybody can achieve their dreams. You just have to enjoy what you do!</a:t>
            </a:r>
            <a:endParaRPr lang="en-US" altLang="zh-CN" sz="3200" dirty="0">
              <a:solidFill>
                <a:srgbClr val="FF0000"/>
              </a:solidFill>
              <a:latin typeface="Times New Roman" panose="02020603050405020304" charset="0"/>
            </a:endParaRPr>
          </a:p>
        </p:txBody>
      </p:sp>
      <p:sp>
        <p:nvSpPr>
          <p:cNvPr id="14" name="Text Box 7"/>
          <p:cNvSpPr txBox="1">
            <a:spLocks noChangeArrowheads="1"/>
          </p:cNvSpPr>
          <p:nvPr>
            <p:custDataLst>
              <p:tags r:id="rId5"/>
            </p:custDataLst>
          </p:nvPr>
        </p:nvSpPr>
        <p:spPr bwMode="auto">
          <a:xfrm>
            <a:off x="4656455" y="3515360"/>
            <a:ext cx="7155180" cy="8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80000"/>
              </a:lnSpc>
            </a:pPr>
            <a:r>
              <a:rPr lang="en-US" altLang="zh-CN" sz="3200" dirty="0">
                <a:solidFill>
                  <a:srgbClr val="FF0000"/>
                </a:solidFill>
                <a:latin typeface="Times New Roman" panose="02020603050405020304" charset="0"/>
              </a:rPr>
              <a:t>asked </a:t>
            </a:r>
            <a:r>
              <a:rPr lang="en-US" altLang="zh-CN" sz="3200" dirty="0">
                <a:solidFill>
                  <a:srgbClr val="FF0000"/>
                </a:solidFill>
                <a:latin typeface="Times New Roman" panose="02020603050405020304" charset="0"/>
              </a:rPr>
              <a:t>all kinds of questions and read a lot about the topic.</a:t>
            </a:r>
            <a:endParaRPr lang="en-US" altLang="zh-CN" sz="3200" dirty="0">
              <a:solidFill>
                <a:srgbClr val="FF0000"/>
              </a:solidFill>
              <a:latin typeface="Times New Roman" panose="02020603050405020304" charset="0"/>
            </a:endParaRPr>
          </a:p>
        </p:txBody>
      </p:sp>
      <p:sp>
        <p:nvSpPr>
          <p:cNvPr id="5" name="文本框 4"/>
          <p:cNvSpPr txBox="1"/>
          <p:nvPr/>
        </p:nvSpPr>
        <p:spPr>
          <a:xfrm>
            <a:off x="5292090" y="231140"/>
            <a:ext cx="4064000" cy="583565"/>
          </a:xfrm>
          <a:prstGeom prst="rect">
            <a:avLst/>
          </a:prstGeom>
          <a:noFill/>
        </p:spPr>
        <p:txBody>
          <a:bodyPr wrap="square" rtlCol="0">
            <a:spAutoFit/>
          </a:bodyPr>
          <a:p>
            <a:r>
              <a:rPr lang="en-US" altLang="zh-CN" sz="3200" b="1">
                <a:solidFill>
                  <a:srgbClr val="C00000"/>
                </a:solidFill>
              </a:rPr>
              <a:t>P118</a:t>
            </a:r>
            <a:endParaRPr lang="en-US" altLang="zh-CN" sz="3200" b="1">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Bottom)">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lide(fromBottom)">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Bottom)">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lide(fromBottom)">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60020" y="906780"/>
            <a:ext cx="11874500" cy="5467985"/>
          </a:xfrm>
          <a:prstGeom prst="rect">
            <a:avLst/>
          </a:prstGeom>
        </p:spPr>
      </p:pic>
      <p:sp>
        <p:nvSpPr>
          <p:cNvPr id="5" name="文本框 4"/>
          <p:cNvSpPr txBox="1"/>
          <p:nvPr/>
        </p:nvSpPr>
        <p:spPr>
          <a:xfrm>
            <a:off x="5292090" y="231140"/>
            <a:ext cx="4064000" cy="583565"/>
          </a:xfrm>
          <a:prstGeom prst="rect">
            <a:avLst/>
          </a:prstGeom>
          <a:noFill/>
        </p:spPr>
        <p:txBody>
          <a:bodyPr wrap="square" rtlCol="0">
            <a:spAutoFit/>
          </a:bodyPr>
          <a:p>
            <a:r>
              <a:rPr lang="en-US" altLang="zh-CN" sz="3200" b="1">
                <a:solidFill>
                  <a:srgbClr val="C00000"/>
                </a:solidFill>
              </a:rPr>
              <a:t>P119</a:t>
            </a:r>
            <a:endParaRPr lang="en-US" altLang="zh-CN" sz="3200" b="1">
              <a:solidFill>
                <a:srgbClr val="C00000"/>
              </a:solidFill>
            </a:endParaRPr>
          </a:p>
        </p:txBody>
      </p:sp>
      <p:cxnSp>
        <p:nvCxnSpPr>
          <p:cNvPr id="10" name="直接连接符 9"/>
          <p:cNvCxnSpPr/>
          <p:nvPr/>
        </p:nvCxnSpPr>
        <p:spPr>
          <a:xfrm>
            <a:off x="3816250" y="2916755"/>
            <a:ext cx="2996565" cy="572135"/>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cxnSp>
        <p:nvCxnSpPr>
          <p:cNvPr id="11" name="直接连接符 10"/>
          <p:cNvCxnSpPr/>
          <p:nvPr/>
        </p:nvCxnSpPr>
        <p:spPr>
          <a:xfrm flipV="1">
            <a:off x="5231063" y="2982963"/>
            <a:ext cx="1581785" cy="553085"/>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cxnSp>
        <p:nvCxnSpPr>
          <p:cNvPr id="14" name="直接连接符 13"/>
          <p:cNvCxnSpPr/>
          <p:nvPr/>
        </p:nvCxnSpPr>
        <p:spPr>
          <a:xfrm>
            <a:off x="4125996" y="4486252"/>
            <a:ext cx="2686685" cy="498475"/>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cxnSp>
        <p:nvCxnSpPr>
          <p:cNvPr id="16" name="直接连接符 15"/>
          <p:cNvCxnSpPr/>
          <p:nvPr/>
        </p:nvCxnSpPr>
        <p:spPr>
          <a:xfrm>
            <a:off x="5938607" y="5115968"/>
            <a:ext cx="874395" cy="454025"/>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cxnSp>
        <p:nvCxnSpPr>
          <p:cNvPr id="18" name="直接连接符 17"/>
          <p:cNvCxnSpPr/>
          <p:nvPr/>
        </p:nvCxnSpPr>
        <p:spPr>
          <a:xfrm flipV="1">
            <a:off x="6093191" y="4486386"/>
            <a:ext cx="719455" cy="1075690"/>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178560" y="65405"/>
            <a:ext cx="9410700" cy="6524625"/>
          </a:xfrm>
          <a:prstGeom prst="rect">
            <a:avLst/>
          </a:prstGeom>
        </p:spPr>
      </p:pic>
      <p:sp>
        <p:nvSpPr>
          <p:cNvPr id="5" name="Text Box 5"/>
          <p:cNvSpPr txBox="1">
            <a:spLocks noChangeArrowheads="1"/>
          </p:cNvSpPr>
          <p:nvPr/>
        </p:nvSpPr>
        <p:spPr bwMode="auto">
          <a:xfrm>
            <a:off x="8720844" y="1406745"/>
            <a:ext cx="10636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200" b="1" dirty="0">
                <a:solidFill>
                  <a:srgbClr val="FF0000"/>
                </a:solidFill>
                <a:latin typeface="Times New Roman" panose="02020603050405020304" charset="0"/>
              </a:rPr>
              <a:t>hosts</a:t>
            </a:r>
            <a:endParaRPr lang="en-US" altLang="zh-CN" sz="3200" b="1" dirty="0">
              <a:solidFill>
                <a:srgbClr val="FF0000"/>
              </a:solidFill>
              <a:latin typeface="Times New Roman" panose="02020603050405020304" charset="0"/>
            </a:endParaRPr>
          </a:p>
        </p:txBody>
      </p:sp>
      <p:sp>
        <p:nvSpPr>
          <p:cNvPr id="21" name="Text Box 5"/>
          <p:cNvSpPr txBox="1">
            <a:spLocks noChangeArrowheads="1"/>
          </p:cNvSpPr>
          <p:nvPr/>
        </p:nvSpPr>
        <p:spPr bwMode="auto">
          <a:xfrm>
            <a:off x="4532038" y="2199203"/>
            <a:ext cx="1210310" cy="583565"/>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en-US" altLang="zh-CN" sz="3200" b="1" dirty="0">
                <a:solidFill>
                  <a:srgbClr val="FF0000"/>
                </a:solidFill>
                <a:latin typeface="Times New Roman" panose="02020603050405020304" charset="0"/>
                <a:sym typeface="+mn-ea"/>
              </a:rPr>
              <a:t>lively </a:t>
            </a:r>
            <a:endParaRPr lang="en-US" altLang="zh-CN" sz="3200" b="1" dirty="0">
              <a:solidFill>
                <a:srgbClr val="FF0000"/>
              </a:solidFill>
              <a:latin typeface="Times New Roman" panose="02020603050405020304" charset="0"/>
              <a:sym typeface="+mn-ea"/>
            </a:endParaRPr>
          </a:p>
        </p:txBody>
      </p:sp>
      <p:sp>
        <p:nvSpPr>
          <p:cNvPr id="22" name="Text Box 5"/>
          <p:cNvSpPr txBox="1">
            <a:spLocks noChangeArrowheads="1"/>
          </p:cNvSpPr>
          <p:nvPr/>
        </p:nvSpPr>
        <p:spPr bwMode="auto">
          <a:xfrm>
            <a:off x="2605162" y="3350990"/>
            <a:ext cx="1991360" cy="583565"/>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en-US" altLang="zh-CN" sz="3200" b="1" dirty="0">
                <a:solidFill>
                  <a:srgbClr val="FF0000"/>
                </a:solidFill>
                <a:latin typeface="Times New Roman" panose="02020603050405020304" charset="0"/>
                <a:sym typeface="+mn-ea"/>
              </a:rPr>
              <a:t>extremely </a:t>
            </a:r>
            <a:endParaRPr lang="en-US" altLang="zh-CN" sz="3200" b="1" dirty="0">
              <a:solidFill>
                <a:srgbClr val="FF0000"/>
              </a:solidFill>
              <a:latin typeface="Times New Roman" panose="02020603050405020304" charset="0"/>
              <a:sym typeface="+mn-ea"/>
            </a:endParaRPr>
          </a:p>
        </p:txBody>
      </p:sp>
      <p:sp>
        <p:nvSpPr>
          <p:cNvPr id="23" name="Text Box 5"/>
          <p:cNvSpPr txBox="1">
            <a:spLocks noChangeArrowheads="1"/>
          </p:cNvSpPr>
          <p:nvPr/>
        </p:nvSpPr>
        <p:spPr bwMode="auto">
          <a:xfrm>
            <a:off x="1739239" y="4139804"/>
            <a:ext cx="1823085" cy="583565"/>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en-US" altLang="zh-CN" sz="3200" b="1" dirty="0">
                <a:solidFill>
                  <a:srgbClr val="FF0000"/>
                </a:solidFill>
                <a:latin typeface="Times New Roman" panose="02020603050405020304" charset="0"/>
                <a:sym typeface="+mn-ea"/>
              </a:rPr>
              <a:t>increased</a:t>
            </a:r>
            <a:endParaRPr lang="en-US" altLang="zh-CN" sz="3200" b="1" dirty="0">
              <a:solidFill>
                <a:srgbClr val="FF0000"/>
              </a:solidFill>
              <a:latin typeface="Times New Roman" panose="02020603050405020304" charset="0"/>
              <a:sym typeface="+mn-ea"/>
            </a:endParaRPr>
          </a:p>
        </p:txBody>
      </p:sp>
      <p:sp>
        <p:nvSpPr>
          <p:cNvPr id="24" name="Text Box 5"/>
          <p:cNvSpPr txBox="1">
            <a:spLocks noChangeArrowheads="1"/>
          </p:cNvSpPr>
          <p:nvPr/>
        </p:nvSpPr>
        <p:spPr bwMode="auto">
          <a:xfrm>
            <a:off x="7565433" y="5288695"/>
            <a:ext cx="1470025" cy="583565"/>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en-US" altLang="zh-CN" sz="3200" b="1" dirty="0">
                <a:solidFill>
                  <a:srgbClr val="FF0000"/>
                </a:solidFill>
                <a:latin typeface="Times New Roman" panose="02020603050405020304" charset="0"/>
                <a:sym typeface="+mn-ea"/>
              </a:rPr>
              <a:t>curious</a:t>
            </a:r>
            <a:endParaRPr lang="en-US" altLang="zh-CN" sz="3200" b="1" dirty="0">
              <a:solidFill>
                <a:srgbClr val="FF0000"/>
              </a:solidFill>
              <a:latin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290">
                                          <p:stCondLst>
                                            <p:cond delay="0"/>
                                          </p:stCondLst>
                                        </p:cTn>
                                        <p:tgtEl>
                                          <p:spTgt spid="21"/>
                                        </p:tgtEl>
                                      </p:cBhvr>
                                    </p:animEffect>
                                    <p:anim calcmode="lin" valueType="num">
                                      <p:cBhvr>
                                        <p:cTn id="2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31" dur="13">
                                          <p:stCondLst>
                                            <p:cond delay="325"/>
                                          </p:stCondLst>
                                        </p:cTn>
                                        <p:tgtEl>
                                          <p:spTgt spid="21"/>
                                        </p:tgtEl>
                                      </p:cBhvr>
                                      <p:to x="100000" y="60000"/>
                                    </p:animScale>
                                    <p:animScale>
                                      <p:cBhvr>
                                        <p:cTn id="32" dur="83" decel="50000">
                                          <p:stCondLst>
                                            <p:cond delay="338"/>
                                          </p:stCondLst>
                                        </p:cTn>
                                        <p:tgtEl>
                                          <p:spTgt spid="21"/>
                                        </p:tgtEl>
                                      </p:cBhvr>
                                      <p:to x="100000" y="100000"/>
                                    </p:animScale>
                                    <p:animScale>
                                      <p:cBhvr>
                                        <p:cTn id="33" dur="13">
                                          <p:stCondLst>
                                            <p:cond delay="656"/>
                                          </p:stCondLst>
                                        </p:cTn>
                                        <p:tgtEl>
                                          <p:spTgt spid="21"/>
                                        </p:tgtEl>
                                      </p:cBhvr>
                                      <p:to x="100000" y="80000"/>
                                    </p:animScale>
                                    <p:animScale>
                                      <p:cBhvr>
                                        <p:cTn id="34" dur="83" decel="50000">
                                          <p:stCondLst>
                                            <p:cond delay="669"/>
                                          </p:stCondLst>
                                        </p:cTn>
                                        <p:tgtEl>
                                          <p:spTgt spid="21"/>
                                        </p:tgtEl>
                                      </p:cBhvr>
                                      <p:to x="100000" y="100000"/>
                                    </p:animScale>
                                    <p:animScale>
                                      <p:cBhvr>
                                        <p:cTn id="35" dur="13">
                                          <p:stCondLst>
                                            <p:cond delay="821"/>
                                          </p:stCondLst>
                                        </p:cTn>
                                        <p:tgtEl>
                                          <p:spTgt spid="21"/>
                                        </p:tgtEl>
                                      </p:cBhvr>
                                      <p:to x="100000" y="90000"/>
                                    </p:animScale>
                                    <p:animScale>
                                      <p:cBhvr>
                                        <p:cTn id="36" dur="83" decel="50000">
                                          <p:stCondLst>
                                            <p:cond delay="834"/>
                                          </p:stCondLst>
                                        </p:cTn>
                                        <p:tgtEl>
                                          <p:spTgt spid="21"/>
                                        </p:tgtEl>
                                      </p:cBhvr>
                                      <p:to x="100000" y="100000"/>
                                    </p:animScale>
                                    <p:animScale>
                                      <p:cBhvr>
                                        <p:cTn id="37" dur="13">
                                          <p:stCondLst>
                                            <p:cond delay="904"/>
                                          </p:stCondLst>
                                        </p:cTn>
                                        <p:tgtEl>
                                          <p:spTgt spid="21"/>
                                        </p:tgtEl>
                                      </p:cBhvr>
                                      <p:to x="100000" y="95000"/>
                                    </p:animScale>
                                    <p:animScale>
                                      <p:cBhvr>
                                        <p:cTn id="38" dur="83" decel="50000">
                                          <p:stCondLst>
                                            <p:cond delay="917"/>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290">
                                          <p:stCondLst>
                                            <p:cond delay="0"/>
                                          </p:stCondLst>
                                        </p:cTn>
                                        <p:tgtEl>
                                          <p:spTgt spid="22"/>
                                        </p:tgtEl>
                                      </p:cBhvr>
                                    </p:animEffect>
                                    <p:anim calcmode="lin" valueType="num">
                                      <p:cBhvr>
                                        <p:cTn id="44"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49" dur="13">
                                          <p:stCondLst>
                                            <p:cond delay="325"/>
                                          </p:stCondLst>
                                        </p:cTn>
                                        <p:tgtEl>
                                          <p:spTgt spid="22"/>
                                        </p:tgtEl>
                                      </p:cBhvr>
                                      <p:to x="100000" y="60000"/>
                                    </p:animScale>
                                    <p:animScale>
                                      <p:cBhvr>
                                        <p:cTn id="50" dur="83" decel="50000">
                                          <p:stCondLst>
                                            <p:cond delay="338"/>
                                          </p:stCondLst>
                                        </p:cTn>
                                        <p:tgtEl>
                                          <p:spTgt spid="22"/>
                                        </p:tgtEl>
                                      </p:cBhvr>
                                      <p:to x="100000" y="100000"/>
                                    </p:animScale>
                                    <p:animScale>
                                      <p:cBhvr>
                                        <p:cTn id="51" dur="13">
                                          <p:stCondLst>
                                            <p:cond delay="656"/>
                                          </p:stCondLst>
                                        </p:cTn>
                                        <p:tgtEl>
                                          <p:spTgt spid="22"/>
                                        </p:tgtEl>
                                      </p:cBhvr>
                                      <p:to x="100000" y="80000"/>
                                    </p:animScale>
                                    <p:animScale>
                                      <p:cBhvr>
                                        <p:cTn id="52" dur="83" decel="50000">
                                          <p:stCondLst>
                                            <p:cond delay="669"/>
                                          </p:stCondLst>
                                        </p:cTn>
                                        <p:tgtEl>
                                          <p:spTgt spid="22"/>
                                        </p:tgtEl>
                                      </p:cBhvr>
                                      <p:to x="100000" y="100000"/>
                                    </p:animScale>
                                    <p:animScale>
                                      <p:cBhvr>
                                        <p:cTn id="53" dur="13">
                                          <p:stCondLst>
                                            <p:cond delay="821"/>
                                          </p:stCondLst>
                                        </p:cTn>
                                        <p:tgtEl>
                                          <p:spTgt spid="22"/>
                                        </p:tgtEl>
                                      </p:cBhvr>
                                      <p:to x="100000" y="90000"/>
                                    </p:animScale>
                                    <p:animScale>
                                      <p:cBhvr>
                                        <p:cTn id="54" dur="83" decel="50000">
                                          <p:stCondLst>
                                            <p:cond delay="834"/>
                                          </p:stCondLst>
                                        </p:cTn>
                                        <p:tgtEl>
                                          <p:spTgt spid="22"/>
                                        </p:tgtEl>
                                      </p:cBhvr>
                                      <p:to x="100000" y="100000"/>
                                    </p:animScale>
                                    <p:animScale>
                                      <p:cBhvr>
                                        <p:cTn id="55" dur="13">
                                          <p:stCondLst>
                                            <p:cond delay="904"/>
                                          </p:stCondLst>
                                        </p:cTn>
                                        <p:tgtEl>
                                          <p:spTgt spid="22"/>
                                        </p:tgtEl>
                                      </p:cBhvr>
                                      <p:to x="100000" y="95000"/>
                                    </p:animScale>
                                    <p:animScale>
                                      <p:cBhvr>
                                        <p:cTn id="56" dur="83" decel="50000">
                                          <p:stCondLst>
                                            <p:cond delay="917"/>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290">
                                          <p:stCondLst>
                                            <p:cond delay="0"/>
                                          </p:stCondLst>
                                        </p:cTn>
                                        <p:tgtEl>
                                          <p:spTgt spid="23"/>
                                        </p:tgtEl>
                                      </p:cBhvr>
                                    </p:animEffect>
                                    <p:anim calcmode="lin" valueType="num">
                                      <p:cBhvr>
                                        <p:cTn id="62"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67" dur="13">
                                          <p:stCondLst>
                                            <p:cond delay="325"/>
                                          </p:stCondLst>
                                        </p:cTn>
                                        <p:tgtEl>
                                          <p:spTgt spid="23"/>
                                        </p:tgtEl>
                                      </p:cBhvr>
                                      <p:to x="100000" y="60000"/>
                                    </p:animScale>
                                    <p:animScale>
                                      <p:cBhvr>
                                        <p:cTn id="68" dur="83" decel="50000">
                                          <p:stCondLst>
                                            <p:cond delay="338"/>
                                          </p:stCondLst>
                                        </p:cTn>
                                        <p:tgtEl>
                                          <p:spTgt spid="23"/>
                                        </p:tgtEl>
                                      </p:cBhvr>
                                      <p:to x="100000" y="100000"/>
                                    </p:animScale>
                                    <p:animScale>
                                      <p:cBhvr>
                                        <p:cTn id="69" dur="13">
                                          <p:stCondLst>
                                            <p:cond delay="656"/>
                                          </p:stCondLst>
                                        </p:cTn>
                                        <p:tgtEl>
                                          <p:spTgt spid="23"/>
                                        </p:tgtEl>
                                      </p:cBhvr>
                                      <p:to x="100000" y="80000"/>
                                    </p:animScale>
                                    <p:animScale>
                                      <p:cBhvr>
                                        <p:cTn id="70" dur="83" decel="50000">
                                          <p:stCondLst>
                                            <p:cond delay="669"/>
                                          </p:stCondLst>
                                        </p:cTn>
                                        <p:tgtEl>
                                          <p:spTgt spid="23"/>
                                        </p:tgtEl>
                                      </p:cBhvr>
                                      <p:to x="100000" y="100000"/>
                                    </p:animScale>
                                    <p:animScale>
                                      <p:cBhvr>
                                        <p:cTn id="71" dur="13">
                                          <p:stCondLst>
                                            <p:cond delay="821"/>
                                          </p:stCondLst>
                                        </p:cTn>
                                        <p:tgtEl>
                                          <p:spTgt spid="23"/>
                                        </p:tgtEl>
                                      </p:cBhvr>
                                      <p:to x="100000" y="90000"/>
                                    </p:animScale>
                                    <p:animScale>
                                      <p:cBhvr>
                                        <p:cTn id="72" dur="83" decel="50000">
                                          <p:stCondLst>
                                            <p:cond delay="834"/>
                                          </p:stCondLst>
                                        </p:cTn>
                                        <p:tgtEl>
                                          <p:spTgt spid="23"/>
                                        </p:tgtEl>
                                      </p:cBhvr>
                                      <p:to x="100000" y="100000"/>
                                    </p:animScale>
                                    <p:animScale>
                                      <p:cBhvr>
                                        <p:cTn id="73" dur="13">
                                          <p:stCondLst>
                                            <p:cond delay="904"/>
                                          </p:stCondLst>
                                        </p:cTn>
                                        <p:tgtEl>
                                          <p:spTgt spid="23"/>
                                        </p:tgtEl>
                                      </p:cBhvr>
                                      <p:to x="100000" y="95000"/>
                                    </p:animScale>
                                    <p:animScale>
                                      <p:cBhvr>
                                        <p:cTn id="74" dur="83" decel="50000">
                                          <p:stCondLst>
                                            <p:cond delay="917"/>
                                          </p:stCondLst>
                                        </p:cTn>
                                        <p:tgtEl>
                                          <p:spTgt spid="23"/>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290">
                                          <p:stCondLst>
                                            <p:cond delay="0"/>
                                          </p:stCondLst>
                                        </p:cTn>
                                        <p:tgtEl>
                                          <p:spTgt spid="24"/>
                                        </p:tgtEl>
                                      </p:cBhvr>
                                    </p:animEffect>
                                    <p:anim calcmode="lin" valueType="num">
                                      <p:cBhvr>
                                        <p:cTn id="8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85" dur="13">
                                          <p:stCondLst>
                                            <p:cond delay="325"/>
                                          </p:stCondLst>
                                        </p:cTn>
                                        <p:tgtEl>
                                          <p:spTgt spid="24"/>
                                        </p:tgtEl>
                                      </p:cBhvr>
                                      <p:to x="100000" y="60000"/>
                                    </p:animScale>
                                    <p:animScale>
                                      <p:cBhvr>
                                        <p:cTn id="86" dur="83" decel="50000">
                                          <p:stCondLst>
                                            <p:cond delay="338"/>
                                          </p:stCondLst>
                                        </p:cTn>
                                        <p:tgtEl>
                                          <p:spTgt spid="24"/>
                                        </p:tgtEl>
                                      </p:cBhvr>
                                      <p:to x="100000" y="100000"/>
                                    </p:animScale>
                                    <p:animScale>
                                      <p:cBhvr>
                                        <p:cTn id="87" dur="13">
                                          <p:stCondLst>
                                            <p:cond delay="656"/>
                                          </p:stCondLst>
                                        </p:cTn>
                                        <p:tgtEl>
                                          <p:spTgt spid="24"/>
                                        </p:tgtEl>
                                      </p:cBhvr>
                                      <p:to x="100000" y="80000"/>
                                    </p:animScale>
                                    <p:animScale>
                                      <p:cBhvr>
                                        <p:cTn id="88" dur="83" decel="50000">
                                          <p:stCondLst>
                                            <p:cond delay="669"/>
                                          </p:stCondLst>
                                        </p:cTn>
                                        <p:tgtEl>
                                          <p:spTgt spid="24"/>
                                        </p:tgtEl>
                                      </p:cBhvr>
                                      <p:to x="100000" y="100000"/>
                                    </p:animScale>
                                    <p:animScale>
                                      <p:cBhvr>
                                        <p:cTn id="89" dur="13">
                                          <p:stCondLst>
                                            <p:cond delay="821"/>
                                          </p:stCondLst>
                                        </p:cTn>
                                        <p:tgtEl>
                                          <p:spTgt spid="24"/>
                                        </p:tgtEl>
                                      </p:cBhvr>
                                      <p:to x="100000" y="90000"/>
                                    </p:animScale>
                                    <p:animScale>
                                      <p:cBhvr>
                                        <p:cTn id="90" dur="83" decel="50000">
                                          <p:stCondLst>
                                            <p:cond delay="834"/>
                                          </p:stCondLst>
                                        </p:cTn>
                                        <p:tgtEl>
                                          <p:spTgt spid="24"/>
                                        </p:tgtEl>
                                      </p:cBhvr>
                                      <p:to x="100000" y="100000"/>
                                    </p:animScale>
                                    <p:animScale>
                                      <p:cBhvr>
                                        <p:cTn id="91" dur="13">
                                          <p:stCondLst>
                                            <p:cond delay="904"/>
                                          </p:stCondLst>
                                        </p:cTn>
                                        <p:tgtEl>
                                          <p:spTgt spid="24"/>
                                        </p:tgtEl>
                                      </p:cBhvr>
                                      <p:to x="100000" y="95000"/>
                                    </p:animScale>
                                    <p:animScale>
                                      <p:cBhvr>
                                        <p:cTn id="92" dur="83" decel="50000">
                                          <p:stCondLst>
                                            <p:cond delay="917"/>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3173095"/>
            <a:ext cx="7284085" cy="2382520"/>
          </a:xfrm>
          <a:prstGeom prst="rect">
            <a:avLst/>
          </a:prstGeom>
        </p:spPr>
      </p:pic>
      <p:grpSp>
        <p:nvGrpSpPr>
          <p:cNvPr id="403" name="组合 403"/>
          <p:cNvGrpSpPr/>
          <p:nvPr>
            <p:custDataLst>
              <p:tags r:id="rId3"/>
            </p:custDataLst>
          </p:nvPr>
        </p:nvGrpSpPr>
        <p:grpSpPr>
          <a:xfrm>
            <a:off x="-15240" y="-185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843530"/>
            <a:ext cx="1630680" cy="723265"/>
          </a:xfrm>
          <a:prstGeom prst="rect">
            <a:avLst/>
          </a:prstGeom>
        </p:spPr>
      </p:pic>
      <p:sp>
        <p:nvSpPr>
          <p:cNvPr id="4" name="文本框 3"/>
          <p:cNvSpPr txBox="1"/>
          <p:nvPr>
            <p:custDataLst>
              <p:tags r:id="rId21"/>
            </p:custDataLst>
          </p:nvPr>
        </p:nvSpPr>
        <p:spPr>
          <a:xfrm>
            <a:off x="1283970" y="3335655"/>
            <a:ext cx="9907905" cy="2030095"/>
          </a:xfrm>
          <a:prstGeom prst="rect">
            <a:avLst/>
          </a:prstGeom>
          <a:noFill/>
        </p:spPr>
        <p:txBody>
          <a:bodyPr wrap="square" rtlCol="0" anchor="t">
            <a:spAutoFit/>
          </a:bodyPr>
          <a:lstStyle/>
          <a:p>
            <a:pPr indent="0" fontAlgn="base">
              <a:lnSpc>
                <a:spcPct val="150000"/>
              </a:lnSpc>
              <a:spcBef>
                <a:spcPct val="0"/>
              </a:spcBef>
              <a:spcAft>
                <a:spcPct val="0"/>
              </a:spcAft>
              <a:buFont typeface="Wingdings" panose="05000000000000000000" pitchFamily="2" charset="2"/>
              <a:buNone/>
            </a:pP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show interest in 对…感兴趣</a:t>
            </a:r>
            <a:endPar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have no interest </a:t>
            </a: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in </a:t>
            </a:r>
            <a:r>
              <a:rPr 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对</a:t>
            </a:r>
            <a:r>
              <a:rPr lang="en-US" alt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a:t>
            </a:r>
            <a:r>
              <a:rPr lang="zh-CN" alt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没有兴趣</a:t>
            </a:r>
            <a:endParaRPr lang="zh-CN" alt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2888646"/>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9" name="矩形 8"/>
          <p:cNvSpPr/>
          <p:nvPr>
            <p:custDataLst>
              <p:tags r:id="rId26"/>
            </p:custDataLst>
          </p:nvPr>
        </p:nvSpPr>
        <p:spPr>
          <a:xfrm>
            <a:off x="1134621" y="72225"/>
            <a:ext cx="9911715" cy="768350"/>
          </a:xfrm>
          <a:prstGeom prst="rect">
            <a:avLst/>
          </a:prstGeom>
        </p:spPr>
        <p:txBody>
          <a:bodyPr wrap="none">
            <a:spAutoFit/>
          </a:bodyPr>
          <a:lstStyle/>
          <a:p>
            <a:pPr marL="457200" lvl="0" indent="-457200" algn="l">
              <a:lnSpc>
                <a:spcPct val="110000"/>
              </a:lnSpc>
              <a:buBlip>
                <a:blip r:embed="rId27"/>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 interest</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/ˈɪntrəst/     n</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兴趣；爱好；</a:t>
            </a:r>
            <a:r>
              <a:rPr lang="en-US" altLang="zh-CN" sz="2800" b="1">
                <a:solidFill>
                  <a:prstClr val="black"/>
                </a:solidFill>
                <a:latin typeface="Arial" panose="020B0604020202020204"/>
                <a:ea typeface="楷体" panose="02010609060101010101" charset="-122"/>
                <a:cs typeface="Arial" panose="020B0604020202020204"/>
                <a:sym typeface="+mn-ea"/>
              </a:rPr>
              <a:t>v. </a:t>
            </a:r>
            <a:r>
              <a:rPr lang="zh-CN" altLang="en-US" sz="2800" b="1">
                <a:solidFill>
                  <a:prstClr val="black"/>
                </a:solidFill>
                <a:latin typeface="Arial" panose="020B0604020202020204"/>
                <a:ea typeface="楷体" panose="02010609060101010101" charset="-122"/>
                <a:cs typeface="Arial" panose="020B0604020202020204"/>
                <a:sym typeface="+mn-ea"/>
              </a:rPr>
              <a:t>让人感兴趣</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11" name="矩形 10"/>
          <p:cNvSpPr/>
          <p:nvPr>
            <p:custDataLst>
              <p:tags r:id="rId28"/>
            </p:custDataLst>
          </p:nvPr>
        </p:nvSpPr>
        <p:spPr>
          <a:xfrm>
            <a:off x="808990" y="944245"/>
            <a:ext cx="7115175" cy="175196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interest</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ing </a:t>
            </a:r>
            <a:r>
              <a:rPr lang="en-US" altLang="zh-CN" sz="3200" b="1" kern="0">
                <a:solidFill>
                  <a:prstClr val="black"/>
                </a:solidFill>
                <a:latin typeface="Times New Roman" panose="02020603050405020304" charset="0"/>
                <a:ea typeface="宋体" panose="02010600030101010101" pitchFamily="2" charset="-122"/>
                <a:cs typeface="Times New Roman" panose="02020603050405020304" charset="0"/>
              </a:rPr>
              <a:t>        adj. </a:t>
            </a:r>
            <a:r>
              <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rPr>
              <a:t>令人感兴趣的</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a:p>
            <a:pPr marL="457200" indent="-457200">
              <a:lnSpc>
                <a:spcPct val="150000"/>
              </a:lnSpc>
              <a:buFont typeface="Arial" panose="020B0604020202020204" pitchFamily="34" charset="0"/>
              <a:buChar char="•"/>
            </a:pPr>
            <a:r>
              <a:rPr sz="3200" b="1" kern="0">
                <a:solidFill>
                  <a:prstClr val="black"/>
                </a:solidFill>
                <a:latin typeface="Times New Roman" panose="02020603050405020304" charset="0"/>
                <a:ea typeface="宋体" panose="02010600030101010101" pitchFamily="2" charset="-122"/>
                <a:cs typeface="Times New Roman" panose="02020603050405020304" charset="0"/>
              </a:rPr>
              <a:t>interest</a:t>
            </a:r>
            <a:r>
              <a:rPr sz="3200" b="1" kern="0">
                <a:solidFill>
                  <a:srgbClr val="0EAC51"/>
                </a:solidFill>
                <a:latin typeface="Times New Roman" panose="02020603050405020304" charset="0"/>
                <a:ea typeface="宋体" panose="02010600030101010101" pitchFamily="2" charset="-122"/>
                <a:cs typeface="Times New Roman" panose="02020603050405020304" charset="0"/>
              </a:rPr>
              <a:t>ed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sz="3200" b="1" kern="0">
                <a:solidFill>
                  <a:prstClr val="black"/>
                </a:solidFill>
                <a:latin typeface="Times New Roman" panose="02020603050405020304" charset="0"/>
                <a:ea typeface="宋体" panose="02010600030101010101" pitchFamily="2" charset="-122"/>
                <a:cs typeface="Times New Roman" panose="02020603050405020304" charset="0"/>
              </a:rPr>
              <a:t>adj. </a:t>
            </a:r>
            <a:r>
              <a:rPr sz="2800" b="1" kern="0">
                <a:solidFill>
                  <a:prstClr val="black"/>
                </a:solidFill>
                <a:latin typeface="Times New Roman" panose="02020603050405020304" charset="0"/>
                <a:ea typeface="宋体" panose="02010600030101010101" pitchFamily="2" charset="-122"/>
                <a:cs typeface="Times New Roman" panose="02020603050405020304" charset="0"/>
              </a:rPr>
              <a:t>感</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到有</a:t>
            </a:r>
            <a:r>
              <a:rPr sz="2800" b="1" kern="0">
                <a:solidFill>
                  <a:prstClr val="black"/>
                </a:solidFill>
                <a:latin typeface="Times New Roman" panose="02020603050405020304" charset="0"/>
                <a:ea typeface="宋体" panose="02010600030101010101" pitchFamily="2" charset="-122"/>
                <a:cs typeface="Times New Roman" panose="02020603050405020304" charset="0"/>
              </a:rPr>
              <a:t>兴趣的</a:t>
            </a:r>
            <a:endParaRPr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pic>
        <p:nvPicPr>
          <p:cNvPr id="3" name="图片 2"/>
          <p:cNvPicPr>
            <a:picLocks noChangeAspect="1"/>
          </p:cNvPicPr>
          <p:nvPr>
            <p:custDataLst>
              <p:tags r:id="rId29"/>
            </p:custDataLst>
          </p:nvPr>
        </p:nvPicPr>
        <p:blipFill>
          <a:blip r:embed="rId30"/>
          <a:stretch>
            <a:fillRect/>
          </a:stretch>
        </p:blipFill>
        <p:spPr>
          <a:xfrm>
            <a:off x="8134350" y="1510030"/>
            <a:ext cx="3837940" cy="38379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组合 403"/>
          <p:cNvGrpSpPr/>
          <p:nvPr>
            <p:custDataLst>
              <p:tags r:id="rId1"/>
            </p:custDataLst>
          </p:nvPr>
        </p:nvGrpSpPr>
        <p:grpSpPr>
          <a:xfrm>
            <a:off x="-15240" y="-31286"/>
            <a:ext cx="11573098" cy="7260278"/>
            <a:chOff x="-15113" y="-17272"/>
            <a:chExt cx="11573002" cy="6381623"/>
          </a:xfrm>
        </p:grpSpPr>
        <p:sp>
          <p:nvSpPr>
            <p:cNvPr id="405" name="Object 405"/>
            <p:cNvSpPr txBox="1"/>
            <p:nvPr>
              <p:custDataLst>
                <p:tags r:id="rId2"/>
              </p:custDataLst>
            </p:nvPr>
          </p:nvSpPr>
          <p:spPr>
            <a:xfrm>
              <a:off x="-15113" y="-17272"/>
              <a:ext cx="1961642" cy="496697"/>
            </a:xfrm>
            <a:prstGeom prst="rect">
              <a:avLst/>
            </a:prstGeom>
            <a:blipFill dpi="0" rotWithShape="1">
              <a:blip r:embed="rId3"/>
              <a:stretch>
                <a:fillRect/>
              </a:stretch>
            </a:blipFill>
          </p:spPr>
          <p:txBody>
            <a:bodyPr wrap="square" lIns="0" tIns="0" rIns="0" bIns="0" rtlCol="0" anchorCtr="0">
              <a:noAutofit/>
            </a:bodyPr>
            <a:lstStyle/>
            <a:p/>
          </p:txBody>
        </p:sp>
        <p:grpSp>
          <p:nvGrpSpPr>
            <p:cNvPr id="406" name="组合 406"/>
            <p:cNvGrpSpPr/>
            <p:nvPr>
              <p:custDataLst>
                <p:tags r:id="rId4"/>
              </p:custDataLst>
            </p:nvPr>
          </p:nvGrpSpPr>
          <p:grpSpPr>
            <a:xfrm>
              <a:off x="0" y="38353"/>
              <a:ext cx="1624076" cy="437006"/>
              <a:chOff x="0" y="38353"/>
              <a:chExt cx="1624076" cy="437006"/>
            </a:xfrm>
          </p:grpSpPr>
          <p:sp>
            <p:nvSpPr>
              <p:cNvPr id="407" name="Object 407"/>
              <p:cNvSpPr txBox="1"/>
              <p:nvPr>
                <p:custDataLst>
                  <p:tags r:id="rId5"/>
                </p:custDataLst>
              </p:nvPr>
            </p:nvSpPr>
            <p:spPr>
              <a:xfrm>
                <a:off x="-19050" y="72516"/>
                <a:ext cx="1662176" cy="421894"/>
              </a:xfrm>
              <a:prstGeom prst="rect">
                <a:avLst/>
              </a:prstGeom>
              <a:blipFill dpi="0" rotWithShape="1">
                <a:blip r:embed="rId6"/>
                <a:stretch>
                  <a:fillRect/>
                </a:stretch>
              </a:blipFill>
            </p:spPr>
            <p:txBody>
              <a:bodyPr wrap="square" lIns="0" tIns="0" rIns="0" bIns="0" rtlCol="0" anchorCtr="0">
                <a:noAutofit/>
              </a:bodyPr>
              <a:lstStyle/>
              <a:p/>
            </p:txBody>
          </p:sp>
          <p:sp>
            <p:nvSpPr>
              <p:cNvPr id="408" name="Object 408"/>
              <p:cNvSpPr txBox="1"/>
              <p:nvPr>
                <p:custDataLst>
                  <p:tags r:id="rId7"/>
                </p:custDataLst>
              </p:nvPr>
            </p:nvSpPr>
            <p:spPr>
              <a:xfrm>
                <a:off x="-8889" y="19303"/>
                <a:ext cx="1622933" cy="421894"/>
              </a:xfrm>
              <a:prstGeom prst="rect">
                <a:avLst/>
              </a:prstGeom>
              <a:blipFill dpi="0" rotWithShape="1">
                <a:blip r:embed="rId8"/>
                <a:stretch>
                  <a:fillRect/>
                </a:stretch>
              </a:blipFill>
            </p:spPr>
            <p:txBody>
              <a:bodyPr wrap="square" lIns="0" tIns="0" rIns="0" bIns="0" rtlCol="0" anchorCtr="0">
                <a:noAutofit/>
              </a:bodyPr>
              <a:lstStyle/>
              <a:p/>
            </p:txBody>
          </p:sp>
        </p:grpSp>
        <p:sp>
          <p:nvSpPr>
            <p:cNvPr id="4011" name="Object 4011"/>
            <p:cNvSpPr txBox="1"/>
            <p:nvPr>
              <p:custDataLst>
                <p:tags r:id="rId9"/>
              </p:custDataLst>
            </p:nvPr>
          </p:nvSpPr>
          <p:spPr>
            <a:xfrm>
              <a:off x="654050" y="6216650"/>
              <a:ext cx="10833100" cy="38100"/>
            </a:xfrm>
            <a:prstGeom prst="rect">
              <a:avLst/>
            </a:prstGeom>
            <a:blipFill dpi="0" rotWithShape="1">
              <a:blip r:embed="rId10"/>
              <a:stretch>
                <a:fillRect/>
              </a:stretch>
            </a:blipFill>
          </p:spPr>
          <p:txBody>
            <a:bodyPr wrap="square" lIns="0" tIns="0" rIns="0" bIns="0" rtlCol="0" anchorCtr="0">
              <a:noAutofit/>
            </a:bodyPr>
            <a:lstStyle/>
            <a:p/>
          </p:txBody>
        </p:sp>
        <p:sp>
          <p:nvSpPr>
            <p:cNvPr id="4012" name="Object 4012"/>
            <p:cNvSpPr txBox="1"/>
            <p:nvPr>
              <p:custDataLst>
                <p:tags r:id="rId11"/>
              </p:custDataLst>
            </p:nvPr>
          </p:nvSpPr>
          <p:spPr>
            <a:xfrm>
              <a:off x="663067" y="6223889"/>
              <a:ext cx="10894822"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3" name="Object 4013"/>
            <p:cNvSpPr txBox="1"/>
            <p:nvPr>
              <p:custDataLst>
                <p:tags r:id="rId13"/>
              </p:custDataLst>
            </p:nvPr>
          </p:nvSpPr>
          <p:spPr>
            <a:xfrm>
              <a:off x="663067" y="6326251"/>
              <a:ext cx="10894822" cy="38100"/>
            </a:xfrm>
            <a:prstGeom prst="rect">
              <a:avLst/>
            </a:prstGeom>
            <a:blipFill dpi="0" rotWithShape="1">
              <a:blip r:embed="rId14"/>
              <a:stretch>
                <a:fillRect/>
              </a:stretch>
            </a:blipFill>
          </p:spPr>
          <p:txBody>
            <a:bodyPr wrap="square" lIns="0" tIns="0" rIns="0" bIns="0" rtlCol="0" anchorCtr="0">
              <a:noAutofit/>
            </a:bodyPr>
            <a:lstStyle/>
            <a:p/>
          </p:txBody>
        </p:sp>
      </p:grpSp>
      <p:pic>
        <p:nvPicPr>
          <p:cNvPr id="8" name="image 13035"/>
          <p:cNvPicPr>
            <a:picLocks noChangeAspect="1"/>
          </p:cNvPicPr>
          <p:nvPr>
            <p:custDataLst>
              <p:tags r:id="rId15"/>
            </p:custDataLst>
          </p:nvPr>
        </p:nvPicPr>
        <p:blipFill>
          <a:blip r:embed="rId16"/>
          <a:stretch>
            <a:fillRect/>
          </a:stretch>
        </p:blipFill>
        <p:spPr>
          <a:xfrm flipH="1">
            <a:off x="10439400" y="5194300"/>
            <a:ext cx="1752600" cy="1752600"/>
          </a:xfrm>
          <a:prstGeom prst="rect">
            <a:avLst/>
          </a:prstGeom>
        </p:spPr>
      </p:pic>
      <p:sp>
        <p:nvSpPr>
          <p:cNvPr id="5" name="文本框 4"/>
          <p:cNvSpPr txBox="1"/>
          <p:nvPr>
            <p:custDataLst>
              <p:tags r:id="rId17"/>
            </p:custDataLst>
          </p:nvPr>
        </p:nvSpPr>
        <p:spPr>
          <a:xfrm>
            <a:off x="824230" y="3982720"/>
            <a:ext cx="1115949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Teaching is a meaningful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career</a:t>
            </a:r>
            <a:r>
              <a:rPr lang="en-US" altLang="zh-CN" sz="2800" b="1" i="1">
                <a:latin typeface="Times New Roman Bold Italic" panose="02020703060505090304" charset="0"/>
                <a:ea typeface="Helvetica"/>
                <a:cs typeface="Times New Roman Bold Italic" panose="02020703060505090304" charset="0"/>
                <a:sym typeface="+mn-ea"/>
              </a:rPr>
              <a:t>.</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She plans to start her </a:t>
            </a:r>
            <a:r>
              <a:rPr lang="en-US" altLang="zh-CN" sz="2800" b="1" i="1">
                <a:solidFill>
                  <a:srgbClr val="C00000"/>
                </a:solidFill>
                <a:latin typeface="Times New Roman Bold Italic" panose="02020703060505090304" charset="0"/>
                <a:ea typeface="Helvetica"/>
                <a:cs typeface="Times New Roman Bold Italic" panose="02020703060505090304" charset="0"/>
              </a:rPr>
              <a:t>career</a:t>
            </a:r>
            <a:r>
              <a:rPr lang="en-US" altLang="zh-CN" sz="2800" b="1" i="1">
                <a:latin typeface="Times New Roman Bold Italic" panose="02020703060505090304" charset="0"/>
                <a:ea typeface="Helvetica"/>
                <a:cs typeface="Times New Roman Bold Italic" panose="02020703060505090304" charset="0"/>
              </a:rPr>
              <a:t> in medicine.</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a:latin typeface="Times New Roman Bold" panose="02020803070505020304" charset="0"/>
                <a:ea typeface="Helvetica"/>
                <a:cs typeface="Times New Roman Bold" panose="02020803070505020304" charset="0"/>
              </a:rPr>
              <a:t>eg. </a:t>
            </a:r>
            <a:r>
              <a:rPr lang="en-US" altLang="zh-CN" sz="2800" b="1" i="1">
                <a:solidFill>
                  <a:srgbClr val="C00000"/>
                </a:solidFill>
                <a:latin typeface="Times New Roman Bold Italic" panose="02020703060505090304" charset="0"/>
                <a:ea typeface="Helvetica"/>
                <a:cs typeface="Times New Roman Bold Italic" panose="02020703060505090304" charset="0"/>
              </a:rPr>
              <a:t>Career</a:t>
            </a:r>
            <a:r>
              <a:rPr lang="en-US" altLang="zh-CN" sz="2800" b="1" i="1">
                <a:latin typeface="Times New Roman Bold Italic" panose="02020703060505090304" charset="0"/>
                <a:ea typeface="Helvetica"/>
                <a:cs typeface="Times New Roman Bold Italic" panose="02020703060505090304" charset="0"/>
              </a:rPr>
              <a:t> choices are important for teenagers.</a:t>
            </a:r>
            <a:r>
              <a:rPr lang="en-US" altLang="zh-CN" sz="2800" b="1">
                <a:latin typeface="Times New Roman Bold" panose="02020803070505020304" charset="0"/>
                <a:ea typeface="Helvetica"/>
                <a:cs typeface="Times New Roman Bold" panose="02020803070505020304" charset="0"/>
              </a:rPr>
              <a:t> </a:t>
            </a:r>
            <a:endParaRPr lang="en-US" altLang="zh-CN" sz="2800" b="1">
              <a:latin typeface="Times New Roman Bold" panose="02020803070505020304" charset="0"/>
              <a:ea typeface="Helvetica"/>
              <a:cs typeface="Times New Roman Bold" panose="02020803070505020304" charset="0"/>
            </a:endParaRPr>
          </a:p>
        </p:txBody>
      </p:sp>
      <p:sp>
        <p:nvSpPr>
          <p:cNvPr id="6" name="文本框 5"/>
          <p:cNvSpPr txBox="1"/>
          <p:nvPr>
            <p:custDataLst>
              <p:tags r:id="rId18"/>
            </p:custDataLst>
          </p:nvPr>
        </p:nvSpPr>
        <p:spPr>
          <a:xfrm>
            <a:off x="6407150" y="421640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教师是一个有意义的</a:t>
            </a:r>
            <a:r>
              <a:rPr lang="zh-CN" altLang="en-US" sz="2400">
                <a:solidFill>
                  <a:srgbClr val="C00000"/>
                </a:solidFill>
                <a:latin typeface="微软雅黑" panose="020B0503020204020204" charset="-122"/>
                <a:ea typeface="微软雅黑" panose="020B0503020204020204" charset="-122"/>
                <a:sym typeface="+mn-ea"/>
              </a:rPr>
              <a:t>职业</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7" name="文本框 6"/>
          <p:cNvSpPr txBox="1"/>
          <p:nvPr>
            <p:custDataLst>
              <p:tags r:id="rId19"/>
            </p:custDataLst>
          </p:nvPr>
        </p:nvSpPr>
        <p:spPr>
          <a:xfrm>
            <a:off x="7661910" y="4889500"/>
            <a:ext cx="607504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她计划开始她的医学</a:t>
            </a:r>
            <a:r>
              <a:rPr lang="zh-CN" altLang="en-US" sz="2400">
                <a:solidFill>
                  <a:srgbClr val="C00000"/>
                </a:solidFill>
                <a:latin typeface="微软雅黑" panose="020B0503020204020204" charset="-122"/>
                <a:ea typeface="微软雅黑" panose="020B0503020204020204" charset="-122"/>
                <a:sym typeface="+mn-ea"/>
              </a:rPr>
              <a:t>生涯</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9" name="矩形 8"/>
          <p:cNvSpPr/>
          <p:nvPr>
            <p:custDataLst>
              <p:tags r:id="rId20"/>
            </p:custDataLst>
          </p:nvPr>
        </p:nvSpPr>
        <p:spPr>
          <a:xfrm>
            <a:off x="1134621" y="72225"/>
            <a:ext cx="8590280" cy="768350"/>
          </a:xfrm>
          <a:prstGeom prst="rect">
            <a:avLst/>
          </a:prstGeom>
        </p:spPr>
        <p:txBody>
          <a:bodyPr wrap="none">
            <a:spAutoFit/>
          </a:bodyPr>
          <a:lstStyle/>
          <a:p>
            <a:pPr marL="457200" lvl="0" indent="-457200" algn="l">
              <a:lnSpc>
                <a:spcPct val="110000"/>
              </a:lnSpc>
              <a:buBlip>
                <a:blip r:embed="rId2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 career</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/kəˈrɪə(r)/     </a:t>
            </a:r>
            <a:r>
              <a:rPr sz="2800" b="1">
                <a:solidFill>
                  <a:prstClr val="black"/>
                </a:solidFill>
                <a:latin typeface="Arial" panose="020B0604020202020204"/>
                <a:ea typeface="楷体" panose="02010609060101010101" charset="-122"/>
                <a:cs typeface="Arial" panose="020B0604020202020204"/>
                <a:sym typeface="+mn-ea"/>
              </a:rPr>
              <a:t>n. </a:t>
            </a:r>
            <a:r>
              <a:rPr lang="zh-CN" sz="2800" b="1">
                <a:solidFill>
                  <a:prstClr val="black"/>
                </a:solidFill>
                <a:latin typeface="Arial" panose="020B0604020202020204"/>
                <a:ea typeface="楷体" panose="02010609060101010101" charset="-122"/>
                <a:cs typeface="Arial" panose="020B0604020202020204"/>
                <a:sym typeface="+mn-ea"/>
              </a:rPr>
              <a:t>事业；职业；生涯</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11" name="文本框 10"/>
          <p:cNvSpPr txBox="1"/>
          <p:nvPr>
            <p:custDataLst>
              <p:tags r:id="rId22"/>
            </p:custDataLst>
          </p:nvPr>
        </p:nvSpPr>
        <p:spPr>
          <a:xfrm>
            <a:off x="3244850" y="6059805"/>
            <a:ext cx="6075045" cy="460375"/>
          </a:xfrm>
          <a:prstGeom prst="rect">
            <a:avLst/>
          </a:prstGeom>
        </p:spPr>
        <p:txBody>
          <a:bodyPr wrap="square">
            <a:spAutoFit/>
          </a:bodyPr>
          <a:lstStyle/>
          <a:p>
            <a:r>
              <a:rPr lang="zh-CN" altLang="en-US" sz="2400">
                <a:solidFill>
                  <a:srgbClr val="C00000"/>
                </a:solidFill>
                <a:latin typeface="微软雅黑" panose="020B0503020204020204" charset="-122"/>
                <a:ea typeface="微软雅黑" panose="020B0503020204020204" charset="-122"/>
                <a:sym typeface="+mn-ea"/>
              </a:rPr>
              <a:t>职业</a:t>
            </a:r>
            <a:r>
              <a:rPr lang="zh-CN" altLang="en-US" sz="2400">
                <a:latin typeface="微软雅黑" panose="020B0503020204020204" charset="-122"/>
                <a:ea typeface="微软雅黑" panose="020B0503020204020204" charset="-122"/>
                <a:sym typeface="+mn-ea"/>
              </a:rPr>
              <a:t>选择对青少年很重要</a:t>
            </a:r>
            <a:endParaRPr lang="zh-CN" altLang="en-US" sz="2400">
              <a:latin typeface="微软雅黑" panose="020B0503020204020204" charset="-122"/>
              <a:ea typeface="微软雅黑" panose="020B0503020204020204" charset="-122"/>
              <a:sym typeface="+mn-ea"/>
            </a:endParaRPr>
          </a:p>
        </p:txBody>
      </p:sp>
      <p:pic>
        <p:nvPicPr>
          <p:cNvPr id="2" name="图片 1"/>
          <p:cNvPicPr>
            <a:picLocks noChangeAspect="1"/>
          </p:cNvPicPr>
          <p:nvPr>
            <p:custDataLst>
              <p:tags r:id="rId23"/>
            </p:custDataLst>
          </p:nvPr>
        </p:nvPicPr>
        <p:blipFill>
          <a:blip r:embed="rId24"/>
          <a:srcRect t="47352"/>
          <a:stretch>
            <a:fillRect/>
          </a:stretch>
        </p:blipFill>
        <p:spPr>
          <a:xfrm>
            <a:off x="2935605" y="914400"/>
            <a:ext cx="4398645" cy="30892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534285"/>
            <a:ext cx="7099935" cy="19710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251075"/>
            <a:ext cx="1630680" cy="723265"/>
          </a:xfrm>
          <a:prstGeom prst="rect">
            <a:avLst/>
          </a:prstGeom>
        </p:spPr>
      </p:pic>
      <p:sp>
        <p:nvSpPr>
          <p:cNvPr id="4" name="文本框 3"/>
          <p:cNvSpPr txBox="1"/>
          <p:nvPr>
            <p:custDataLst>
              <p:tags r:id="rId21"/>
            </p:custDataLst>
          </p:nvPr>
        </p:nvSpPr>
        <p:spPr>
          <a:xfrm>
            <a:off x="1134745" y="281114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once in a lifetime 一生一次</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lifetime achievement 终身成就  </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2296191"/>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5" name="文本框 4"/>
          <p:cNvSpPr txBox="1"/>
          <p:nvPr>
            <p:custDataLst>
              <p:tags r:id="rId26"/>
            </p:custDataLst>
          </p:nvPr>
        </p:nvSpPr>
        <p:spPr>
          <a:xfrm>
            <a:off x="824230" y="469455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This is a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once-in-a-lifetime</a:t>
            </a:r>
            <a:r>
              <a:rPr lang="en-US" altLang="zh-CN" sz="2800" b="1" i="1">
                <a:latin typeface="Times New Roman Bold Italic" panose="02020703060505090304" charset="0"/>
                <a:ea typeface="Helvetica"/>
                <a:cs typeface="Times New Roman Bold Italic" panose="02020703060505090304" charset="0"/>
                <a:sym typeface="+mn-ea"/>
              </a:rPr>
              <a:t> opportunity.</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He dedicated his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lifetime</a:t>
            </a:r>
            <a:r>
              <a:rPr lang="en-US" altLang="zh-CN" sz="2800" b="1" i="1">
                <a:latin typeface="Times New Roman Bold Italic" panose="02020703060505090304" charset="0"/>
                <a:ea typeface="Helvetica"/>
                <a:cs typeface="Times New Roman Bold Italic" panose="02020703060505090304" charset="0"/>
                <a:sym typeface="+mn-ea"/>
              </a:rPr>
              <a:t> to helping others.</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7"/>
            </p:custDataLst>
          </p:nvPr>
        </p:nvSpPr>
        <p:spPr>
          <a:xfrm>
            <a:off x="7245350" y="494220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这是一个</a:t>
            </a:r>
            <a:r>
              <a:rPr lang="zh-CN" altLang="en-US" sz="2400">
                <a:solidFill>
                  <a:srgbClr val="C00000"/>
                </a:solidFill>
                <a:latin typeface="微软雅黑" panose="020B0503020204020204" charset="-122"/>
                <a:ea typeface="微软雅黑" panose="020B0503020204020204" charset="-122"/>
                <a:sym typeface="+mn-ea"/>
              </a:rPr>
              <a:t>千载难逢的</a:t>
            </a:r>
            <a:r>
              <a:rPr lang="zh-CN" altLang="en-US" sz="2400">
                <a:latin typeface="微软雅黑" panose="020B0503020204020204" charset="-122"/>
                <a:ea typeface="微软雅黑" panose="020B0503020204020204" charset="-122"/>
                <a:sym typeface="+mn-ea"/>
              </a:rPr>
              <a:t>机会</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8"/>
            </p:custDataLst>
          </p:nvPr>
        </p:nvSpPr>
        <p:spPr>
          <a:xfrm>
            <a:off x="7780655" y="5598795"/>
            <a:ext cx="951611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他</a:t>
            </a:r>
            <a:r>
              <a:rPr lang="zh-CN" altLang="en-US" sz="2400">
                <a:solidFill>
                  <a:srgbClr val="C00000"/>
                </a:solidFill>
                <a:latin typeface="微软雅黑" panose="020B0503020204020204" charset="-122"/>
                <a:ea typeface="微软雅黑" panose="020B0503020204020204" charset="-122"/>
                <a:sym typeface="+mn-ea"/>
              </a:rPr>
              <a:t>一生</a:t>
            </a:r>
            <a:r>
              <a:rPr lang="zh-CN" altLang="en-US" sz="2400">
                <a:latin typeface="微软雅黑" panose="020B0503020204020204" charset="-122"/>
                <a:ea typeface="微软雅黑" panose="020B0503020204020204" charset="-122"/>
                <a:sym typeface="+mn-ea"/>
              </a:rPr>
              <a:t>致力于帮助他人</a:t>
            </a:r>
            <a:endParaRPr lang="zh-CN" altLang="en-US" sz="2400">
              <a:latin typeface="微软雅黑" panose="020B0503020204020204" charset="-122"/>
              <a:ea typeface="微软雅黑" panose="020B0503020204020204" charset="-122"/>
              <a:sym typeface="+mn-ea"/>
            </a:endParaRPr>
          </a:p>
        </p:txBody>
      </p:sp>
      <p:sp>
        <p:nvSpPr>
          <p:cNvPr id="10" name="矩形 9"/>
          <p:cNvSpPr/>
          <p:nvPr>
            <p:custDataLst>
              <p:tags r:id="rId29"/>
            </p:custDataLst>
          </p:nvPr>
        </p:nvSpPr>
        <p:spPr>
          <a:xfrm>
            <a:off x="1134621" y="72225"/>
            <a:ext cx="8768080" cy="768350"/>
          </a:xfrm>
          <a:prstGeom prst="rect">
            <a:avLst/>
          </a:prstGeom>
        </p:spPr>
        <p:txBody>
          <a:bodyPr wrap="none">
            <a:spAutoFit/>
          </a:bodyPr>
          <a:lstStyle/>
          <a:p>
            <a:pPr marL="457200" lvl="0" indent="-457200" algn="l">
              <a:lnSpc>
                <a:spcPct val="110000"/>
              </a:lnSpc>
              <a:buBlip>
                <a:blip r:embed="rId3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lifetime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/ˈlaɪftaɪm/       n</a:t>
            </a:r>
            <a:r>
              <a:rPr sz="2800" b="1">
                <a:solidFill>
                  <a:prstClr val="black"/>
                </a:solidFill>
                <a:latin typeface="Arial" panose="020B0604020202020204"/>
                <a:ea typeface="楷体" panose="02010609060101010101" charset="-122"/>
                <a:cs typeface="Arial" panose="020B0604020202020204"/>
                <a:sym typeface="+mn-ea"/>
              </a:rPr>
              <a:t>. 一生；寿命；终生</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9" name="图片 8"/>
          <p:cNvPicPr>
            <a:picLocks noChangeAspect="1"/>
          </p:cNvPicPr>
          <p:nvPr>
            <p:custDataLst>
              <p:tags r:id="rId31"/>
            </p:custDataLst>
          </p:nvPr>
        </p:nvPicPr>
        <p:blipFill>
          <a:blip r:embed="rId32"/>
          <a:stretch>
            <a:fillRect/>
          </a:stretch>
        </p:blipFill>
        <p:spPr>
          <a:xfrm>
            <a:off x="8298180" y="929005"/>
            <a:ext cx="2744470" cy="36595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169035"/>
            <a:ext cx="6360160" cy="1316355"/>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sp>
        <p:nvSpPr>
          <p:cNvPr id="4" name="文本框 3"/>
          <p:cNvSpPr txBox="1"/>
          <p:nvPr>
            <p:custDataLst>
              <p:tags r:id="rId17"/>
            </p:custDataLst>
          </p:nvPr>
        </p:nvSpPr>
        <p:spPr>
          <a:xfrm>
            <a:off x="1197610" y="1483995"/>
            <a:ext cx="635952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diamond ring 钻石戒指</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indent="0" fontAlgn="base">
              <a:lnSpc>
                <a:spcPct val="150000"/>
              </a:lnSpc>
              <a:spcBef>
                <a:spcPct val="0"/>
              </a:spcBef>
              <a:spcAft>
                <a:spcPct val="0"/>
              </a:spcAft>
              <a:buFont typeface="Wingdings" panose="05000000000000000000" pitchFamily="2" charset="2"/>
              <a:buNone/>
            </a:pP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8" name="image 13035"/>
          <p:cNvPicPr>
            <a:picLocks noChangeAspect="1"/>
          </p:cNvPicPr>
          <p:nvPr>
            <p:custDataLst>
              <p:tags r:id="rId18"/>
            </p:custDataLst>
          </p:nvPr>
        </p:nvPicPr>
        <p:blipFill>
          <a:blip r:embed="rId19"/>
          <a:stretch>
            <a:fillRect/>
          </a:stretch>
        </p:blipFill>
        <p:spPr>
          <a:xfrm flipH="1">
            <a:off x="10439400" y="5194300"/>
            <a:ext cx="1752600" cy="1752600"/>
          </a:xfrm>
          <a:prstGeom prst="rect">
            <a:avLst/>
          </a:prstGeom>
        </p:spPr>
      </p:pic>
      <p:sp>
        <p:nvSpPr>
          <p:cNvPr id="5" name="文本框 4"/>
          <p:cNvSpPr txBox="1"/>
          <p:nvPr>
            <p:custDataLst>
              <p:tags r:id="rId20"/>
            </p:custDataLst>
          </p:nvPr>
        </p:nvSpPr>
        <p:spPr>
          <a:xfrm>
            <a:off x="824230" y="3982720"/>
            <a:ext cx="1115949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Her ring has a shining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diamond</a:t>
            </a:r>
            <a:r>
              <a:rPr lang="en-US" altLang="zh-CN" sz="2800" b="1" i="1">
                <a:latin typeface="Times New Roman Bold Italic" panose="02020703060505090304" charset="0"/>
                <a:ea typeface="Helvetica"/>
                <a:cs typeface="Times New Roman Bold Italic" panose="02020703060505090304" charset="0"/>
                <a:sym typeface="+mn-ea"/>
              </a:rPr>
              <a:t>.</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solidFill>
                  <a:srgbClr val="C00000"/>
                </a:solidFill>
                <a:latin typeface="Times New Roman Bold Italic" panose="02020703060505090304" charset="0"/>
                <a:ea typeface="Helvetica"/>
                <a:cs typeface="Times New Roman Bold Italic" panose="02020703060505090304" charset="0"/>
              </a:rPr>
              <a:t>Diamonds </a:t>
            </a:r>
            <a:r>
              <a:rPr lang="en-US" altLang="zh-CN" sz="2800" b="1" i="1">
                <a:latin typeface="Times New Roman Bold Italic" panose="02020703060505090304" charset="0"/>
                <a:ea typeface="Helvetica"/>
                <a:cs typeface="Times New Roman Bold Italic" panose="02020703060505090304" charset="0"/>
              </a:rPr>
              <a:t>are the hardest natural material.</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This is not a </a:t>
            </a:r>
            <a:r>
              <a:rPr lang="en-US" altLang="zh-CN" sz="2800" b="1" i="1">
                <a:solidFill>
                  <a:srgbClr val="C00000"/>
                </a:solidFill>
                <a:latin typeface="Times New Roman Bold Italic" panose="02020703060505090304" charset="0"/>
                <a:ea typeface="Helvetica"/>
                <a:cs typeface="Times New Roman Bold Italic" panose="02020703060505090304" charset="0"/>
              </a:rPr>
              <a:t>diamond</a:t>
            </a:r>
            <a:r>
              <a:rPr lang="en-US" altLang="zh-CN" sz="2800" b="1" i="1">
                <a:latin typeface="Times New Roman Bold Italic" panose="02020703060505090304" charset="0"/>
                <a:ea typeface="Helvetica"/>
                <a:cs typeface="Times New Roman Bold Italic" panose="02020703060505090304" charset="0"/>
              </a:rPr>
              <a:t>, but worthless glass.</a:t>
            </a:r>
            <a:r>
              <a:rPr lang="en-US" altLang="zh-CN" sz="2800" b="1">
                <a:latin typeface="Times New Roman Bold" panose="02020803070505020304" charset="0"/>
                <a:ea typeface="Helvetica"/>
                <a:cs typeface="Times New Roman Bold" panose="02020803070505020304" charset="0"/>
              </a:rPr>
              <a:t> </a:t>
            </a:r>
            <a:endParaRPr lang="en-US" altLang="zh-CN" sz="2800" b="1">
              <a:latin typeface="Times New Roman Bold" panose="02020803070505020304" charset="0"/>
              <a:ea typeface="Helvetica"/>
              <a:cs typeface="Times New Roman Bold" panose="02020803070505020304" charset="0"/>
            </a:endParaRPr>
          </a:p>
        </p:txBody>
      </p:sp>
      <p:sp>
        <p:nvSpPr>
          <p:cNvPr id="6" name="文本框 5"/>
          <p:cNvSpPr txBox="1"/>
          <p:nvPr>
            <p:custDataLst>
              <p:tags r:id="rId21"/>
            </p:custDataLst>
          </p:nvPr>
        </p:nvSpPr>
        <p:spPr>
          <a:xfrm>
            <a:off x="6407150" y="421640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她的戒指有一颗闪亮的</a:t>
            </a:r>
            <a:r>
              <a:rPr lang="zh-CN" altLang="en-US" sz="2400">
                <a:solidFill>
                  <a:srgbClr val="C00000"/>
                </a:solidFill>
                <a:latin typeface="微软雅黑" panose="020B0503020204020204" charset="-122"/>
                <a:ea typeface="微软雅黑" panose="020B0503020204020204" charset="-122"/>
                <a:sym typeface="+mn-ea"/>
              </a:rPr>
              <a:t>钻石</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7" name="文本框 6"/>
          <p:cNvSpPr txBox="1"/>
          <p:nvPr>
            <p:custDataLst>
              <p:tags r:id="rId22"/>
            </p:custDataLst>
          </p:nvPr>
        </p:nvSpPr>
        <p:spPr>
          <a:xfrm>
            <a:off x="7885430" y="4869815"/>
            <a:ext cx="6075045" cy="460375"/>
          </a:xfrm>
          <a:prstGeom prst="rect">
            <a:avLst/>
          </a:prstGeom>
        </p:spPr>
        <p:txBody>
          <a:bodyPr wrap="square">
            <a:spAutoFit/>
          </a:bodyPr>
          <a:lstStyle/>
          <a:p>
            <a:r>
              <a:rPr lang="zh-CN" altLang="en-US" sz="2400">
                <a:solidFill>
                  <a:srgbClr val="C00000"/>
                </a:solidFill>
                <a:latin typeface="微软雅黑" panose="020B0503020204020204" charset="-122"/>
                <a:ea typeface="微软雅黑" panose="020B0503020204020204" charset="-122"/>
                <a:sym typeface="+mn-ea"/>
              </a:rPr>
              <a:t>钻石</a:t>
            </a:r>
            <a:r>
              <a:rPr lang="zh-CN" altLang="en-US" sz="2400">
                <a:latin typeface="微软雅黑" panose="020B0503020204020204" charset="-122"/>
                <a:ea typeface="微软雅黑" panose="020B0503020204020204" charset="-122"/>
                <a:sym typeface="+mn-ea"/>
              </a:rPr>
              <a:t>是最坚硬的天然材料</a:t>
            </a:r>
            <a:endParaRPr lang="zh-CN" altLang="en-US" sz="2400">
              <a:latin typeface="微软雅黑" panose="020B0503020204020204" charset="-122"/>
              <a:ea typeface="微软雅黑" panose="020B0503020204020204" charset="-122"/>
              <a:sym typeface="+mn-ea"/>
            </a:endParaRPr>
          </a:p>
        </p:txBody>
      </p:sp>
      <p:sp>
        <p:nvSpPr>
          <p:cNvPr id="9" name="矩形 8"/>
          <p:cNvSpPr/>
          <p:nvPr>
            <p:custDataLst>
              <p:tags r:id="rId23"/>
            </p:custDataLst>
          </p:nvPr>
        </p:nvSpPr>
        <p:spPr>
          <a:xfrm>
            <a:off x="1134621" y="72225"/>
            <a:ext cx="8956675" cy="768350"/>
          </a:xfrm>
          <a:prstGeom prst="rect">
            <a:avLst/>
          </a:prstGeom>
        </p:spPr>
        <p:txBody>
          <a:bodyPr wrap="none">
            <a:spAutoFit/>
          </a:bodyPr>
          <a:lstStyle/>
          <a:p>
            <a:pPr marL="457200" lvl="0" indent="-457200" algn="l">
              <a:lnSpc>
                <a:spcPct val="110000"/>
              </a:lnSpc>
              <a:buBlip>
                <a:blip r:embed="rId24"/>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diamond</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/ˈdaɪəmənd/        </a:t>
            </a:r>
            <a:r>
              <a:rPr sz="2800" b="1">
                <a:solidFill>
                  <a:prstClr val="black"/>
                </a:solidFill>
                <a:latin typeface="Arial" panose="020B0604020202020204"/>
                <a:ea typeface="楷体" panose="02010609060101010101" charset="-122"/>
                <a:cs typeface="Arial" panose="020B0604020202020204"/>
                <a:sym typeface="+mn-ea"/>
              </a:rPr>
              <a:t>n. </a:t>
            </a:r>
            <a:r>
              <a:rPr lang="zh-CN" sz="2800" b="1">
                <a:solidFill>
                  <a:prstClr val="black"/>
                </a:solidFill>
                <a:latin typeface="Arial" panose="020B0604020202020204"/>
                <a:ea typeface="楷体" panose="02010609060101010101" charset="-122"/>
                <a:cs typeface="Arial" panose="020B0604020202020204"/>
                <a:sym typeface="+mn-ea"/>
              </a:rPr>
              <a:t>钻石；金刚石</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11" name="文本框 10"/>
          <p:cNvSpPr txBox="1"/>
          <p:nvPr>
            <p:custDataLst>
              <p:tags r:id="rId25"/>
            </p:custDataLst>
          </p:nvPr>
        </p:nvSpPr>
        <p:spPr>
          <a:xfrm>
            <a:off x="2349500" y="6038215"/>
            <a:ext cx="607504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这不是</a:t>
            </a:r>
            <a:r>
              <a:rPr lang="zh-CN" altLang="en-US" sz="2400">
                <a:solidFill>
                  <a:srgbClr val="C00000"/>
                </a:solidFill>
                <a:latin typeface="微软雅黑" panose="020B0503020204020204" charset="-122"/>
                <a:ea typeface="微软雅黑" panose="020B0503020204020204" charset="-122"/>
                <a:sym typeface="+mn-ea"/>
              </a:rPr>
              <a:t>钻石</a:t>
            </a:r>
            <a:r>
              <a:rPr lang="zh-CN" altLang="en-US" sz="2400">
                <a:latin typeface="微软雅黑" panose="020B0503020204020204" charset="-122"/>
                <a:ea typeface="微软雅黑" panose="020B0503020204020204" charset="-122"/>
                <a:sym typeface="+mn-ea"/>
              </a:rPr>
              <a:t>，而是没有价值的玻璃</a:t>
            </a:r>
            <a:endParaRPr lang="zh-CN" altLang="en-US" sz="2400">
              <a:latin typeface="微软雅黑" panose="020B0503020204020204" charset="-122"/>
              <a:ea typeface="微软雅黑" panose="020B0503020204020204" charset="-122"/>
              <a:sym typeface="+mn-ea"/>
            </a:endParaRPr>
          </a:p>
        </p:txBody>
      </p:sp>
      <p:pic>
        <p:nvPicPr>
          <p:cNvPr id="3" name="图片 2"/>
          <p:cNvPicPr>
            <a:picLocks noChangeAspect="1"/>
          </p:cNvPicPr>
          <p:nvPr>
            <p:custDataLst>
              <p:tags r:id="rId26"/>
            </p:custDataLst>
          </p:nvPr>
        </p:nvPicPr>
        <p:blipFill>
          <a:blip r:embed="rId27"/>
          <a:stretch>
            <a:fillRect/>
          </a:stretch>
        </p:blipFill>
        <p:spPr>
          <a:xfrm>
            <a:off x="7282815" y="1085850"/>
            <a:ext cx="4274820" cy="28498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402"/>
                                        </p:tgtEl>
                                        <p:attrNameLst>
                                          <p:attrName>style.visibility</p:attrName>
                                        </p:attrNameLst>
                                      </p:cBhvr>
                                      <p:to>
                                        <p:strVal val="visible"/>
                                      </p:to>
                                    </p:set>
                                    <p:animEffect transition="in" filter="blinds(horizontal)">
                                      <p:cBhvr>
                                        <p:cTn id="12" dur="500"/>
                                        <p:tgtEl>
                                          <p:spTgt spid="940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169035"/>
            <a:ext cx="6360160" cy="149225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sp>
        <p:nvSpPr>
          <p:cNvPr id="4" name="文本框 3"/>
          <p:cNvSpPr txBox="1"/>
          <p:nvPr>
            <p:custDataLst>
              <p:tags r:id="rId17"/>
            </p:custDataLst>
          </p:nvPr>
        </p:nvSpPr>
        <p:spPr>
          <a:xfrm>
            <a:off x="1197610" y="1483995"/>
            <a:ext cx="635952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seat belt 安全带</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indent="0" fontAlgn="base">
              <a:lnSpc>
                <a:spcPct val="150000"/>
              </a:lnSpc>
              <a:spcBef>
                <a:spcPct val="0"/>
              </a:spcBef>
              <a:spcAft>
                <a:spcPct val="0"/>
              </a:spcAft>
              <a:buFont typeface="Wingdings" panose="05000000000000000000" pitchFamily="2" charset="2"/>
              <a:buNone/>
            </a:pP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8" name="image 13035"/>
          <p:cNvPicPr>
            <a:picLocks noChangeAspect="1"/>
          </p:cNvPicPr>
          <p:nvPr>
            <p:custDataLst>
              <p:tags r:id="rId18"/>
            </p:custDataLst>
          </p:nvPr>
        </p:nvPicPr>
        <p:blipFill>
          <a:blip r:embed="rId19"/>
          <a:stretch>
            <a:fillRect/>
          </a:stretch>
        </p:blipFill>
        <p:spPr>
          <a:xfrm flipH="1">
            <a:off x="10439400" y="5194300"/>
            <a:ext cx="1752600" cy="1752600"/>
          </a:xfrm>
          <a:prstGeom prst="rect">
            <a:avLst/>
          </a:prstGeom>
        </p:spPr>
      </p:pic>
      <p:sp>
        <p:nvSpPr>
          <p:cNvPr id="5" name="文本框 4"/>
          <p:cNvSpPr txBox="1"/>
          <p:nvPr>
            <p:custDataLst>
              <p:tags r:id="rId20"/>
            </p:custDataLst>
          </p:nvPr>
        </p:nvSpPr>
        <p:spPr>
          <a:xfrm>
            <a:off x="824230" y="3982720"/>
            <a:ext cx="1115949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Fasten your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seat belt</a:t>
            </a:r>
            <a:r>
              <a:rPr lang="en-US" altLang="zh-CN" sz="2800" b="1" i="1">
                <a:latin typeface="Times New Roman Bold Italic" panose="02020703060505090304" charset="0"/>
                <a:ea typeface="Helvetica"/>
                <a:cs typeface="Times New Roman Bold Italic" panose="02020703060505090304" charset="0"/>
                <a:sym typeface="+mn-ea"/>
              </a:rPr>
              <a:t> before driving.</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He wore a </a:t>
            </a:r>
            <a:r>
              <a:rPr lang="en-US" altLang="zh-CN" sz="2800" b="1" i="1">
                <a:solidFill>
                  <a:srgbClr val="C00000"/>
                </a:solidFill>
                <a:latin typeface="Times New Roman Bold Italic" panose="02020703060505090304" charset="0"/>
                <a:ea typeface="Helvetica"/>
                <a:cs typeface="Times New Roman Bold Italic" panose="02020703060505090304" charset="0"/>
              </a:rPr>
              <a:t>leather</a:t>
            </a:r>
            <a:r>
              <a:rPr lang="en-US" altLang="zh-CN" sz="2800" b="1" i="1">
                <a:latin typeface="Times New Roman Bold Italic" panose="02020703060505090304" charset="0"/>
                <a:ea typeface="Helvetica"/>
                <a:cs typeface="Times New Roman Bold Italic" panose="02020703060505090304" charset="0"/>
              </a:rPr>
              <a:t> </a:t>
            </a:r>
            <a:r>
              <a:rPr lang="en-US" altLang="zh-CN" sz="2800" b="1" i="1">
                <a:solidFill>
                  <a:srgbClr val="C00000"/>
                </a:solidFill>
                <a:latin typeface="Times New Roman Bold Italic" panose="02020703060505090304" charset="0"/>
                <a:ea typeface="Helvetica"/>
                <a:cs typeface="Times New Roman Bold Italic" panose="02020703060505090304" charset="0"/>
              </a:rPr>
              <a:t>belt</a:t>
            </a:r>
            <a:r>
              <a:rPr lang="en-US" altLang="zh-CN" sz="2800" b="1" i="1">
                <a:latin typeface="Times New Roman Bold Italic" panose="02020703060505090304" charset="0"/>
                <a:ea typeface="Helvetica"/>
                <a:cs typeface="Times New Roman Bold Italic" panose="02020703060505090304" charset="0"/>
              </a:rPr>
              <a:t> with his jeans.</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endParaRPr lang="en-US" altLang="zh-CN" sz="2800" b="1">
              <a:latin typeface="Times New Roman Bold" panose="02020803070505020304" charset="0"/>
              <a:ea typeface="Helvetica"/>
              <a:cs typeface="Times New Roman Bold" panose="02020803070505020304" charset="0"/>
            </a:endParaRPr>
          </a:p>
        </p:txBody>
      </p:sp>
      <p:sp>
        <p:nvSpPr>
          <p:cNvPr id="6" name="文本框 5"/>
          <p:cNvSpPr txBox="1"/>
          <p:nvPr>
            <p:custDataLst>
              <p:tags r:id="rId21"/>
            </p:custDataLst>
          </p:nvPr>
        </p:nvSpPr>
        <p:spPr>
          <a:xfrm>
            <a:off x="6959600" y="423608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开车前系好</a:t>
            </a:r>
            <a:r>
              <a:rPr lang="zh-CN" altLang="en-US" sz="2400">
                <a:solidFill>
                  <a:srgbClr val="C00000"/>
                </a:solidFill>
                <a:latin typeface="微软雅黑" panose="020B0503020204020204" charset="-122"/>
                <a:ea typeface="微软雅黑" panose="020B0503020204020204" charset="-122"/>
                <a:sym typeface="+mn-ea"/>
              </a:rPr>
              <a:t>安全带</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7" name="文本框 6"/>
          <p:cNvSpPr txBox="1"/>
          <p:nvPr>
            <p:custDataLst>
              <p:tags r:id="rId22"/>
            </p:custDataLst>
          </p:nvPr>
        </p:nvSpPr>
        <p:spPr>
          <a:xfrm>
            <a:off x="7040880" y="4890770"/>
            <a:ext cx="607504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他用牛仔裤系了一条</a:t>
            </a:r>
            <a:r>
              <a:rPr lang="zh-CN" altLang="en-US" sz="2400">
                <a:solidFill>
                  <a:srgbClr val="C00000"/>
                </a:solidFill>
                <a:latin typeface="微软雅黑" panose="020B0503020204020204" charset="-122"/>
                <a:ea typeface="微软雅黑" panose="020B0503020204020204" charset="-122"/>
                <a:sym typeface="+mn-ea"/>
              </a:rPr>
              <a:t>皮带</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9" name="矩形 8"/>
          <p:cNvSpPr/>
          <p:nvPr>
            <p:custDataLst>
              <p:tags r:id="rId23"/>
            </p:custDataLst>
          </p:nvPr>
        </p:nvSpPr>
        <p:spPr>
          <a:xfrm>
            <a:off x="1134621" y="72225"/>
            <a:ext cx="6320790" cy="768350"/>
          </a:xfrm>
          <a:prstGeom prst="rect">
            <a:avLst/>
          </a:prstGeom>
        </p:spPr>
        <p:txBody>
          <a:bodyPr wrap="none">
            <a:spAutoFit/>
          </a:bodyPr>
          <a:lstStyle/>
          <a:p>
            <a:pPr marL="457200" lvl="0" indent="-457200" algn="l">
              <a:lnSpc>
                <a:spcPct val="110000"/>
              </a:lnSpc>
              <a:buBlip>
                <a:blip r:embed="rId24"/>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belt</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/belt/        </a:t>
            </a:r>
            <a:r>
              <a:rPr sz="2800" b="1">
                <a:solidFill>
                  <a:prstClr val="black"/>
                </a:solidFill>
                <a:latin typeface="Arial" panose="020B0604020202020204"/>
                <a:ea typeface="楷体" panose="02010609060101010101" charset="-122"/>
                <a:cs typeface="Arial" panose="020B0604020202020204"/>
                <a:sym typeface="+mn-ea"/>
              </a:rPr>
              <a:t>n. </a:t>
            </a:r>
            <a:r>
              <a:rPr lang="zh-CN" sz="2800" b="1">
                <a:solidFill>
                  <a:prstClr val="black"/>
                </a:solidFill>
                <a:latin typeface="Arial" panose="020B0604020202020204"/>
                <a:ea typeface="楷体" panose="02010609060101010101" charset="-122"/>
                <a:cs typeface="Arial" panose="020B0604020202020204"/>
                <a:sym typeface="+mn-ea"/>
              </a:rPr>
              <a:t>腰带；带子</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2" name="图片 1"/>
          <p:cNvPicPr>
            <a:picLocks noChangeAspect="1"/>
          </p:cNvPicPr>
          <p:nvPr>
            <p:custDataLst>
              <p:tags r:id="rId25"/>
            </p:custDataLst>
          </p:nvPr>
        </p:nvPicPr>
        <p:blipFill>
          <a:blip r:embed="rId26"/>
          <a:srcRect t="8579" b="7069"/>
          <a:stretch>
            <a:fillRect/>
          </a:stretch>
        </p:blipFill>
        <p:spPr>
          <a:xfrm>
            <a:off x="7557135" y="480695"/>
            <a:ext cx="3930650" cy="33153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402"/>
                                        </p:tgtEl>
                                        <p:attrNameLst>
                                          <p:attrName>style.visibility</p:attrName>
                                        </p:attrNameLst>
                                      </p:cBhvr>
                                      <p:to>
                                        <p:strVal val="visible"/>
                                      </p:to>
                                    </p:set>
                                    <p:animEffect transition="in" filter="blinds(horizontal)">
                                      <p:cBhvr>
                                        <p:cTn id="12" dur="500"/>
                                        <p:tgtEl>
                                          <p:spTgt spid="940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3173095"/>
            <a:ext cx="7284085" cy="1753235"/>
          </a:xfrm>
          <a:prstGeom prst="rect">
            <a:avLst/>
          </a:prstGeom>
        </p:spPr>
      </p:pic>
      <p:grpSp>
        <p:nvGrpSpPr>
          <p:cNvPr id="403" name="组合 403"/>
          <p:cNvGrpSpPr/>
          <p:nvPr>
            <p:custDataLst>
              <p:tags r:id="rId3"/>
            </p:custDataLst>
          </p:nvPr>
        </p:nvGrpSpPr>
        <p:grpSpPr>
          <a:xfrm>
            <a:off x="-15240" y="-185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843530"/>
            <a:ext cx="1630680" cy="723265"/>
          </a:xfrm>
          <a:prstGeom prst="rect">
            <a:avLst/>
          </a:prstGeom>
        </p:spPr>
      </p:pic>
      <p:sp>
        <p:nvSpPr>
          <p:cNvPr id="4" name="文本框 3"/>
          <p:cNvSpPr txBox="1"/>
          <p:nvPr>
            <p:custDataLst>
              <p:tags r:id="rId21"/>
            </p:custDataLst>
          </p:nvPr>
        </p:nvSpPr>
        <p:spPr>
          <a:xfrm>
            <a:off x="1283970" y="333565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shoot a goal 射门得分</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shoot at 力争；向…射击 </a:t>
            </a: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2888646"/>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5" name="文本框 4"/>
          <p:cNvSpPr txBox="1"/>
          <p:nvPr>
            <p:custDataLst>
              <p:tags r:id="rId26"/>
            </p:custDataLst>
          </p:nvPr>
        </p:nvSpPr>
        <p:spPr>
          <a:xfrm>
            <a:off x="702310" y="487870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They are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shooting</a:t>
            </a:r>
            <a:r>
              <a:rPr lang="en-US" altLang="zh-CN" sz="2800" b="1" i="1">
                <a:latin typeface="Times New Roman Bold Italic" panose="02020703060505090304" charset="0"/>
                <a:ea typeface="Helvetica"/>
                <a:cs typeface="Times New Roman Bold Italic" panose="02020703060505090304" charset="0"/>
                <a:sym typeface="+mn-ea"/>
              </a:rPr>
              <a:t> a new film in the city.</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basketball player </a:t>
            </a:r>
            <a:r>
              <a:rPr lang="en-US" altLang="zh-CN" sz="2800" b="1" i="1">
                <a:solidFill>
                  <a:srgbClr val="C00000"/>
                </a:solidFill>
                <a:latin typeface="Times New Roman Bold Italic" panose="02020703060505090304" charset="0"/>
                <a:ea typeface="Helvetica"/>
                <a:cs typeface="Times New Roman Bold Italic" panose="02020703060505090304" charset="0"/>
              </a:rPr>
              <a:t>shot</a:t>
            </a:r>
            <a:r>
              <a:rPr lang="en-US" altLang="zh-CN" sz="2800" b="1" i="1">
                <a:latin typeface="Times New Roman Bold Italic" panose="02020703060505090304" charset="0"/>
                <a:ea typeface="Helvetica"/>
                <a:cs typeface="Times New Roman Bold Italic" panose="02020703060505090304" charset="0"/>
              </a:rPr>
              <a:t> the ball into the net.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7"/>
            </p:custDataLst>
          </p:nvPr>
        </p:nvSpPr>
        <p:spPr>
          <a:xfrm>
            <a:off x="2884805" y="621728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篮球运动员将球</a:t>
            </a:r>
            <a:r>
              <a:rPr lang="zh-CN" altLang="en-US" sz="2400">
                <a:solidFill>
                  <a:srgbClr val="C00000"/>
                </a:solidFill>
                <a:latin typeface="微软雅黑" panose="020B0503020204020204" charset="-122"/>
                <a:ea typeface="微软雅黑" panose="020B0503020204020204" charset="-122"/>
                <a:sym typeface="+mn-ea"/>
              </a:rPr>
              <a:t>射入</a:t>
            </a:r>
            <a:r>
              <a:rPr lang="zh-CN" altLang="en-US" sz="2400">
                <a:latin typeface="微软雅黑" panose="020B0503020204020204" charset="-122"/>
                <a:ea typeface="微软雅黑" panose="020B0503020204020204" charset="-122"/>
                <a:sym typeface="+mn-ea"/>
              </a:rPr>
              <a:t>网内</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8"/>
            </p:custDataLst>
          </p:nvPr>
        </p:nvSpPr>
        <p:spPr>
          <a:xfrm>
            <a:off x="7422515" y="511556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他们正在城里</a:t>
            </a:r>
            <a:r>
              <a:rPr lang="zh-CN" altLang="en-US" sz="2400">
                <a:solidFill>
                  <a:srgbClr val="C00000"/>
                </a:solidFill>
                <a:latin typeface="微软雅黑" panose="020B0503020204020204" charset="-122"/>
                <a:ea typeface="微软雅黑" panose="020B0503020204020204" charset="-122"/>
                <a:sym typeface="+mn-ea"/>
              </a:rPr>
              <a:t>拍摄</a:t>
            </a:r>
            <a:r>
              <a:rPr lang="zh-CN" altLang="en-US" sz="2400">
                <a:latin typeface="微软雅黑" panose="020B0503020204020204" charset="-122"/>
                <a:ea typeface="微软雅黑" panose="020B0503020204020204" charset="-122"/>
                <a:sym typeface="+mn-ea"/>
              </a:rPr>
              <a:t>一部新电影</a:t>
            </a:r>
            <a:endParaRPr lang="zh-CN" altLang="en-US" sz="2400">
              <a:latin typeface="微软雅黑" panose="020B0503020204020204" charset="-122"/>
              <a:ea typeface="微软雅黑" panose="020B0503020204020204" charset="-122"/>
              <a:sym typeface="+mn-ea"/>
            </a:endParaRPr>
          </a:p>
        </p:txBody>
      </p:sp>
      <p:sp>
        <p:nvSpPr>
          <p:cNvPr id="9" name="矩形 8"/>
          <p:cNvSpPr/>
          <p:nvPr>
            <p:custDataLst>
              <p:tags r:id="rId29"/>
            </p:custDataLst>
          </p:nvPr>
        </p:nvSpPr>
        <p:spPr>
          <a:xfrm>
            <a:off x="1134621" y="72225"/>
            <a:ext cx="6563360" cy="768350"/>
          </a:xfrm>
          <a:prstGeom prst="rect">
            <a:avLst/>
          </a:prstGeom>
        </p:spPr>
        <p:txBody>
          <a:bodyPr wrap="none">
            <a:spAutoFit/>
          </a:bodyPr>
          <a:lstStyle/>
          <a:p>
            <a:pPr marL="457200" lvl="0" indent="-457200" algn="l">
              <a:lnSpc>
                <a:spcPct val="110000"/>
              </a:lnSpc>
              <a:buBlip>
                <a:blip r:embed="rId3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 shoot</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/ʃuːt/     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冲；奔；飞驰</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11" name="矩形 10"/>
          <p:cNvSpPr/>
          <p:nvPr>
            <p:custDataLst>
              <p:tags r:id="rId31"/>
            </p:custDataLst>
          </p:nvPr>
        </p:nvSpPr>
        <p:spPr>
          <a:xfrm>
            <a:off x="808990" y="944245"/>
            <a:ext cx="7115175" cy="175196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shoot-shot</a:t>
            </a:r>
            <a:r>
              <a:rPr lang="en-US" sz="2800" b="1" kern="0">
                <a:latin typeface="Times New Roman" panose="02020603050405020304" charset="0"/>
                <a:ea typeface="宋体" panose="02010600030101010101" pitchFamily="2" charset="-122"/>
                <a:cs typeface="Times New Roman" panose="02020603050405020304" charset="0"/>
              </a:rPr>
              <a:t>(</a:t>
            </a:r>
            <a:r>
              <a:rPr lang="zh-CN" altLang="en-US" sz="2800" b="1" kern="0">
                <a:latin typeface="Times New Roman" panose="02020603050405020304" charset="0"/>
                <a:ea typeface="宋体" panose="02010600030101010101" pitchFamily="2" charset="-122"/>
                <a:cs typeface="Times New Roman" panose="02020603050405020304" charset="0"/>
              </a:rPr>
              <a:t>过去式</a:t>
            </a:r>
            <a:r>
              <a:rPr lang="en-US" sz="2800" b="1" kern="0">
                <a:latin typeface="Times New Roman" panose="02020603050405020304" charset="0"/>
                <a:ea typeface="宋体" panose="02010600030101010101" pitchFamily="2" charset="-122"/>
                <a:cs typeface="Times New Roman" panose="02020603050405020304" charset="0"/>
              </a:rPr>
              <a:t>)</a:t>
            </a:r>
            <a:r>
              <a:rPr lang="en-US" sz="3200" b="1" kern="0">
                <a:latin typeface="Times New Roman" panose="02020603050405020304" charset="0"/>
                <a:ea typeface="宋体" panose="02010600030101010101" pitchFamily="2" charset="-122"/>
                <a:cs typeface="Times New Roman" panose="02020603050405020304" charset="0"/>
              </a:rPr>
              <a:t>-shot</a:t>
            </a:r>
            <a:r>
              <a:rPr lang="en-US" sz="2800" b="1" kern="0">
                <a:latin typeface="Times New Roman" panose="02020603050405020304" charset="0"/>
                <a:ea typeface="宋体" panose="02010600030101010101" pitchFamily="2" charset="-122"/>
                <a:cs typeface="Times New Roman" panose="02020603050405020304" charset="0"/>
              </a:rPr>
              <a:t>(</a:t>
            </a:r>
            <a:r>
              <a:rPr lang="zh-CN" altLang="en-US" sz="2800" b="1" kern="0">
                <a:latin typeface="Times New Roman" panose="02020603050405020304" charset="0"/>
                <a:ea typeface="宋体" panose="02010600030101010101" pitchFamily="2" charset="-122"/>
                <a:cs typeface="Times New Roman" panose="02020603050405020304" charset="0"/>
              </a:rPr>
              <a:t>过去分词</a:t>
            </a:r>
            <a:r>
              <a:rPr lang="en-US" sz="2800" b="1" kern="0">
                <a:latin typeface="Times New Roman" panose="02020603050405020304" charset="0"/>
                <a:ea typeface="宋体" panose="02010600030101010101" pitchFamily="2" charset="-122"/>
                <a:cs typeface="Times New Roman" panose="02020603050405020304" charset="0"/>
              </a:rPr>
              <a:t>)</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en-US" altLang="zh-CN" sz="3200" b="1" kern="0">
                <a:solidFill>
                  <a:prstClr val="black"/>
                </a:solidFill>
                <a:latin typeface="Times New Roman" panose="02020603050405020304" charset="0"/>
                <a:ea typeface="宋体" panose="02010600030101010101" pitchFamily="2" charset="-122"/>
                <a:cs typeface="Times New Roman" panose="02020603050405020304" charset="0"/>
              </a:rPr>
              <a:t>        </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a:p>
            <a:pPr marL="457200" indent="-457200">
              <a:lnSpc>
                <a:spcPct val="150000"/>
              </a:lnSpc>
              <a:buFont typeface="Arial" panose="020B0604020202020204" pitchFamily="34" charset="0"/>
              <a:buChar char="•"/>
            </a:pPr>
            <a:r>
              <a:rPr sz="3200" b="1" kern="0">
                <a:latin typeface="Times New Roman" panose="02020603050405020304" charset="0"/>
                <a:ea typeface="宋体" panose="02010600030101010101" pitchFamily="2" charset="-122"/>
                <a:cs typeface="Times New Roman" panose="02020603050405020304" charset="0"/>
              </a:rPr>
              <a:t>shoot</a:t>
            </a:r>
            <a:r>
              <a:rPr sz="3200" b="1" kern="0">
                <a:solidFill>
                  <a:srgbClr val="0EAC51"/>
                </a:solidFill>
                <a:latin typeface="Times New Roman" panose="02020603050405020304" charset="0"/>
                <a:ea typeface="宋体" panose="02010600030101010101" pitchFamily="2" charset="-122"/>
                <a:cs typeface="Times New Roman" panose="02020603050405020304" charset="0"/>
              </a:rPr>
              <a:t>er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n</a:t>
            </a:r>
            <a:r>
              <a:rPr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射手</a:t>
            </a:r>
            <a:endParaRPr lang="zh-CN"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pic>
        <p:nvPicPr>
          <p:cNvPr id="2" name="图片 1"/>
          <p:cNvPicPr>
            <a:picLocks noChangeAspect="1"/>
          </p:cNvPicPr>
          <p:nvPr>
            <p:custDataLst>
              <p:tags r:id="rId32"/>
            </p:custDataLst>
          </p:nvPr>
        </p:nvPicPr>
        <p:blipFill>
          <a:blip r:embed="rId33"/>
          <a:stretch>
            <a:fillRect/>
          </a:stretch>
        </p:blipFill>
        <p:spPr>
          <a:xfrm>
            <a:off x="7964805" y="996950"/>
            <a:ext cx="4023360" cy="37223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2060"/>
</p:tagLst>
</file>

<file path=ppt/tags/tag101.xml><?xml version="1.0" encoding="utf-8"?>
<p:tagLst xmlns:p="http://schemas.openxmlformats.org/presentationml/2006/main">
  <p:tag name="AS_UNIQUEID" val="2061"/>
</p:tagLst>
</file>

<file path=ppt/tags/tag102.xml><?xml version="1.0" encoding="utf-8"?>
<p:tagLst xmlns:p="http://schemas.openxmlformats.org/presentationml/2006/main">
  <p:tag name="AS_UNIQUEID" val="2062"/>
</p:tagLst>
</file>

<file path=ppt/tags/tag103.xml><?xml version="1.0" encoding="utf-8"?>
<p:tagLst xmlns:p="http://schemas.openxmlformats.org/presentationml/2006/main">
  <p:tag name="AS_UNIQUEID" val="2063"/>
</p:tagLst>
</file>

<file path=ppt/tags/tag104.xml><?xml version="1.0" encoding="utf-8"?>
<p:tagLst xmlns:p="http://schemas.openxmlformats.org/presentationml/2006/main">
  <p:tag name="AS_UNIQUEID" val="2064"/>
</p:tagLst>
</file>

<file path=ppt/tags/tag105.xml><?xml version="1.0" encoding="utf-8"?>
<p:tagLst xmlns:p="http://schemas.openxmlformats.org/presentationml/2006/main">
  <p:tag name="AS_UNIQUEID" val="2065"/>
</p:tagLst>
</file>

<file path=ppt/tags/tag106.xml><?xml version="1.0" encoding="utf-8"?>
<p:tagLst xmlns:p="http://schemas.openxmlformats.org/presentationml/2006/main">
  <p:tag name="AS_UNIQUEID" val="2066"/>
</p:tagLst>
</file>

<file path=ppt/tags/tag107.xml><?xml version="1.0" encoding="utf-8"?>
<p:tagLst xmlns:p="http://schemas.openxmlformats.org/presentationml/2006/main">
  <p:tag name="AS_UNIQUEID" val="2067"/>
</p:tagLst>
</file>

<file path=ppt/tags/tag108.xml><?xml version="1.0" encoding="utf-8"?>
<p:tagLst xmlns:p="http://schemas.openxmlformats.org/presentationml/2006/main">
  <p:tag name="AS_UNIQUEID" val="2068"/>
</p:tagLst>
</file>

<file path=ppt/tags/tag109.xml><?xml version="1.0" encoding="utf-8"?>
<p:tagLst xmlns:p="http://schemas.openxmlformats.org/presentationml/2006/main">
  <p:tag name="AS_UNIQUEID" val="206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2070"/>
</p:tagLst>
</file>

<file path=ppt/tags/tag111.xml><?xml version="1.0" encoding="utf-8"?>
<p:tagLst xmlns:p="http://schemas.openxmlformats.org/presentationml/2006/main">
  <p:tag name="AS_UNIQUEID" val="2071"/>
</p:tagLst>
</file>

<file path=ppt/tags/tag112.xml><?xml version="1.0" encoding="utf-8"?>
<p:tagLst xmlns:p="http://schemas.openxmlformats.org/presentationml/2006/main">
  <p:tag name="AS_UNIQUEID" val="1889"/>
</p:tagLst>
</file>

<file path=ppt/tags/tag113.xml><?xml version="1.0" encoding="utf-8"?>
<p:tagLst xmlns:p="http://schemas.openxmlformats.org/presentationml/2006/main">
  <p:tag name="AS_UNIQUEID" val="2072"/>
  <p:tag name="KSO_WM_BEAUTIFY_FLAG" val=""/>
</p:tagLst>
</file>

<file path=ppt/tags/tag114.xml><?xml version="1.0" encoding="utf-8"?>
<p:tagLst xmlns:p="http://schemas.openxmlformats.org/presentationml/2006/main">
  <p:tag name="AS_UNIQUEID" val="2073"/>
</p:tagLst>
</file>

<file path=ppt/tags/tag115.xml><?xml version="1.0" encoding="utf-8"?>
<p:tagLst xmlns:p="http://schemas.openxmlformats.org/presentationml/2006/main">
  <p:tag name="AS_UNIQUEID" val="2074"/>
</p:tagLst>
</file>

<file path=ppt/tags/tag116.xml><?xml version="1.0" encoding="utf-8"?>
<p:tagLst xmlns:p="http://schemas.openxmlformats.org/presentationml/2006/main">
  <p:tag name="AS_UNIQUEID" val="2075"/>
</p:tagLst>
</file>

<file path=ppt/tags/tag117.xml><?xml version="1.0" encoding="utf-8"?>
<p:tagLst xmlns:p="http://schemas.openxmlformats.org/presentationml/2006/main">
  <p:tag name="AS_UNIQUEID" val="268"/>
  <p:tag name="KSO_WM_BEAUTIFY_FLAG" val=""/>
</p:tagLst>
</file>

<file path=ppt/tags/tag118.xml><?xml version="1.0" encoding="utf-8"?>
<p:tagLst xmlns:p="http://schemas.openxmlformats.org/presentationml/2006/main">
  <p:tag name="AS_UNIQUEID" val="2076"/>
</p:tagLst>
</file>

<file path=ppt/tags/tag119.xml><?xml version="1.0" encoding="utf-8"?>
<p:tagLst xmlns:p="http://schemas.openxmlformats.org/presentationml/2006/main">
  <p:tag name="AS_UNIQUEID" val="2078"/>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2079"/>
</p:tagLst>
</file>

<file path=ppt/tags/tag121.xml><?xml version="1.0" encoding="utf-8"?>
<p:tagLst xmlns:p="http://schemas.openxmlformats.org/presentationml/2006/main">
  <p:tag name="AS_UNIQUEID" val="2080"/>
</p:tagLst>
</file>

<file path=ppt/tags/tag122.xml><?xml version="1.0" encoding="utf-8"?>
<p:tagLst xmlns:p="http://schemas.openxmlformats.org/presentationml/2006/main">
  <p:tag name="AS_UNIQUEID" val="2081"/>
</p:tagLst>
</file>

<file path=ppt/tags/tag123.xml><?xml version="1.0" encoding="utf-8"?>
<p:tagLst xmlns:p="http://schemas.openxmlformats.org/presentationml/2006/main">
  <p:tag name="AS_UNIQUEID" val="2082"/>
</p:tagLst>
</file>

<file path=ppt/tags/tag124.xml><?xml version="1.0" encoding="utf-8"?>
<p:tagLst xmlns:p="http://schemas.openxmlformats.org/presentationml/2006/main">
  <p:tag name="AS_UNIQUEID" val="2083"/>
</p:tagLst>
</file>

<file path=ppt/tags/tag125.xml><?xml version="1.0" encoding="utf-8"?>
<p:tagLst xmlns:p="http://schemas.openxmlformats.org/presentationml/2006/main">
  <p:tag name="AS_UNIQUEID" val="2084"/>
</p:tagLst>
</file>

<file path=ppt/tags/tag126.xml><?xml version="1.0" encoding="utf-8"?>
<p:tagLst xmlns:p="http://schemas.openxmlformats.org/presentationml/2006/main">
  <p:tag name="AS_UNIQUEID" val="2085"/>
</p:tagLst>
</file>

<file path=ppt/tags/tag127.xml><?xml version="1.0" encoding="utf-8"?>
<p:tagLst xmlns:p="http://schemas.openxmlformats.org/presentationml/2006/main">
  <p:tag name="AS_UNIQUEID" val="2086"/>
</p:tagLst>
</file>

<file path=ppt/tags/tag128.xml><?xml version="1.0" encoding="utf-8"?>
<p:tagLst xmlns:p="http://schemas.openxmlformats.org/presentationml/2006/main">
  <p:tag name="AS_UNIQUEID" val="2088"/>
</p:tagLst>
</file>

<file path=ppt/tags/tag129.xml><?xml version="1.0" encoding="utf-8"?>
<p:tagLst xmlns:p="http://schemas.openxmlformats.org/presentationml/2006/main">
  <p:tag name="AS_UNIQUEID" val="2089"/>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2090"/>
</p:tagLst>
</file>

<file path=ppt/tags/tag131.xml><?xml version="1.0" encoding="utf-8"?>
<p:tagLst xmlns:p="http://schemas.openxmlformats.org/presentationml/2006/main">
  <p:tag name="AS_UNIQUEID" val="2091"/>
</p:tagLst>
</file>

<file path=ppt/tags/tag132.xml><?xml version="1.0" encoding="utf-8"?>
<p:tagLst xmlns:p="http://schemas.openxmlformats.org/presentationml/2006/main">
  <p:tag name="AS_UNIQUEID" val="2092"/>
</p:tagLst>
</file>

<file path=ppt/tags/tag133.xml><?xml version="1.0" encoding="utf-8"?>
<p:tagLst xmlns:p="http://schemas.openxmlformats.org/presentationml/2006/main">
  <p:tag name="AS_UNIQUEID" val="268"/>
  <p:tag name="KSO_WM_BEAUTIFY_FLAG" val=""/>
</p:tagLst>
</file>

<file path=ppt/tags/tag134.xml><?xml version="1.0" encoding="utf-8"?>
<p:tagLst xmlns:p="http://schemas.openxmlformats.org/presentationml/2006/main">
  <p:tag name="AS_UNIQUEID" val="2093"/>
</p:tagLst>
</file>

<file path=ppt/tags/tag135.xml><?xml version="1.0" encoding="utf-8"?>
<p:tagLst xmlns:p="http://schemas.openxmlformats.org/presentationml/2006/main">
  <p:tag name="AS_UNIQUEID" val="2094"/>
</p:tagLst>
</file>

<file path=ppt/tags/tag136.xml><?xml version="1.0" encoding="utf-8"?>
<p:tagLst xmlns:p="http://schemas.openxmlformats.org/presentationml/2006/main">
  <p:tag name="AS_UNIQUEID" val="2096"/>
</p:tagLst>
</file>

<file path=ppt/tags/tag137.xml><?xml version="1.0" encoding="utf-8"?>
<p:tagLst xmlns:p="http://schemas.openxmlformats.org/presentationml/2006/main">
  <p:tag name="AS_UNIQUEID" val="2097"/>
</p:tagLst>
</file>

<file path=ppt/tags/tag138.xml><?xml version="1.0" encoding="utf-8"?>
<p:tagLst xmlns:p="http://schemas.openxmlformats.org/presentationml/2006/main">
  <p:tag name="AS_UNIQUEID" val="2098"/>
</p:tagLst>
</file>

<file path=ppt/tags/tag139.xml><?xml version="1.0" encoding="utf-8"?>
<p:tagLst xmlns:p="http://schemas.openxmlformats.org/presentationml/2006/main">
  <p:tag name="AS_UNIQUEID" val="209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2100"/>
</p:tagLst>
</file>

<file path=ppt/tags/tag141.xml><?xml version="1.0" encoding="utf-8"?>
<p:tagLst xmlns:p="http://schemas.openxmlformats.org/presentationml/2006/main">
  <p:tag name="AS_UNIQUEID" val="2101"/>
</p:tagLst>
</file>

<file path=ppt/tags/tag142.xml><?xml version="1.0" encoding="utf-8"?>
<p:tagLst xmlns:p="http://schemas.openxmlformats.org/presentationml/2006/main">
  <p:tag name="AS_UNIQUEID" val="2102"/>
</p:tagLst>
</file>

<file path=ppt/tags/tag143.xml><?xml version="1.0" encoding="utf-8"?>
<p:tagLst xmlns:p="http://schemas.openxmlformats.org/presentationml/2006/main">
  <p:tag name="AS_UNIQUEID" val="2103"/>
</p:tagLst>
</file>

<file path=ppt/tags/tag144.xml><?xml version="1.0" encoding="utf-8"?>
<p:tagLst xmlns:p="http://schemas.openxmlformats.org/presentationml/2006/main">
  <p:tag name="AS_UNIQUEID" val="2104"/>
</p:tagLst>
</file>

<file path=ppt/tags/tag145.xml><?xml version="1.0" encoding="utf-8"?>
<p:tagLst xmlns:p="http://schemas.openxmlformats.org/presentationml/2006/main">
  <p:tag name="AS_UNIQUEID" val="2106"/>
</p:tagLst>
</file>

<file path=ppt/tags/tag146.xml><?xml version="1.0" encoding="utf-8"?>
<p:tagLst xmlns:p="http://schemas.openxmlformats.org/presentationml/2006/main">
  <p:tag name="AS_UNIQUEID" val="2107"/>
  <p:tag name="KSO_WM_BEAUTIFY_FLAG" val=""/>
</p:tagLst>
</file>

<file path=ppt/tags/tag147.xml><?xml version="1.0" encoding="utf-8"?>
<p:tagLst xmlns:p="http://schemas.openxmlformats.org/presentationml/2006/main">
  <p:tag name="AS_UNIQUEID" val="2108"/>
</p:tagLst>
</file>

<file path=ppt/tags/tag148.xml><?xml version="1.0" encoding="utf-8"?>
<p:tagLst xmlns:p="http://schemas.openxmlformats.org/presentationml/2006/main">
  <p:tag name="AS_UNIQUEID" val="2109"/>
</p:tagLst>
</file>

<file path=ppt/tags/tag149.xml><?xml version="1.0" encoding="utf-8"?>
<p:tagLst xmlns:p="http://schemas.openxmlformats.org/presentationml/2006/main">
  <p:tag name="AS_UNIQUEID" val="211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268"/>
  <p:tag name="KSO_WM_BEAUTIFY_FLAG" val=""/>
</p:tagLst>
</file>

<file path=ppt/tags/tag151.xml><?xml version="1.0" encoding="utf-8"?>
<p:tagLst xmlns:p="http://schemas.openxmlformats.org/presentationml/2006/main">
  <p:tag name="AS_UNIQUEID" val="2112"/>
</p:tagLst>
</file>

<file path=ppt/tags/tag152.xml><?xml version="1.0" encoding="utf-8"?>
<p:tagLst xmlns:p="http://schemas.openxmlformats.org/presentationml/2006/main">
  <p:tag name="AS_UNIQUEID" val="2114"/>
</p:tagLst>
</file>

<file path=ppt/tags/tag153.xml><?xml version="1.0" encoding="utf-8"?>
<p:tagLst xmlns:p="http://schemas.openxmlformats.org/presentationml/2006/main">
  <p:tag name="AS_UNIQUEID" val="2115"/>
</p:tagLst>
</file>

<file path=ppt/tags/tag154.xml><?xml version="1.0" encoding="utf-8"?>
<p:tagLst xmlns:p="http://schemas.openxmlformats.org/presentationml/2006/main">
  <p:tag name="AS_UNIQUEID" val="2116"/>
</p:tagLst>
</file>

<file path=ppt/tags/tag155.xml><?xml version="1.0" encoding="utf-8"?>
<p:tagLst xmlns:p="http://schemas.openxmlformats.org/presentationml/2006/main">
  <p:tag name="AS_UNIQUEID" val="2117"/>
</p:tagLst>
</file>

<file path=ppt/tags/tag156.xml><?xml version="1.0" encoding="utf-8"?>
<p:tagLst xmlns:p="http://schemas.openxmlformats.org/presentationml/2006/main">
  <p:tag name="AS_UNIQUEID" val="2118"/>
</p:tagLst>
</file>

<file path=ppt/tags/tag157.xml><?xml version="1.0" encoding="utf-8"?>
<p:tagLst xmlns:p="http://schemas.openxmlformats.org/presentationml/2006/main">
  <p:tag name="AS_UNIQUEID" val="2119"/>
</p:tagLst>
</file>

<file path=ppt/tags/tag158.xml><?xml version="1.0" encoding="utf-8"?>
<p:tagLst xmlns:p="http://schemas.openxmlformats.org/presentationml/2006/main">
  <p:tag name="AS_UNIQUEID" val="2120"/>
</p:tagLst>
</file>

<file path=ppt/tags/tag159.xml><?xml version="1.0" encoding="utf-8"?>
<p:tagLst xmlns:p="http://schemas.openxmlformats.org/presentationml/2006/main">
  <p:tag name="AS_UNIQUEID" val="212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2122"/>
</p:tagLst>
</file>

<file path=ppt/tags/tag161.xml><?xml version="1.0" encoding="utf-8"?>
<p:tagLst xmlns:p="http://schemas.openxmlformats.org/presentationml/2006/main">
  <p:tag name="AS_UNIQUEID" val="2123"/>
</p:tagLst>
</file>

<file path=ppt/tags/tag162.xml><?xml version="1.0" encoding="utf-8"?>
<p:tagLst xmlns:p="http://schemas.openxmlformats.org/presentationml/2006/main">
  <p:tag name="AS_UNIQUEID" val="2124"/>
</p:tagLst>
</file>

<file path=ppt/tags/tag163.xml><?xml version="1.0" encoding="utf-8"?>
<p:tagLst xmlns:p="http://schemas.openxmlformats.org/presentationml/2006/main">
  <p:tag name="AS_UNIQUEID" val="2125"/>
</p:tagLst>
</file>

<file path=ppt/tags/tag164.xml><?xml version="1.0" encoding="utf-8"?>
<p:tagLst xmlns:p="http://schemas.openxmlformats.org/presentationml/2006/main">
  <p:tag name="AS_UNIQUEID" val="1889"/>
</p:tagLst>
</file>

<file path=ppt/tags/tag165.xml><?xml version="1.0" encoding="utf-8"?>
<p:tagLst xmlns:p="http://schemas.openxmlformats.org/presentationml/2006/main">
  <p:tag name="AS_UNIQUEID" val="2126"/>
  <p:tag name="KSO_WM_BEAUTIFY_FLAG" val=""/>
</p:tagLst>
</file>

<file path=ppt/tags/tag166.xml><?xml version="1.0" encoding="utf-8"?>
<p:tagLst xmlns:p="http://schemas.openxmlformats.org/presentationml/2006/main">
  <p:tag name="AS_UNIQUEID" val="2127"/>
</p:tagLst>
</file>

<file path=ppt/tags/tag167.xml><?xml version="1.0" encoding="utf-8"?>
<p:tagLst xmlns:p="http://schemas.openxmlformats.org/presentationml/2006/main">
  <p:tag name="AS_UNIQUEID" val="2128"/>
</p:tagLst>
</file>

<file path=ppt/tags/tag168.xml><?xml version="1.0" encoding="utf-8"?>
<p:tagLst xmlns:p="http://schemas.openxmlformats.org/presentationml/2006/main">
  <p:tag name="AS_UNIQUEID" val="2129"/>
</p:tagLst>
</file>

<file path=ppt/tags/tag169.xml><?xml version="1.0" encoding="utf-8"?>
<p:tagLst xmlns:p="http://schemas.openxmlformats.org/presentationml/2006/main">
  <p:tag name="AS_UNIQUEID" val="268"/>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339"/>
  <p:tag name="KSO_WM_BEAUTIFY_FLAG" val=""/>
</p:tagLst>
</file>

<file path=ppt/tags/tag171.xml><?xml version="1.0" encoding="utf-8"?>
<p:tagLst xmlns:p="http://schemas.openxmlformats.org/presentationml/2006/main">
  <p:tag name="AS_UNIQUEID" val="2130"/>
</p:tagLst>
</file>

<file path=ppt/tags/tag172.xml><?xml version="1.0" encoding="utf-8"?>
<p:tagLst xmlns:p="http://schemas.openxmlformats.org/presentationml/2006/main">
  <p:tag name="AS_UNIQUEID" val="2132"/>
</p:tagLst>
</file>

<file path=ppt/tags/tag173.xml><?xml version="1.0" encoding="utf-8"?>
<p:tagLst xmlns:p="http://schemas.openxmlformats.org/presentationml/2006/main">
  <p:tag name="AS_UNIQUEID" val="2133"/>
</p:tagLst>
</file>

<file path=ppt/tags/tag174.xml><?xml version="1.0" encoding="utf-8"?>
<p:tagLst xmlns:p="http://schemas.openxmlformats.org/presentationml/2006/main">
  <p:tag name="AS_UNIQUEID" val="2134"/>
</p:tagLst>
</file>

<file path=ppt/tags/tag175.xml><?xml version="1.0" encoding="utf-8"?>
<p:tagLst xmlns:p="http://schemas.openxmlformats.org/presentationml/2006/main">
  <p:tag name="AS_UNIQUEID" val="2135"/>
</p:tagLst>
</file>

<file path=ppt/tags/tag176.xml><?xml version="1.0" encoding="utf-8"?>
<p:tagLst xmlns:p="http://schemas.openxmlformats.org/presentationml/2006/main">
  <p:tag name="AS_UNIQUEID" val="2136"/>
</p:tagLst>
</file>

<file path=ppt/tags/tag177.xml><?xml version="1.0" encoding="utf-8"?>
<p:tagLst xmlns:p="http://schemas.openxmlformats.org/presentationml/2006/main">
  <p:tag name="AS_UNIQUEID" val="2137"/>
</p:tagLst>
</file>

<file path=ppt/tags/tag178.xml><?xml version="1.0" encoding="utf-8"?>
<p:tagLst xmlns:p="http://schemas.openxmlformats.org/presentationml/2006/main">
  <p:tag name="AS_UNIQUEID" val="2138"/>
</p:tagLst>
</file>

<file path=ppt/tags/tag179.xml><?xml version="1.0" encoding="utf-8"?>
<p:tagLst xmlns:p="http://schemas.openxmlformats.org/presentationml/2006/main">
  <p:tag name="AS_UNIQUEID" val="2139"/>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2140"/>
</p:tagLst>
</file>

<file path=ppt/tags/tag181.xml><?xml version="1.0" encoding="utf-8"?>
<p:tagLst xmlns:p="http://schemas.openxmlformats.org/presentationml/2006/main">
  <p:tag name="AS_UNIQUEID" val="2141"/>
</p:tagLst>
</file>

<file path=ppt/tags/tag182.xml><?xml version="1.0" encoding="utf-8"?>
<p:tagLst xmlns:p="http://schemas.openxmlformats.org/presentationml/2006/main">
  <p:tag name="AS_UNIQUEID" val="2142"/>
</p:tagLst>
</file>

<file path=ppt/tags/tag183.xml><?xml version="1.0" encoding="utf-8"?>
<p:tagLst xmlns:p="http://schemas.openxmlformats.org/presentationml/2006/main">
  <p:tag name="AS_UNIQUEID" val="339"/>
</p:tagLst>
</file>

<file path=ppt/tags/tag184.xml><?xml version="1.0" encoding="utf-8"?>
<p:tagLst xmlns:p="http://schemas.openxmlformats.org/presentationml/2006/main">
  <p:tag name="AS_UNIQUEID" val="2143"/>
</p:tagLst>
</file>

<file path=ppt/tags/tag185.xml><?xml version="1.0" encoding="utf-8"?>
<p:tagLst xmlns:p="http://schemas.openxmlformats.org/presentationml/2006/main">
  <p:tag name="AS_UNIQUEID" val="1889"/>
</p:tagLst>
</file>

<file path=ppt/tags/tag186.xml><?xml version="1.0" encoding="utf-8"?>
<p:tagLst xmlns:p="http://schemas.openxmlformats.org/presentationml/2006/main">
  <p:tag name="AS_UNIQUEID" val="2144"/>
  <p:tag name="KSO_WM_BEAUTIFY_FLAG" val=""/>
</p:tagLst>
</file>

<file path=ppt/tags/tag187.xml><?xml version="1.0" encoding="utf-8"?>
<p:tagLst xmlns:p="http://schemas.openxmlformats.org/presentationml/2006/main">
  <p:tag name="AS_UNIQUEID" val="2145"/>
</p:tagLst>
</file>

<file path=ppt/tags/tag188.xml><?xml version="1.0" encoding="utf-8"?>
<p:tagLst xmlns:p="http://schemas.openxmlformats.org/presentationml/2006/main">
  <p:tag name="AS_UNIQUEID" val="2146"/>
</p:tagLst>
</file>

<file path=ppt/tags/tag189.xml><?xml version="1.0" encoding="utf-8"?>
<p:tagLst xmlns:p="http://schemas.openxmlformats.org/presentationml/2006/main">
  <p:tag name="AS_UNIQUEID" val="2147"/>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268"/>
  <p:tag name="KSO_WM_BEAUTIFY_FLAG" val=""/>
</p:tagLst>
</file>

<file path=ppt/tags/tag191.xml><?xml version="1.0" encoding="utf-8"?>
<p:tagLst xmlns:p="http://schemas.openxmlformats.org/presentationml/2006/main">
  <p:tag name="AS_UNIQUEID" val="2148"/>
</p:tagLst>
</file>

<file path=ppt/tags/tag192.xml><?xml version="1.0" encoding="utf-8"?>
<p:tagLst xmlns:p="http://schemas.openxmlformats.org/presentationml/2006/main">
  <p:tag name="AS_UNIQUEID" val="2150"/>
</p:tagLst>
</file>

<file path=ppt/tags/tag193.xml><?xml version="1.0" encoding="utf-8"?>
<p:tagLst xmlns:p="http://schemas.openxmlformats.org/presentationml/2006/main">
  <p:tag name="AS_UNIQUEID" val="2151"/>
</p:tagLst>
</file>

<file path=ppt/tags/tag194.xml><?xml version="1.0" encoding="utf-8"?>
<p:tagLst xmlns:p="http://schemas.openxmlformats.org/presentationml/2006/main">
  <p:tag name="AS_UNIQUEID" val="2152"/>
</p:tagLst>
</file>

<file path=ppt/tags/tag195.xml><?xml version="1.0" encoding="utf-8"?>
<p:tagLst xmlns:p="http://schemas.openxmlformats.org/presentationml/2006/main">
  <p:tag name="AS_UNIQUEID" val="2153"/>
</p:tagLst>
</file>

<file path=ppt/tags/tag196.xml><?xml version="1.0" encoding="utf-8"?>
<p:tagLst xmlns:p="http://schemas.openxmlformats.org/presentationml/2006/main">
  <p:tag name="AS_UNIQUEID" val="2154"/>
</p:tagLst>
</file>

<file path=ppt/tags/tag197.xml><?xml version="1.0" encoding="utf-8"?>
<p:tagLst xmlns:p="http://schemas.openxmlformats.org/presentationml/2006/main">
  <p:tag name="AS_UNIQUEID" val="2155"/>
</p:tagLst>
</file>

<file path=ppt/tags/tag198.xml><?xml version="1.0" encoding="utf-8"?>
<p:tagLst xmlns:p="http://schemas.openxmlformats.org/presentationml/2006/main">
  <p:tag name="AS_UNIQUEID" val="2156"/>
</p:tagLst>
</file>

<file path=ppt/tags/tag199.xml><?xml version="1.0" encoding="utf-8"?>
<p:tagLst xmlns:p="http://schemas.openxmlformats.org/presentationml/2006/main">
  <p:tag name="AS_UNIQUEID" val="2157"/>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2158"/>
</p:tagLst>
</file>

<file path=ppt/tags/tag201.xml><?xml version="1.0" encoding="utf-8"?>
<p:tagLst xmlns:p="http://schemas.openxmlformats.org/presentationml/2006/main">
  <p:tag name="AS_UNIQUEID" val="2159"/>
</p:tagLst>
</file>

<file path=ppt/tags/tag202.xml><?xml version="1.0" encoding="utf-8"?>
<p:tagLst xmlns:p="http://schemas.openxmlformats.org/presentationml/2006/main">
  <p:tag name="AS_UNIQUEID" val="2160"/>
</p:tagLst>
</file>

<file path=ppt/tags/tag203.xml><?xml version="1.0" encoding="utf-8"?>
<p:tagLst xmlns:p="http://schemas.openxmlformats.org/presentationml/2006/main">
  <p:tag name="AS_UNIQUEID" val="339"/>
</p:tagLst>
</file>

<file path=ppt/tags/tag204.xml><?xml version="1.0" encoding="utf-8"?>
<p:tagLst xmlns:p="http://schemas.openxmlformats.org/presentationml/2006/main">
  <p:tag name="AS_UNIQUEID" val="2161"/>
</p:tagLst>
</file>

<file path=ppt/tags/tag205.xml><?xml version="1.0" encoding="utf-8"?>
<p:tagLst xmlns:p="http://schemas.openxmlformats.org/presentationml/2006/main">
  <p:tag name="AS_UNIQUEID" val="1889"/>
</p:tagLst>
</file>

<file path=ppt/tags/tag206.xml><?xml version="1.0" encoding="utf-8"?>
<p:tagLst xmlns:p="http://schemas.openxmlformats.org/presentationml/2006/main">
  <p:tag name="AS_UNIQUEID" val="2162"/>
  <p:tag name="KSO_WM_BEAUTIFY_FLAG" val=""/>
</p:tagLst>
</file>

<file path=ppt/tags/tag207.xml><?xml version="1.0" encoding="utf-8"?>
<p:tagLst xmlns:p="http://schemas.openxmlformats.org/presentationml/2006/main">
  <p:tag name="AS_UNIQUEID" val="268"/>
  <p:tag name="KSO_WM_BEAUTIFY_FLAG" val=""/>
</p:tagLst>
</file>

<file path=ppt/tags/tag208.xml><?xml version="1.0" encoding="utf-8"?>
<p:tagLst xmlns:p="http://schemas.openxmlformats.org/presentationml/2006/main">
  <p:tag name="AS_UNIQUEID" val="2163"/>
</p:tagLst>
</file>

<file path=ppt/tags/tag209.xml><?xml version="1.0" encoding="utf-8"?>
<p:tagLst xmlns:p="http://schemas.openxmlformats.org/presentationml/2006/main">
  <p:tag name="AS_UNIQUEID" val="216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2166"/>
</p:tagLst>
</file>

<file path=ppt/tags/tag211.xml><?xml version="1.0" encoding="utf-8"?>
<p:tagLst xmlns:p="http://schemas.openxmlformats.org/presentationml/2006/main">
  <p:tag name="AS_UNIQUEID" val="2167"/>
</p:tagLst>
</file>

<file path=ppt/tags/tag212.xml><?xml version="1.0" encoding="utf-8"?>
<p:tagLst xmlns:p="http://schemas.openxmlformats.org/presentationml/2006/main">
  <p:tag name="AS_UNIQUEID" val="2168"/>
</p:tagLst>
</file>

<file path=ppt/tags/tag213.xml><?xml version="1.0" encoding="utf-8"?>
<p:tagLst xmlns:p="http://schemas.openxmlformats.org/presentationml/2006/main">
  <p:tag name="AS_UNIQUEID" val="2169"/>
</p:tagLst>
</file>

<file path=ppt/tags/tag214.xml><?xml version="1.0" encoding="utf-8"?>
<p:tagLst xmlns:p="http://schemas.openxmlformats.org/presentationml/2006/main">
  <p:tag name="AS_UNIQUEID" val="2170"/>
</p:tagLst>
</file>

<file path=ppt/tags/tag215.xml><?xml version="1.0" encoding="utf-8"?>
<p:tagLst xmlns:p="http://schemas.openxmlformats.org/presentationml/2006/main">
  <p:tag name="AS_UNIQUEID" val="2171"/>
</p:tagLst>
</file>

<file path=ppt/tags/tag216.xml><?xml version="1.0" encoding="utf-8"?>
<p:tagLst xmlns:p="http://schemas.openxmlformats.org/presentationml/2006/main">
  <p:tag name="AS_UNIQUEID" val="2172"/>
</p:tagLst>
</file>

<file path=ppt/tags/tag217.xml><?xml version="1.0" encoding="utf-8"?>
<p:tagLst xmlns:p="http://schemas.openxmlformats.org/presentationml/2006/main">
  <p:tag name="AS_UNIQUEID" val="2173"/>
</p:tagLst>
</file>

<file path=ppt/tags/tag218.xml><?xml version="1.0" encoding="utf-8"?>
<p:tagLst xmlns:p="http://schemas.openxmlformats.org/presentationml/2006/main">
  <p:tag name="AS_UNIQUEID" val="2174"/>
</p:tagLst>
</file>

<file path=ppt/tags/tag219.xml><?xml version="1.0" encoding="utf-8"?>
<p:tagLst xmlns:p="http://schemas.openxmlformats.org/presentationml/2006/main">
  <p:tag name="AS_UNIQUEID" val="2175"/>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1898"/>
</p:tagLst>
</file>

<file path=ppt/tags/tag221.xml><?xml version="1.0" encoding="utf-8"?>
<p:tagLst xmlns:p="http://schemas.openxmlformats.org/presentationml/2006/main">
  <p:tag name="AS_UNIQUEID" val="1892"/>
</p:tagLst>
</file>

<file path=ppt/tags/tag222.xml><?xml version="1.0" encoding="utf-8"?>
<p:tagLst xmlns:p="http://schemas.openxmlformats.org/presentationml/2006/main">
  <p:tag name="AS_UNIQUEID" val="1893"/>
  <p:tag name="KSO_WM_BEAUTIFY_FLAG" val=""/>
</p:tagLst>
</file>

<file path=ppt/tags/tag223.xml><?xml version="1.0" encoding="utf-8"?>
<p:tagLst xmlns:p="http://schemas.openxmlformats.org/presentationml/2006/main">
  <p:tag name="AS_UNIQUEID" val="1893"/>
  <p:tag name="KSO_WM_BEAUTIFY_FLAG" val=""/>
</p:tagLst>
</file>

<file path=ppt/tags/tag224.xml><?xml version="1.0" encoding="utf-8"?>
<p:tagLst xmlns:p="http://schemas.openxmlformats.org/presentationml/2006/main">
  <p:tag name="AS_UNIQUEID" val="1893"/>
  <p:tag name="KSO_WM_BEAUTIFY_FLAG" val=""/>
</p:tagLst>
</file>

<file path=ppt/tags/tag225.xml><?xml version="1.0" encoding="utf-8"?>
<p:tagLst xmlns:p="http://schemas.openxmlformats.org/presentationml/2006/main">
  <p:tag name="AS_UNIQUEID" val="2176"/>
  <p:tag name="KSO_WM_BEAUTIFY_FLAG" val=""/>
</p:tagLst>
</file>

<file path=ppt/tags/tag226.xml><?xml version="1.0" encoding="utf-8"?>
<p:tagLst xmlns:p="http://schemas.openxmlformats.org/presentationml/2006/main">
  <p:tag name="AS_UNIQUEID" val="2177"/>
  <p:tag name="KSO_WM_BEAUTIFY_FLAG" val=""/>
</p:tagLst>
</file>

<file path=ppt/tags/tag227.xml><?xml version="1.0" encoding="utf-8"?>
<p:tagLst xmlns:p="http://schemas.openxmlformats.org/presentationml/2006/main">
  <p:tag name="AS_UNIQUEID" val="2178"/>
  <p:tag name="KSO_WM_BEAUTIFY_FLAG" val=""/>
</p:tagLst>
</file>

<file path=ppt/tags/tag228.xml><?xml version="1.0" encoding="utf-8"?>
<p:tagLst xmlns:p="http://schemas.openxmlformats.org/presentationml/2006/main">
  <p:tag name="AS_UNIQUEID" val="268"/>
  <p:tag name="KSO_WM_BEAUTIFY_FLAG" val=""/>
</p:tagLst>
</file>

<file path=ppt/tags/tag229.xml><?xml version="1.0" encoding="utf-8"?>
<p:tagLst xmlns:p="http://schemas.openxmlformats.org/presentationml/2006/main">
  <p:tag name="AS_UNIQUEID" val="218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AS_UNIQUEID" val="2181"/>
</p:tagLst>
</file>

<file path=ppt/tags/tag231.xml><?xml version="1.0" encoding="utf-8"?>
<p:tagLst xmlns:p="http://schemas.openxmlformats.org/presentationml/2006/main">
  <p:tag name="AS_UNIQUEID" val="2182"/>
</p:tagLst>
</file>

<file path=ppt/tags/tag232.xml><?xml version="1.0" encoding="utf-8"?>
<p:tagLst xmlns:p="http://schemas.openxmlformats.org/presentationml/2006/main">
  <p:tag name="AS_UNIQUEID" val="2183"/>
</p:tagLst>
</file>

<file path=ppt/tags/tag233.xml><?xml version="1.0" encoding="utf-8"?>
<p:tagLst xmlns:p="http://schemas.openxmlformats.org/presentationml/2006/main">
  <p:tag name="AS_UNIQUEID" val="2184"/>
</p:tagLst>
</file>

<file path=ppt/tags/tag234.xml><?xml version="1.0" encoding="utf-8"?>
<p:tagLst xmlns:p="http://schemas.openxmlformats.org/presentationml/2006/main">
  <p:tag name="AS_UNIQUEID" val="2185"/>
</p:tagLst>
</file>

<file path=ppt/tags/tag235.xml><?xml version="1.0" encoding="utf-8"?>
<p:tagLst xmlns:p="http://schemas.openxmlformats.org/presentationml/2006/main">
  <p:tag name="AS_UNIQUEID" val="2186"/>
</p:tagLst>
</file>

<file path=ppt/tags/tag236.xml><?xml version="1.0" encoding="utf-8"?>
<p:tagLst xmlns:p="http://schemas.openxmlformats.org/presentationml/2006/main">
  <p:tag name="AS_UNIQUEID" val="2187"/>
</p:tagLst>
</file>

<file path=ppt/tags/tag237.xml><?xml version="1.0" encoding="utf-8"?>
<p:tagLst xmlns:p="http://schemas.openxmlformats.org/presentationml/2006/main">
  <p:tag name="AS_UNIQUEID" val="2188"/>
</p:tagLst>
</file>

<file path=ppt/tags/tag238.xml><?xml version="1.0" encoding="utf-8"?>
<p:tagLst xmlns:p="http://schemas.openxmlformats.org/presentationml/2006/main">
  <p:tag name="AS_UNIQUEID" val="2189"/>
</p:tagLst>
</file>

<file path=ppt/tags/tag239.xml><?xml version="1.0" encoding="utf-8"?>
<p:tagLst xmlns:p="http://schemas.openxmlformats.org/presentationml/2006/main">
  <p:tag name="AS_UNIQUEID" val="219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AS_UNIQUEID" val="339"/>
</p:tagLst>
</file>

<file path=ppt/tags/tag241.xml><?xml version="1.0" encoding="utf-8"?>
<p:tagLst xmlns:p="http://schemas.openxmlformats.org/presentationml/2006/main">
  <p:tag name="AS_UNIQUEID" val="2191"/>
</p:tagLst>
</file>

<file path=ppt/tags/tag242.xml><?xml version="1.0" encoding="utf-8"?>
<p:tagLst xmlns:p="http://schemas.openxmlformats.org/presentationml/2006/main">
  <p:tag name="AS_UNIQUEID" val="1889"/>
</p:tagLst>
</file>

<file path=ppt/tags/tag243.xml><?xml version="1.0" encoding="utf-8"?>
<p:tagLst xmlns:p="http://schemas.openxmlformats.org/presentationml/2006/main">
  <p:tag name="AS_UNIQUEID" val="2192"/>
  <p:tag name="KSO_WM_BEAUTIFY_FLAG" val=""/>
</p:tagLst>
</file>

<file path=ppt/tags/tag244.xml><?xml version="1.0" encoding="utf-8"?>
<p:tagLst xmlns:p="http://schemas.openxmlformats.org/presentationml/2006/main">
  <p:tag name="AS_UNIQUEID" val="2193"/>
</p:tagLst>
</file>

<file path=ppt/tags/tag245.xml><?xml version="1.0" encoding="utf-8"?>
<p:tagLst xmlns:p="http://schemas.openxmlformats.org/presentationml/2006/main">
  <p:tag name="AS_UNIQUEID" val="2194"/>
</p:tagLst>
</file>

<file path=ppt/tags/tag246.xml><?xml version="1.0" encoding="utf-8"?>
<p:tagLst xmlns:p="http://schemas.openxmlformats.org/presentationml/2006/main">
  <p:tag name="AS_UNIQUEID" val="2195"/>
</p:tagLst>
</file>

<file path=ppt/tags/tag247.xml><?xml version="1.0" encoding="utf-8"?>
<p:tagLst xmlns:p="http://schemas.openxmlformats.org/presentationml/2006/main">
  <p:tag name="AS_UNIQUEID" val="268"/>
  <p:tag name="KSO_WM_BEAUTIFY_FLAG" val=""/>
</p:tagLst>
</file>

<file path=ppt/tags/tag248.xml><?xml version="1.0" encoding="utf-8"?>
<p:tagLst xmlns:p="http://schemas.openxmlformats.org/presentationml/2006/main">
  <p:tag name="AS_UNIQUEID" val="2196"/>
</p:tagLst>
</file>

<file path=ppt/tags/tag249.xml><?xml version="1.0" encoding="utf-8"?>
<p:tagLst xmlns:p="http://schemas.openxmlformats.org/presentationml/2006/main">
  <p:tag name="AS_UNIQUEID" val="2198"/>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2199"/>
</p:tagLst>
</file>

<file path=ppt/tags/tag251.xml><?xml version="1.0" encoding="utf-8"?>
<p:tagLst xmlns:p="http://schemas.openxmlformats.org/presentationml/2006/main">
  <p:tag name="AS_UNIQUEID" val="2200"/>
</p:tagLst>
</file>

<file path=ppt/tags/tag252.xml><?xml version="1.0" encoding="utf-8"?>
<p:tagLst xmlns:p="http://schemas.openxmlformats.org/presentationml/2006/main">
  <p:tag name="AS_UNIQUEID" val="2201"/>
</p:tagLst>
</file>

<file path=ppt/tags/tag253.xml><?xml version="1.0" encoding="utf-8"?>
<p:tagLst xmlns:p="http://schemas.openxmlformats.org/presentationml/2006/main">
  <p:tag name="AS_UNIQUEID" val="2202"/>
</p:tagLst>
</file>

<file path=ppt/tags/tag254.xml><?xml version="1.0" encoding="utf-8"?>
<p:tagLst xmlns:p="http://schemas.openxmlformats.org/presentationml/2006/main">
  <p:tag name="AS_UNIQUEID" val="2203"/>
</p:tagLst>
</file>

<file path=ppt/tags/tag255.xml><?xml version="1.0" encoding="utf-8"?>
<p:tagLst xmlns:p="http://schemas.openxmlformats.org/presentationml/2006/main">
  <p:tag name="AS_UNIQUEID" val="2204"/>
</p:tagLst>
</file>

<file path=ppt/tags/tag256.xml><?xml version="1.0" encoding="utf-8"?>
<p:tagLst xmlns:p="http://schemas.openxmlformats.org/presentationml/2006/main">
  <p:tag name="AS_UNIQUEID" val="2205"/>
</p:tagLst>
</file>

<file path=ppt/tags/tag257.xml><?xml version="1.0" encoding="utf-8"?>
<p:tagLst xmlns:p="http://schemas.openxmlformats.org/presentationml/2006/main">
  <p:tag name="AS_UNIQUEID" val="2206"/>
</p:tagLst>
</file>

<file path=ppt/tags/tag258.xml><?xml version="1.0" encoding="utf-8"?>
<p:tagLst xmlns:p="http://schemas.openxmlformats.org/presentationml/2006/main">
  <p:tag name="AS_UNIQUEID" val="2207"/>
</p:tagLst>
</file>

<file path=ppt/tags/tag259.xml><?xml version="1.0" encoding="utf-8"?>
<p:tagLst xmlns:p="http://schemas.openxmlformats.org/presentationml/2006/main">
  <p:tag name="AS_UNIQUEID" val="2208"/>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339"/>
</p:tagLst>
</file>

<file path=ppt/tags/tag261.xml><?xml version="1.0" encoding="utf-8"?>
<p:tagLst xmlns:p="http://schemas.openxmlformats.org/presentationml/2006/main">
  <p:tag name="AS_UNIQUEID" val="2209"/>
</p:tagLst>
</file>

<file path=ppt/tags/tag262.xml><?xml version="1.0" encoding="utf-8"?>
<p:tagLst xmlns:p="http://schemas.openxmlformats.org/presentationml/2006/main">
  <p:tag name="AS_UNIQUEID" val="1889"/>
</p:tagLst>
</file>

<file path=ppt/tags/tag263.xml><?xml version="1.0" encoding="utf-8"?>
<p:tagLst xmlns:p="http://schemas.openxmlformats.org/presentationml/2006/main">
  <p:tag name="AS_UNIQUEID" val="2210"/>
  <p:tag name="KSO_WM_BEAUTIFY_FLAG" val=""/>
</p:tagLst>
</file>

<file path=ppt/tags/tag264.xml><?xml version="1.0" encoding="utf-8"?>
<p:tagLst xmlns:p="http://schemas.openxmlformats.org/presentationml/2006/main">
  <p:tag name="AS_UNIQUEID" val="2211"/>
</p:tagLst>
</file>

<file path=ppt/tags/tag265.xml><?xml version="1.0" encoding="utf-8"?>
<p:tagLst xmlns:p="http://schemas.openxmlformats.org/presentationml/2006/main">
  <p:tag name="AS_UNIQUEID" val="2212"/>
</p:tagLst>
</file>

<file path=ppt/tags/tag266.xml><?xml version="1.0" encoding="utf-8"?>
<p:tagLst xmlns:p="http://schemas.openxmlformats.org/presentationml/2006/main">
  <p:tag name="AS_UNIQUEID" val="2213"/>
</p:tagLst>
</file>

<file path=ppt/tags/tag267.xml><?xml version="1.0" encoding="utf-8"?>
<p:tagLst xmlns:p="http://schemas.openxmlformats.org/presentationml/2006/main">
  <p:tag name="AS_UNIQUEID" val="268"/>
  <p:tag name="KSO_WM_BEAUTIFY_FLAG" val=""/>
</p:tagLst>
</file>

<file path=ppt/tags/tag268.xml><?xml version="1.0" encoding="utf-8"?>
<p:tagLst xmlns:p="http://schemas.openxmlformats.org/presentationml/2006/main">
  <p:tag name="AS_UNIQUEID" val="2214"/>
</p:tagLst>
</file>

<file path=ppt/tags/tag269.xml><?xml version="1.0" encoding="utf-8"?>
<p:tagLst xmlns:p="http://schemas.openxmlformats.org/presentationml/2006/main">
  <p:tag name="AS_UNIQUEID" val="221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AS_UNIQUEID" val="2217"/>
</p:tagLst>
</file>

<file path=ppt/tags/tag271.xml><?xml version="1.0" encoding="utf-8"?>
<p:tagLst xmlns:p="http://schemas.openxmlformats.org/presentationml/2006/main">
  <p:tag name="AS_UNIQUEID" val="2218"/>
</p:tagLst>
</file>

<file path=ppt/tags/tag272.xml><?xml version="1.0" encoding="utf-8"?>
<p:tagLst xmlns:p="http://schemas.openxmlformats.org/presentationml/2006/main">
  <p:tag name="AS_UNIQUEID" val="2219"/>
</p:tagLst>
</file>

<file path=ppt/tags/tag273.xml><?xml version="1.0" encoding="utf-8"?>
<p:tagLst xmlns:p="http://schemas.openxmlformats.org/presentationml/2006/main">
  <p:tag name="AS_UNIQUEID" val="2220"/>
</p:tagLst>
</file>

<file path=ppt/tags/tag274.xml><?xml version="1.0" encoding="utf-8"?>
<p:tagLst xmlns:p="http://schemas.openxmlformats.org/presentationml/2006/main">
  <p:tag name="AS_UNIQUEID" val="2221"/>
</p:tagLst>
</file>

<file path=ppt/tags/tag275.xml><?xml version="1.0" encoding="utf-8"?>
<p:tagLst xmlns:p="http://schemas.openxmlformats.org/presentationml/2006/main">
  <p:tag name="AS_UNIQUEID" val="2222"/>
</p:tagLst>
</file>

<file path=ppt/tags/tag276.xml><?xml version="1.0" encoding="utf-8"?>
<p:tagLst xmlns:p="http://schemas.openxmlformats.org/presentationml/2006/main">
  <p:tag name="AS_UNIQUEID" val="2223"/>
</p:tagLst>
</file>

<file path=ppt/tags/tag277.xml><?xml version="1.0" encoding="utf-8"?>
<p:tagLst xmlns:p="http://schemas.openxmlformats.org/presentationml/2006/main">
  <p:tag name="AS_UNIQUEID" val="2224"/>
</p:tagLst>
</file>

<file path=ppt/tags/tag278.xml><?xml version="1.0" encoding="utf-8"?>
<p:tagLst xmlns:p="http://schemas.openxmlformats.org/presentationml/2006/main">
  <p:tag name="AS_UNIQUEID" val="2225"/>
</p:tagLst>
</file>

<file path=ppt/tags/tag279.xml><?xml version="1.0" encoding="utf-8"?>
<p:tagLst xmlns:p="http://schemas.openxmlformats.org/presentationml/2006/main">
  <p:tag name="AS_UNIQUEID" val="222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AS_UNIQUEID" val="268"/>
  <p:tag name="KSO_WM_BEAUTIFY_FLAG" val=""/>
</p:tagLst>
</file>

<file path=ppt/tags/tag281.xml><?xml version="1.0" encoding="utf-8"?>
<p:tagLst xmlns:p="http://schemas.openxmlformats.org/presentationml/2006/main">
  <p:tag name="AS_UNIQUEID" val="2227"/>
</p:tagLst>
</file>

<file path=ppt/tags/tag282.xml><?xml version="1.0" encoding="utf-8"?>
<p:tagLst xmlns:p="http://schemas.openxmlformats.org/presentationml/2006/main">
  <p:tag name="AS_UNIQUEID" val="1889"/>
</p:tagLst>
</file>

<file path=ppt/tags/tag283.xml><?xml version="1.0" encoding="utf-8"?>
<p:tagLst xmlns:p="http://schemas.openxmlformats.org/presentationml/2006/main">
  <p:tag name="AS_UNIQUEID" val="2228"/>
  <p:tag name="KSO_WM_BEAUTIFY_FLAG" val=""/>
</p:tagLst>
</file>

<file path=ppt/tags/tag284.xml><?xml version="1.0" encoding="utf-8"?>
<p:tagLst xmlns:p="http://schemas.openxmlformats.org/presentationml/2006/main">
  <p:tag name="AS_UNIQUEID" val="2229"/>
</p:tagLst>
</file>

<file path=ppt/tags/tag285.xml><?xml version="1.0" encoding="utf-8"?>
<p:tagLst xmlns:p="http://schemas.openxmlformats.org/presentationml/2006/main">
  <p:tag name="AS_UNIQUEID" val="2230"/>
</p:tagLst>
</file>

<file path=ppt/tags/tag286.xml><?xml version="1.0" encoding="utf-8"?>
<p:tagLst xmlns:p="http://schemas.openxmlformats.org/presentationml/2006/main">
  <p:tag name="AS_UNIQUEID" val="2231"/>
</p:tagLst>
</file>

<file path=ppt/tags/tag287.xml><?xml version="1.0" encoding="utf-8"?>
<p:tagLst xmlns:p="http://schemas.openxmlformats.org/presentationml/2006/main">
  <p:tag name="AS_UNIQUEID" val="2232"/>
</p:tagLst>
</file>

<file path=ppt/tags/tag288.xml><?xml version="1.0" encoding="utf-8"?>
<p:tagLst xmlns:p="http://schemas.openxmlformats.org/presentationml/2006/main">
  <p:tag name="AS_UNIQUEID" val="2235"/>
</p:tagLst>
</file>

<file path=ppt/tags/tag289.xml><?xml version="1.0" encoding="utf-8"?>
<p:tagLst xmlns:p="http://schemas.openxmlformats.org/presentationml/2006/main">
  <p:tag name="AS_UNIQUEID" val="223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AS_UNIQUEID" val="2237"/>
</p:tagLst>
</file>

<file path=ppt/tags/tag291.xml><?xml version="1.0" encoding="utf-8"?>
<p:tagLst xmlns:p="http://schemas.openxmlformats.org/presentationml/2006/main">
  <p:tag name="AS_UNIQUEID" val="2238"/>
</p:tagLst>
</file>

<file path=ppt/tags/tag292.xml><?xml version="1.0" encoding="utf-8"?>
<p:tagLst xmlns:p="http://schemas.openxmlformats.org/presentationml/2006/main">
  <p:tag name="AS_UNIQUEID" val="2239"/>
</p:tagLst>
</file>

<file path=ppt/tags/tag293.xml><?xml version="1.0" encoding="utf-8"?>
<p:tagLst xmlns:p="http://schemas.openxmlformats.org/presentationml/2006/main">
  <p:tag name="AS_UNIQUEID" val="2240"/>
</p:tagLst>
</file>

<file path=ppt/tags/tag294.xml><?xml version="1.0" encoding="utf-8"?>
<p:tagLst xmlns:p="http://schemas.openxmlformats.org/presentationml/2006/main">
  <p:tag name="AS_UNIQUEID" val="2241"/>
</p:tagLst>
</file>

<file path=ppt/tags/tag295.xml><?xml version="1.0" encoding="utf-8"?>
<p:tagLst xmlns:p="http://schemas.openxmlformats.org/presentationml/2006/main">
  <p:tag name="AS_UNIQUEID" val="2242"/>
</p:tagLst>
</file>

<file path=ppt/tags/tag296.xml><?xml version="1.0" encoding="utf-8"?>
<p:tagLst xmlns:p="http://schemas.openxmlformats.org/presentationml/2006/main">
  <p:tag name="AS_UNIQUEID" val="2243"/>
</p:tagLst>
</file>

<file path=ppt/tags/tag297.xml><?xml version="1.0" encoding="utf-8"?>
<p:tagLst xmlns:p="http://schemas.openxmlformats.org/presentationml/2006/main">
  <p:tag name="AS_UNIQUEID" val="268"/>
  <p:tag name="KSO_WM_BEAUTIFY_FLAG" val=""/>
</p:tagLst>
</file>

<file path=ppt/tags/tag298.xml><?xml version="1.0" encoding="utf-8"?>
<p:tagLst xmlns:p="http://schemas.openxmlformats.org/presentationml/2006/main">
  <p:tag name="AS_UNIQUEID" val="2246"/>
  <p:tag name="KSO_WM_BEAUTIFY_FLAG" val=""/>
</p:tagLst>
</file>

<file path=ppt/tags/tag299.xml><?xml version="1.0" encoding="utf-8"?>
<p:tagLst xmlns:p="http://schemas.openxmlformats.org/presentationml/2006/main">
  <p:tag name="AS_UNIQUEID" val="224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2248"/>
</p:tagLst>
</file>

<file path=ppt/tags/tag301.xml><?xml version="1.0" encoding="utf-8"?>
<p:tagLst xmlns:p="http://schemas.openxmlformats.org/presentationml/2006/main">
  <p:tag name="AS_UNIQUEID" val="2249"/>
</p:tagLst>
</file>

<file path=ppt/tags/tag302.xml><?xml version="1.0" encoding="utf-8"?>
<p:tagLst xmlns:p="http://schemas.openxmlformats.org/presentationml/2006/main">
  <p:tag name="AS_UNIQUEID" val="2250"/>
</p:tagLst>
</file>

<file path=ppt/tags/tag303.xml><?xml version="1.0" encoding="utf-8"?>
<p:tagLst xmlns:p="http://schemas.openxmlformats.org/presentationml/2006/main">
  <p:tag name="AS_UNIQUEID" val="2252"/>
</p:tagLst>
</file>

<file path=ppt/tags/tag304.xml><?xml version="1.0" encoding="utf-8"?>
<p:tagLst xmlns:p="http://schemas.openxmlformats.org/presentationml/2006/main">
  <p:tag name="AS_UNIQUEID" val="2253"/>
</p:tagLst>
</file>

<file path=ppt/tags/tag305.xml><?xml version="1.0" encoding="utf-8"?>
<p:tagLst xmlns:p="http://schemas.openxmlformats.org/presentationml/2006/main">
  <p:tag name="AS_UNIQUEID" val="2254"/>
</p:tagLst>
</file>

<file path=ppt/tags/tag306.xml><?xml version="1.0" encoding="utf-8"?>
<p:tagLst xmlns:p="http://schemas.openxmlformats.org/presentationml/2006/main">
  <p:tag name="AS_UNIQUEID" val="2255"/>
</p:tagLst>
</file>

<file path=ppt/tags/tag307.xml><?xml version="1.0" encoding="utf-8"?>
<p:tagLst xmlns:p="http://schemas.openxmlformats.org/presentationml/2006/main">
  <p:tag name="AS_UNIQUEID" val="2256"/>
</p:tagLst>
</file>

<file path=ppt/tags/tag308.xml><?xml version="1.0" encoding="utf-8"?>
<p:tagLst xmlns:p="http://schemas.openxmlformats.org/presentationml/2006/main">
  <p:tag name="AS_UNIQUEID" val="2257"/>
</p:tagLst>
</file>

<file path=ppt/tags/tag309.xml><?xml version="1.0" encoding="utf-8"?>
<p:tagLst xmlns:p="http://schemas.openxmlformats.org/presentationml/2006/main">
  <p:tag name="AS_UNIQUEID" val="2258"/>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2259"/>
</p:tagLst>
</file>

<file path=ppt/tags/tag311.xml><?xml version="1.0" encoding="utf-8"?>
<p:tagLst xmlns:p="http://schemas.openxmlformats.org/presentationml/2006/main">
  <p:tag name="AS_UNIQUEID" val="2260"/>
</p:tagLst>
</file>

<file path=ppt/tags/tag312.xml><?xml version="1.0" encoding="utf-8"?>
<p:tagLst xmlns:p="http://schemas.openxmlformats.org/presentationml/2006/main">
  <p:tag name="AS_UNIQUEID" val="2261"/>
</p:tagLst>
</file>

<file path=ppt/tags/tag313.xml><?xml version="1.0" encoding="utf-8"?>
<p:tagLst xmlns:p="http://schemas.openxmlformats.org/presentationml/2006/main">
  <p:tag name="AS_UNIQUEID" val="2262"/>
</p:tagLst>
</file>

<file path=ppt/tags/tag314.xml><?xml version="1.0" encoding="utf-8"?>
<p:tagLst xmlns:p="http://schemas.openxmlformats.org/presentationml/2006/main">
  <p:tag name="AS_UNIQUEID" val="339"/>
</p:tagLst>
</file>

<file path=ppt/tags/tag315.xml><?xml version="1.0" encoding="utf-8"?>
<p:tagLst xmlns:p="http://schemas.openxmlformats.org/presentationml/2006/main">
  <p:tag name="AS_UNIQUEID" val="2263"/>
</p:tagLst>
</file>

<file path=ppt/tags/tag316.xml><?xml version="1.0" encoding="utf-8"?>
<p:tagLst xmlns:p="http://schemas.openxmlformats.org/presentationml/2006/main">
  <p:tag name="AS_UNIQUEID" val="1889"/>
</p:tagLst>
</file>

<file path=ppt/tags/tag317.xml><?xml version="1.0" encoding="utf-8"?>
<p:tagLst xmlns:p="http://schemas.openxmlformats.org/presentationml/2006/main">
  <p:tag name="AS_UNIQUEID" val="2264"/>
  <p:tag name="KSO_WM_BEAUTIFY_FLAG" val=""/>
</p:tagLst>
</file>

<file path=ppt/tags/tag318.xml><?xml version="1.0" encoding="utf-8"?>
<p:tagLst xmlns:p="http://schemas.openxmlformats.org/presentationml/2006/main">
  <p:tag name="AS_UNIQUEID" val="2265"/>
</p:tagLst>
</file>

<file path=ppt/tags/tag319.xml><?xml version="1.0" encoding="utf-8"?>
<p:tagLst xmlns:p="http://schemas.openxmlformats.org/presentationml/2006/main">
  <p:tag name="AS_UNIQUEID" val="226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268"/>
  <p:tag name="KSO_WM_BEAUTIFY_FLAG" val=""/>
</p:tagLst>
</file>

<file path=ppt/tags/tag321.xml><?xml version="1.0" encoding="utf-8"?>
<p:tagLst xmlns:p="http://schemas.openxmlformats.org/presentationml/2006/main">
  <p:tag name="AS_UNIQUEID" val="2267"/>
  <p:tag name="KSO_WM_BEAUTIFY_FLAG" val=""/>
</p:tagLst>
</file>

<file path=ppt/tags/tag322.xml><?xml version="1.0" encoding="utf-8"?>
<p:tagLst xmlns:p="http://schemas.openxmlformats.org/presentationml/2006/main">
  <p:tag name="AS_UNIQUEID" val="2268"/>
</p:tagLst>
</file>

<file path=ppt/tags/tag323.xml><?xml version="1.0" encoding="utf-8"?>
<p:tagLst xmlns:p="http://schemas.openxmlformats.org/presentationml/2006/main">
  <p:tag name="AS_UNIQUEID" val="2270"/>
</p:tagLst>
</file>

<file path=ppt/tags/tag324.xml><?xml version="1.0" encoding="utf-8"?>
<p:tagLst xmlns:p="http://schemas.openxmlformats.org/presentationml/2006/main">
  <p:tag name="AS_UNIQUEID" val="2271"/>
</p:tagLst>
</file>

<file path=ppt/tags/tag325.xml><?xml version="1.0" encoding="utf-8"?>
<p:tagLst xmlns:p="http://schemas.openxmlformats.org/presentationml/2006/main">
  <p:tag name="AS_UNIQUEID" val="2272"/>
</p:tagLst>
</file>

<file path=ppt/tags/tag326.xml><?xml version="1.0" encoding="utf-8"?>
<p:tagLst xmlns:p="http://schemas.openxmlformats.org/presentationml/2006/main">
  <p:tag name="AS_UNIQUEID" val="2273"/>
</p:tagLst>
</file>

<file path=ppt/tags/tag327.xml><?xml version="1.0" encoding="utf-8"?>
<p:tagLst xmlns:p="http://schemas.openxmlformats.org/presentationml/2006/main">
  <p:tag name="AS_UNIQUEID" val="2274"/>
</p:tagLst>
</file>

<file path=ppt/tags/tag328.xml><?xml version="1.0" encoding="utf-8"?>
<p:tagLst xmlns:p="http://schemas.openxmlformats.org/presentationml/2006/main">
  <p:tag name="AS_UNIQUEID" val="2275"/>
</p:tagLst>
</file>

<file path=ppt/tags/tag329.xml><?xml version="1.0" encoding="utf-8"?>
<p:tagLst xmlns:p="http://schemas.openxmlformats.org/presentationml/2006/main">
  <p:tag name="AS_UNIQUEID" val="227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AS_UNIQUEID" val="2277"/>
</p:tagLst>
</file>

<file path=ppt/tags/tag331.xml><?xml version="1.0" encoding="utf-8"?>
<p:tagLst xmlns:p="http://schemas.openxmlformats.org/presentationml/2006/main">
  <p:tag name="AS_UNIQUEID" val="2278"/>
</p:tagLst>
</file>

<file path=ppt/tags/tag332.xml><?xml version="1.0" encoding="utf-8"?>
<p:tagLst xmlns:p="http://schemas.openxmlformats.org/presentationml/2006/main">
  <p:tag name="AS_UNIQUEID" val="2279"/>
</p:tagLst>
</file>

<file path=ppt/tags/tag333.xml><?xml version="1.0" encoding="utf-8"?>
<p:tagLst xmlns:p="http://schemas.openxmlformats.org/presentationml/2006/main">
  <p:tag name="AS_UNIQUEID" val="339"/>
</p:tagLst>
</file>

<file path=ppt/tags/tag334.xml><?xml version="1.0" encoding="utf-8"?>
<p:tagLst xmlns:p="http://schemas.openxmlformats.org/presentationml/2006/main">
  <p:tag name="AS_UNIQUEID" val="2280"/>
</p:tagLst>
</file>

<file path=ppt/tags/tag335.xml><?xml version="1.0" encoding="utf-8"?>
<p:tagLst xmlns:p="http://schemas.openxmlformats.org/presentationml/2006/main">
  <p:tag name="AS_UNIQUEID" val="1889"/>
</p:tagLst>
</file>

<file path=ppt/tags/tag336.xml><?xml version="1.0" encoding="utf-8"?>
<p:tagLst xmlns:p="http://schemas.openxmlformats.org/presentationml/2006/main">
  <p:tag name="AS_UNIQUEID" val="2281"/>
  <p:tag name="KSO_WM_BEAUTIFY_FLAG" val=""/>
</p:tagLst>
</file>

<file path=ppt/tags/tag337.xml><?xml version="1.0" encoding="utf-8"?>
<p:tagLst xmlns:p="http://schemas.openxmlformats.org/presentationml/2006/main">
  <p:tag name="AS_UNIQUEID" val="2282"/>
</p:tagLst>
</file>

<file path=ppt/tags/tag338.xml><?xml version="1.0" encoding="utf-8"?>
<p:tagLst xmlns:p="http://schemas.openxmlformats.org/presentationml/2006/main">
  <p:tag name="AS_UNIQUEID" val="2283"/>
</p:tagLst>
</file>

<file path=ppt/tags/tag339.xml><?xml version="1.0" encoding="utf-8"?>
<p:tagLst xmlns:p="http://schemas.openxmlformats.org/presentationml/2006/main">
  <p:tag name="AS_UNIQUEID" val="2284"/>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268"/>
  <p:tag name="KSO_WM_BEAUTIFY_FLAG" val=""/>
</p:tagLst>
</file>

<file path=ppt/tags/tag341.xml><?xml version="1.0" encoding="utf-8"?>
<p:tagLst xmlns:p="http://schemas.openxmlformats.org/presentationml/2006/main">
  <p:tag name="AS_UNIQUEID" val="2285"/>
</p:tagLst>
</file>

<file path=ppt/tags/tag342.xml><?xml version="1.0" encoding="utf-8"?>
<p:tagLst xmlns:p="http://schemas.openxmlformats.org/presentationml/2006/main">
  <p:tag name="AS_UNIQUEID" val="2503"/>
</p:tagLst>
</file>

<file path=ppt/tags/tag343.xml><?xml version="1.0" encoding="utf-8"?>
<p:tagLst xmlns:p="http://schemas.openxmlformats.org/presentationml/2006/main">
  <p:tag name="AS_UNIQUEID" val="2504"/>
</p:tagLst>
</file>

<file path=ppt/tags/tag344.xml><?xml version="1.0" encoding="utf-8"?>
<p:tagLst xmlns:p="http://schemas.openxmlformats.org/presentationml/2006/main">
  <p:tag name="AS_UNIQUEID" val="2505"/>
</p:tagLst>
</file>

<file path=ppt/tags/tag345.xml><?xml version="1.0" encoding="utf-8"?>
<p:tagLst xmlns:p="http://schemas.openxmlformats.org/presentationml/2006/main">
  <p:tag name="AS_UNIQUEID" val="2506"/>
</p:tagLst>
</file>

<file path=ppt/tags/tag346.xml><?xml version="1.0" encoding="utf-8"?>
<p:tagLst xmlns:p="http://schemas.openxmlformats.org/presentationml/2006/main">
  <p:tag name="AS_UNIQUEID" val="2507"/>
</p:tagLst>
</file>

<file path=ppt/tags/tag347.xml><?xml version="1.0" encoding="utf-8"?>
<p:tagLst xmlns:p="http://schemas.openxmlformats.org/presentationml/2006/main">
  <p:tag name="AS_UNIQUEID" val="2508"/>
</p:tagLst>
</file>

<file path=ppt/tags/tag348.xml><?xml version="1.0" encoding="utf-8"?>
<p:tagLst xmlns:p="http://schemas.openxmlformats.org/presentationml/2006/main">
  <p:tag name="AS_UNIQUEID" val="2509"/>
</p:tagLst>
</file>

<file path=ppt/tags/tag349.xml><?xml version="1.0" encoding="utf-8"?>
<p:tagLst xmlns:p="http://schemas.openxmlformats.org/presentationml/2006/main">
  <p:tag name="AS_UNIQUEID" val="251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2511"/>
</p:tagLst>
</file>

<file path=ppt/tags/tag351.xml><?xml version="1.0" encoding="utf-8"?>
<p:tagLst xmlns:p="http://schemas.openxmlformats.org/presentationml/2006/main">
  <p:tag name="AS_UNIQUEID" val="2512"/>
</p:tagLst>
</file>

<file path=ppt/tags/tag352.xml><?xml version="1.0" encoding="utf-8"?>
<p:tagLst xmlns:p="http://schemas.openxmlformats.org/presentationml/2006/main">
  <p:tag name="AS_UNIQUEID" val="268"/>
  <p:tag name="KSO_WM_BEAUTIFY_FLAG" val=""/>
</p:tagLst>
</file>

<file path=ppt/tags/tag353.xml><?xml version="1.0" encoding="utf-8"?>
<p:tagLst xmlns:p="http://schemas.openxmlformats.org/presentationml/2006/main">
  <p:tag name="AS_UNIQUEID" val="2513"/>
</p:tagLst>
</file>

<file path=ppt/tags/tag354.xml><?xml version="1.0" encoding="utf-8"?>
<p:tagLst xmlns:p="http://schemas.openxmlformats.org/presentationml/2006/main">
  <p:tag name="AS_UNIQUEID" val="1889"/>
</p:tagLst>
</file>

<file path=ppt/tags/tag355.xml><?xml version="1.0" encoding="utf-8"?>
<p:tagLst xmlns:p="http://schemas.openxmlformats.org/presentationml/2006/main">
  <p:tag name="AS_UNIQUEID" val="2514"/>
  <p:tag name="KSO_WM_BEAUTIFY_FLAG" val=""/>
</p:tagLst>
</file>

<file path=ppt/tags/tag356.xml><?xml version="1.0" encoding="utf-8"?>
<p:tagLst xmlns:p="http://schemas.openxmlformats.org/presentationml/2006/main">
  <p:tag name="AS_UNIQUEID" val="2515"/>
</p:tagLst>
</file>

<file path=ppt/tags/tag357.xml><?xml version="1.0" encoding="utf-8"?>
<p:tagLst xmlns:p="http://schemas.openxmlformats.org/presentationml/2006/main">
  <p:tag name="AS_UNIQUEID" val="2516"/>
</p:tagLst>
</file>

<file path=ppt/tags/tag358.xml><?xml version="1.0" encoding="utf-8"?>
<p:tagLst xmlns:p="http://schemas.openxmlformats.org/presentationml/2006/main">
  <p:tag name="AS_UNIQUEID" val="2517"/>
</p:tagLst>
</file>

<file path=ppt/tags/tag359.xml><?xml version="1.0" encoding="utf-8"?>
<p:tagLst xmlns:p="http://schemas.openxmlformats.org/presentationml/2006/main">
  <p:tag name="AS_UNIQUEID" val="2518"/>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AS_UNIQUEID" val="2519"/>
</p:tagLst>
</file>

<file path=ppt/tags/tag361.xml><?xml version="1.0" encoding="utf-8"?>
<p:tagLst xmlns:p="http://schemas.openxmlformats.org/presentationml/2006/main">
  <p:tag name="AS_UNIQUEID" val="2521"/>
</p:tagLst>
</file>

<file path=ppt/tags/tag362.xml><?xml version="1.0" encoding="utf-8"?>
<p:tagLst xmlns:p="http://schemas.openxmlformats.org/presentationml/2006/main">
  <p:tag name="AS_UNIQUEID" val="2522"/>
</p:tagLst>
</file>

<file path=ppt/tags/tag363.xml><?xml version="1.0" encoding="utf-8"?>
<p:tagLst xmlns:p="http://schemas.openxmlformats.org/presentationml/2006/main">
  <p:tag name="AS_UNIQUEID" val="2523"/>
</p:tagLst>
</file>

<file path=ppt/tags/tag364.xml><?xml version="1.0" encoding="utf-8"?>
<p:tagLst xmlns:p="http://schemas.openxmlformats.org/presentationml/2006/main">
  <p:tag name="AS_UNIQUEID" val="2524"/>
</p:tagLst>
</file>

<file path=ppt/tags/tag365.xml><?xml version="1.0" encoding="utf-8"?>
<p:tagLst xmlns:p="http://schemas.openxmlformats.org/presentationml/2006/main">
  <p:tag name="AS_UNIQUEID" val="2525"/>
</p:tagLst>
</file>

<file path=ppt/tags/tag366.xml><?xml version="1.0" encoding="utf-8"?>
<p:tagLst xmlns:p="http://schemas.openxmlformats.org/presentationml/2006/main">
  <p:tag name="AS_UNIQUEID" val="2526"/>
</p:tagLst>
</file>

<file path=ppt/tags/tag367.xml><?xml version="1.0" encoding="utf-8"?>
<p:tagLst xmlns:p="http://schemas.openxmlformats.org/presentationml/2006/main">
  <p:tag name="AS_UNIQUEID" val="2527"/>
</p:tagLst>
</file>

<file path=ppt/tags/tag368.xml><?xml version="1.0" encoding="utf-8"?>
<p:tagLst xmlns:p="http://schemas.openxmlformats.org/presentationml/2006/main">
  <p:tag name="AS_UNIQUEID" val="2528"/>
</p:tagLst>
</file>

<file path=ppt/tags/tag369.xml><?xml version="1.0" encoding="utf-8"?>
<p:tagLst xmlns:p="http://schemas.openxmlformats.org/presentationml/2006/main">
  <p:tag name="AS_UNIQUEID" val="2529"/>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2530"/>
</p:tagLst>
</file>

<file path=ppt/tags/tag371.xml><?xml version="1.0" encoding="utf-8"?>
<p:tagLst xmlns:p="http://schemas.openxmlformats.org/presentationml/2006/main">
  <p:tag name="AS_UNIQUEID" val="268"/>
  <p:tag name="KSO_WM_BEAUTIFY_FLAG" val=""/>
</p:tagLst>
</file>

<file path=ppt/tags/tag372.xml><?xml version="1.0" encoding="utf-8"?>
<p:tagLst xmlns:p="http://schemas.openxmlformats.org/presentationml/2006/main">
  <p:tag name="AS_UNIQUEID" val="2531"/>
</p:tagLst>
</file>

<file path=ppt/tags/tag373.xml><?xml version="1.0" encoding="utf-8"?>
<p:tagLst xmlns:p="http://schemas.openxmlformats.org/presentationml/2006/main">
  <p:tag name="AS_UNIQUEID" val="1889"/>
</p:tagLst>
</file>

<file path=ppt/tags/tag374.xml><?xml version="1.0" encoding="utf-8"?>
<p:tagLst xmlns:p="http://schemas.openxmlformats.org/presentationml/2006/main">
  <p:tag name="AS_UNIQUEID" val="2532"/>
  <p:tag name="KSO_WM_BEAUTIFY_FLAG" val=""/>
</p:tagLst>
</file>

<file path=ppt/tags/tag375.xml><?xml version="1.0" encoding="utf-8"?>
<p:tagLst xmlns:p="http://schemas.openxmlformats.org/presentationml/2006/main">
  <p:tag name="AS_UNIQUEID" val="2533"/>
</p:tagLst>
</file>

<file path=ppt/tags/tag376.xml><?xml version="1.0" encoding="utf-8"?>
<p:tagLst xmlns:p="http://schemas.openxmlformats.org/presentationml/2006/main">
  <p:tag name="AS_UNIQUEID" val="2534"/>
</p:tagLst>
</file>

<file path=ppt/tags/tag377.xml><?xml version="1.0" encoding="utf-8"?>
<p:tagLst xmlns:p="http://schemas.openxmlformats.org/presentationml/2006/main">
  <p:tag name="AS_UNIQUEID" val="2535"/>
</p:tagLst>
</file>

<file path=ppt/tags/tag378.xml><?xml version="1.0" encoding="utf-8"?>
<p:tagLst xmlns:p="http://schemas.openxmlformats.org/presentationml/2006/main">
  <p:tag name="AS_UNIQUEID" val="2536"/>
</p:tagLst>
</file>

<file path=ppt/tags/tag379.xml><?xml version="1.0" encoding="utf-8"?>
<p:tagLst xmlns:p="http://schemas.openxmlformats.org/presentationml/2006/main">
  <p:tag name="AS_UNIQUEID" val="2537"/>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DIAGRAM_VIRTUALLY_FRAME" val="{&quot;height&quot;:299.4144881889764,&quot;left&quot;:225.5,&quot;top&quot;:229.46377952755907,&quot;width&quot;:741.85}"/>
</p:tagLst>
</file>

<file path=ppt/tags/tag381.xml><?xml version="1.0" encoding="utf-8"?>
<p:tagLst xmlns:p="http://schemas.openxmlformats.org/presentationml/2006/main">
  <p:tag name="KSO_WM_DIAGRAM_VIRTUALLY_FRAME" val="{&quot;height&quot;:299.4144881889764,&quot;left&quot;:225.5,&quot;top&quot;:229.46377952755907,&quot;width&quot;:741.85}"/>
</p:tagLst>
</file>

<file path=ppt/tags/tag382.xml><?xml version="1.0" encoding="utf-8"?>
<p:tagLst xmlns:p="http://schemas.openxmlformats.org/presentationml/2006/main">
  <p:tag name="KSO_WM_DIAGRAM_VIRTUALLY_FRAME" val="{&quot;height&quot;:299.4144881889764,&quot;left&quot;:225.5,&quot;top&quot;:229.46377952755907,&quot;width&quot;:741.85}"/>
</p:tagLst>
</file>

<file path=ppt/tags/tag383.xml><?xml version="1.0" encoding="utf-8"?>
<p:tagLst xmlns:p="http://schemas.openxmlformats.org/presentationml/2006/main">
  <p:tag name="KSO_WM_DIAGRAM_VIRTUALLY_FRAME" val="{&quot;height&quot;:299.4144881889764,&quot;left&quot;:225.5,&quot;top&quot;:229.46377952755907,&quot;width&quot;:741.85}"/>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AS_UNIQUEID" val="2027"/>
</p:tagLst>
</file>

<file path=ppt/tags/tag69.xml><?xml version="1.0" encoding="utf-8"?>
<p:tagLst xmlns:p="http://schemas.openxmlformats.org/presentationml/2006/main">
  <p:tag name="AS_UNIQUEID" val="202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2029"/>
</p:tagLst>
</file>

<file path=ppt/tags/tag71.xml><?xml version="1.0" encoding="utf-8"?>
<p:tagLst xmlns:p="http://schemas.openxmlformats.org/presentationml/2006/main">
  <p:tag name="AS_UNIQUEID" val="2030"/>
</p:tagLst>
</file>

<file path=ppt/tags/tag72.xml><?xml version="1.0" encoding="utf-8"?>
<p:tagLst xmlns:p="http://schemas.openxmlformats.org/presentationml/2006/main">
  <p:tag name="AS_UNIQUEID" val="2031"/>
</p:tagLst>
</file>

<file path=ppt/tags/tag73.xml><?xml version="1.0" encoding="utf-8"?>
<p:tagLst xmlns:p="http://schemas.openxmlformats.org/presentationml/2006/main">
  <p:tag name="AS_UNIQUEID" val="2032"/>
</p:tagLst>
</file>

<file path=ppt/tags/tag74.xml><?xml version="1.0" encoding="utf-8"?>
<p:tagLst xmlns:p="http://schemas.openxmlformats.org/presentationml/2006/main">
  <p:tag name="AS_UNIQUEID" val="2033"/>
</p:tagLst>
</file>

<file path=ppt/tags/tag75.xml><?xml version="1.0" encoding="utf-8"?>
<p:tagLst xmlns:p="http://schemas.openxmlformats.org/presentationml/2006/main">
  <p:tag name="AS_UNIQUEID" val="2034"/>
</p:tagLst>
</file>

<file path=ppt/tags/tag76.xml><?xml version="1.0" encoding="utf-8"?>
<p:tagLst xmlns:p="http://schemas.openxmlformats.org/presentationml/2006/main">
  <p:tag name="AS_UNIQUEID" val="2035"/>
</p:tagLst>
</file>

<file path=ppt/tags/tag77.xml><?xml version="1.0" encoding="utf-8"?>
<p:tagLst xmlns:p="http://schemas.openxmlformats.org/presentationml/2006/main">
  <p:tag name="AS_UNIQUEID" val="2036"/>
</p:tagLst>
</file>

<file path=ppt/tags/tag78.xml><?xml version="1.0" encoding="utf-8"?>
<p:tagLst xmlns:p="http://schemas.openxmlformats.org/presentationml/2006/main">
  <p:tag name="AS_UNIQUEID" val="2037"/>
</p:tagLst>
</file>

<file path=ppt/tags/tag79.xml><?xml version="1.0" encoding="utf-8"?>
<p:tagLst xmlns:p="http://schemas.openxmlformats.org/presentationml/2006/main">
  <p:tag name="AS_UNIQUEID" val="203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1889"/>
</p:tagLst>
</file>

<file path=ppt/tags/tag81.xml><?xml version="1.0" encoding="utf-8"?>
<p:tagLst xmlns:p="http://schemas.openxmlformats.org/presentationml/2006/main">
  <p:tag name="AS_UNIQUEID" val="2039"/>
  <p:tag name="KSO_WM_BEAUTIFY_FLAG" val=""/>
</p:tagLst>
</file>

<file path=ppt/tags/tag82.xml><?xml version="1.0" encoding="utf-8"?>
<p:tagLst xmlns:p="http://schemas.openxmlformats.org/presentationml/2006/main">
  <p:tag name="AS_UNIQUEID" val="268"/>
  <p:tag name="KSO_WM_BEAUTIFY_FLAG" val=""/>
</p:tagLst>
</file>

<file path=ppt/tags/tag83.xml><?xml version="1.0" encoding="utf-8"?>
<p:tagLst xmlns:p="http://schemas.openxmlformats.org/presentationml/2006/main">
  <p:tag name="AS_UNIQUEID" val="339"/>
  <p:tag name="KSO_WM_BEAUTIFY_FLAG" val=""/>
</p:tagLst>
</file>

<file path=ppt/tags/tag84.xml><?xml version="1.0" encoding="utf-8"?>
<p:tagLst xmlns:p="http://schemas.openxmlformats.org/presentationml/2006/main">
  <p:tag name="AS_UNIQUEID" val="2040"/>
</p:tagLst>
</file>

<file path=ppt/tags/tag85.xml><?xml version="1.0" encoding="utf-8"?>
<p:tagLst xmlns:p="http://schemas.openxmlformats.org/presentationml/2006/main">
  <p:tag name="AS_UNIQUEID" val="2043"/>
</p:tagLst>
</file>

<file path=ppt/tags/tag86.xml><?xml version="1.0" encoding="utf-8"?>
<p:tagLst xmlns:p="http://schemas.openxmlformats.org/presentationml/2006/main">
  <p:tag name="AS_UNIQUEID" val="2044"/>
</p:tagLst>
</file>

<file path=ppt/tags/tag87.xml><?xml version="1.0" encoding="utf-8"?>
<p:tagLst xmlns:p="http://schemas.openxmlformats.org/presentationml/2006/main">
  <p:tag name="AS_UNIQUEID" val="2045"/>
</p:tagLst>
</file>

<file path=ppt/tags/tag88.xml><?xml version="1.0" encoding="utf-8"?>
<p:tagLst xmlns:p="http://schemas.openxmlformats.org/presentationml/2006/main">
  <p:tag name="AS_UNIQUEID" val="2046"/>
</p:tagLst>
</file>

<file path=ppt/tags/tag89.xml><?xml version="1.0" encoding="utf-8"?>
<p:tagLst xmlns:p="http://schemas.openxmlformats.org/presentationml/2006/main">
  <p:tag name="AS_UNIQUEID" val="204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2048"/>
</p:tagLst>
</file>

<file path=ppt/tags/tag91.xml><?xml version="1.0" encoding="utf-8"?>
<p:tagLst xmlns:p="http://schemas.openxmlformats.org/presentationml/2006/main">
  <p:tag name="AS_UNIQUEID" val="2049"/>
</p:tagLst>
</file>

<file path=ppt/tags/tag92.xml><?xml version="1.0" encoding="utf-8"?>
<p:tagLst xmlns:p="http://schemas.openxmlformats.org/presentationml/2006/main">
  <p:tag name="AS_UNIQUEID" val="2050"/>
</p:tagLst>
</file>

<file path=ppt/tags/tag93.xml><?xml version="1.0" encoding="utf-8"?>
<p:tagLst xmlns:p="http://schemas.openxmlformats.org/presentationml/2006/main">
  <p:tag name="AS_UNIQUEID" val="2053"/>
  <p:tag name="KSO_WM_BEAUTIFY_FLAG" val=""/>
</p:tagLst>
</file>

<file path=ppt/tags/tag94.xml><?xml version="1.0" encoding="utf-8"?>
<p:tagLst xmlns:p="http://schemas.openxmlformats.org/presentationml/2006/main">
  <p:tag name="AS_UNIQUEID" val="2054"/>
</p:tagLst>
</file>

<file path=ppt/tags/tag95.xml><?xml version="1.0" encoding="utf-8"?>
<p:tagLst xmlns:p="http://schemas.openxmlformats.org/presentationml/2006/main">
  <p:tag name="AS_UNIQUEID" val="2055"/>
</p:tagLst>
</file>

<file path=ppt/tags/tag96.xml><?xml version="1.0" encoding="utf-8"?>
<p:tagLst xmlns:p="http://schemas.openxmlformats.org/presentationml/2006/main">
  <p:tag name="AS_UNIQUEID" val="2056"/>
</p:tagLst>
</file>

<file path=ppt/tags/tag97.xml><?xml version="1.0" encoding="utf-8"?>
<p:tagLst xmlns:p="http://schemas.openxmlformats.org/presentationml/2006/main">
  <p:tag name="AS_UNIQUEID" val="268"/>
  <p:tag name="KSO_WM_BEAUTIFY_FLAG" val=""/>
</p:tagLst>
</file>

<file path=ppt/tags/tag98.xml><?xml version="1.0" encoding="utf-8"?>
<p:tagLst xmlns:p="http://schemas.openxmlformats.org/presentationml/2006/main">
  <p:tag name="AS_UNIQUEID" val="2057"/>
</p:tagLst>
</file>

<file path=ppt/tags/tag99.xml><?xml version="1.0" encoding="utf-8"?>
<p:tagLst xmlns:p="http://schemas.openxmlformats.org/presentationml/2006/main">
  <p:tag name="AS_UNIQUEID" val="2058"/>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7869</Words>
  <Application>WPS 演示</Application>
  <PresentationFormat>宽屏</PresentationFormat>
  <Paragraphs>441</Paragraphs>
  <Slides>35</Slides>
  <Notes>4</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35</vt:i4>
      </vt:variant>
    </vt:vector>
  </HeadingPairs>
  <TitlesOfParts>
    <vt:vector size="57" baseType="lpstr">
      <vt:lpstr>Arial</vt:lpstr>
      <vt:lpstr>宋体</vt:lpstr>
      <vt:lpstr>Wingdings</vt:lpstr>
      <vt:lpstr>Wingdings</vt:lpstr>
      <vt:lpstr>等线</vt:lpstr>
      <vt:lpstr>楷体</vt:lpstr>
      <vt:lpstr>Calibri</vt:lpstr>
      <vt:lpstr>微软雅黑</vt:lpstr>
      <vt:lpstr>Times New Roman Regular</vt:lpstr>
      <vt:lpstr>Times New Roman</vt:lpstr>
      <vt:lpstr>Arial</vt:lpstr>
      <vt:lpstr>Times New Roman Bold</vt:lpstr>
      <vt:lpstr>Helvetica</vt:lpstr>
      <vt:lpstr>Times New Roman Bold Italic</vt:lpstr>
      <vt:lpstr>Arial Unicode MS</vt:lpstr>
      <vt:lpstr>黑体</vt:lpstr>
      <vt:lpstr>Times New Roman</vt:lpstr>
      <vt:lpstr>Helvetica Neue</vt:lpstr>
      <vt:lpstr>Helvetica</vt:lpstr>
      <vt:lpstr>Helvetica Neue</vt:lpstr>
      <vt:lpstr>Helvetica LT Pro</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Lam</cp:lastModifiedBy>
  <cp:revision>162</cp:revision>
  <dcterms:created xsi:type="dcterms:W3CDTF">2019-06-19T02:08:00Z</dcterms:created>
  <dcterms:modified xsi:type="dcterms:W3CDTF">2026-06-16T09:51:02Z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3590D52C273A4DE7AB7AF646F9BD0EFF_11</vt:lpwstr>
  </property>
</Properties>
</file>