
<file path=[Content_Types].xml><?xml version="1.0" encoding="utf-8"?>
<Types xmlns="http://schemas.openxmlformats.org/package/2006/content-types">
  <Default Extension="xml" ContentType="application/xml"/>
  <Default Extension="png" ContentType="image/png"/>
  <Default Extension="jpeg" ContentType="image/jpeg"/>
  <Default Extension="JPG" ContentType="image/.jpg"/>
  <Default Extension="mp4" ContentType="video/mp4"/>
  <Default Extension="mp3" ContentType="audio/mp3"/>
  <Default Extension="rels" ContentType="application/vnd.openxmlformats-package.relationships+xml"/>
  <Override PartName="/customXml/itemProps119.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13.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media/image11.svg" ContentType="image/svg+xml"/>
  <Override PartName="/ppt/media/image23.svg" ContentType="image/svg+xml"/>
  <Override PartName="/ppt/media/image3.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61" r:id="rId3"/>
  </p:sldMasterIdLst>
  <p:notesMasterIdLst>
    <p:notesMasterId r:id="rId5"/>
  </p:notesMasterIdLst>
  <p:handoutMasterIdLst>
    <p:handoutMasterId r:id="rId39"/>
  </p:handoutMasterIdLst>
  <p:sldIdLst>
    <p:sldId id="428" r:id="rId4"/>
    <p:sldId id="299" r:id="rId6"/>
    <p:sldId id="304" r:id="rId7"/>
    <p:sldId id="317" r:id="rId8"/>
    <p:sldId id="333" r:id="rId9"/>
    <p:sldId id="334" r:id="rId10"/>
    <p:sldId id="335" r:id="rId11"/>
    <p:sldId id="336" r:id="rId12"/>
    <p:sldId id="337" r:id="rId13"/>
    <p:sldId id="338" r:id="rId14"/>
    <p:sldId id="427" r:id="rId15"/>
    <p:sldId id="392" r:id="rId16"/>
    <p:sldId id="403" r:id="rId17"/>
    <p:sldId id="421" r:id="rId18"/>
    <p:sldId id="422" r:id="rId19"/>
    <p:sldId id="404" r:id="rId20"/>
    <p:sldId id="417" r:id="rId21"/>
    <p:sldId id="415" r:id="rId22"/>
    <p:sldId id="348" r:id="rId23"/>
    <p:sldId id="349" r:id="rId24"/>
    <p:sldId id="399" r:id="rId25"/>
    <p:sldId id="398" r:id="rId26"/>
    <p:sldId id="395" r:id="rId27"/>
    <p:sldId id="397" r:id="rId28"/>
    <p:sldId id="426" r:id="rId29"/>
    <p:sldId id="424" r:id="rId30"/>
    <p:sldId id="406" r:id="rId31"/>
    <p:sldId id="372" r:id="rId32"/>
    <p:sldId id="413" r:id="rId33"/>
    <p:sldId id="423" r:id="rId34"/>
    <p:sldId id="431" r:id="rId35"/>
    <p:sldId id="429" r:id="rId36"/>
    <p:sldId id="401" r:id="rId37"/>
    <p:sldId id="375" r:id="rId38"/>
  </p:sldIdLst>
  <p:sldSz cx="12192000" cy="6858000"/>
  <p:notesSz cx="6858000" cy="9144000"/>
  <p:embeddedFontLst>
    <p:embeddedFont>
      <p:font typeface="微软雅黑" panose="020B0503020204020204" charset="-122"/>
      <p:regular r:id="rId46"/>
      <p:bold r:id="rId47"/>
    </p:embeddedFont>
    <p:embeddedFont>
      <p:font typeface="方正姚体_GBK" panose="02000000000000000000" charset="-122"/>
      <p:regular r:id="rId48"/>
    </p:embeddedFont>
    <p:embeddedFont>
      <p:font typeface="方正公文黑体" panose="02000500000000000000" charset="-122"/>
      <p:regular r:id="rId49"/>
    </p:embeddedFont>
    <p:embeddedFont>
      <p:font typeface="思源黑体 CN Light" panose="020B0300000000000000" pitchFamily="34" charset="-122"/>
      <p:regular r:id="rId50"/>
    </p:embeddedFont>
    <p:embeddedFont>
      <p:font typeface="汉仪雅酷黑 85W" panose="020B0904020202020204" charset="-122"/>
      <p:bold r:id="rId51"/>
    </p:embeddedFont>
    <p:embeddedFont>
      <p:font typeface="楷体" panose="02010609060101010101" charset="-122"/>
      <p:regular r:id="rId52"/>
    </p:embeddedFont>
    <p:embeddedFont>
      <p:font typeface="Calibri" panose="020F0502020204030204" charset="0"/>
      <p:regular r:id="rId53"/>
      <p:bold r:id="rId54"/>
      <p:italic r:id="rId55"/>
      <p:boldItalic r:id="rId56"/>
    </p:embeddedFont>
    <p:embeddedFont>
      <p:font typeface="汉仪雪君体简" panose="02010600000101010101" charset="-122"/>
      <p:regular r:id="rId57"/>
    </p:embeddedFont>
    <p:embeddedFont>
      <p:font typeface="仓耳渔阳体 W04" panose="02020400000000000000" charset="-128"/>
      <p:regular r:id="rId58"/>
    </p:embeddedFont>
  </p:embeddedFontLst>
  <p:custDataLst>
    <p:tags r:id="rId5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7" userDrawn="1">
          <p15:clr>
            <a:srgbClr val="A4A3A4"/>
          </p15:clr>
        </p15:guide>
        <p15:guide id="2" pos="387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 id="1" name="幸全" initials="幸全" lastIdx="0" clrIdx="0"/>
  <p:cmAuthor id="3" name="vivi" initials="v" lastIdx="1" clrIdx="2"/>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6F7FE"/>
    <a:srgbClr val="C1F1F8"/>
    <a:srgbClr val="F1F559"/>
    <a:srgbClr val="FFFFFF"/>
    <a:srgbClr val="EEEEEE"/>
    <a:srgbClr val="F1F1F1"/>
    <a:srgbClr val="528478"/>
    <a:srgbClr val="EE822F"/>
    <a:srgbClr val="D9D9D9"/>
    <a:srgbClr val="6D3E0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87"/>
        <p:guide pos="387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9" Type="http://schemas.openxmlformats.org/officeDocument/2006/relationships/tags" Target="tags/tag120.xml"/><Relationship Id="rId58" Type="http://schemas.openxmlformats.org/officeDocument/2006/relationships/font" Target="fonts/font13.fntdata"/><Relationship Id="rId57" Type="http://schemas.openxmlformats.org/officeDocument/2006/relationships/font" Target="fonts/font12.fntdata"/><Relationship Id="rId56" Type="http://schemas.openxmlformats.org/officeDocument/2006/relationships/font" Target="fonts/font11.fntdata"/><Relationship Id="rId55" Type="http://schemas.openxmlformats.org/officeDocument/2006/relationships/font" Target="fonts/font10.fntdata"/><Relationship Id="rId54" Type="http://schemas.openxmlformats.org/officeDocument/2006/relationships/font" Target="fonts/font9.fntdata"/><Relationship Id="rId53" Type="http://schemas.openxmlformats.org/officeDocument/2006/relationships/font" Target="fonts/font8.fntdata"/><Relationship Id="rId52" Type="http://schemas.openxmlformats.org/officeDocument/2006/relationships/font" Target="fonts/font7.fntdata"/><Relationship Id="rId51" Type="http://schemas.openxmlformats.org/officeDocument/2006/relationships/font" Target="fonts/font6.fntdata"/><Relationship Id="rId50" Type="http://schemas.openxmlformats.org/officeDocument/2006/relationships/font" Target="fonts/font5.fntdata"/><Relationship Id="rId5" Type="http://schemas.openxmlformats.org/officeDocument/2006/relationships/notesMaster" Target="notesMasters/notesMaster1.xml"/><Relationship Id="rId49" Type="http://schemas.openxmlformats.org/officeDocument/2006/relationships/font" Target="fonts/font4.fntdata"/><Relationship Id="rId48" Type="http://schemas.openxmlformats.org/officeDocument/2006/relationships/font" Target="fonts/font3.fntdata"/><Relationship Id="rId47" Type="http://schemas.openxmlformats.org/officeDocument/2006/relationships/font" Target="fonts/font2.fntdata"/><Relationship Id="rId46" Type="http://schemas.openxmlformats.org/officeDocument/2006/relationships/font" Target="fonts/font1.fntdata"/><Relationship Id="rId45" Type="http://schemas.openxmlformats.org/officeDocument/2006/relationships/customXml" Target="../customXml/item1.xml"/><Relationship Id="rId44" Type="http://schemas.openxmlformats.org/officeDocument/2006/relationships/customXmlProps" Target="../customXml/itemProps119.xml"/><Relationship Id="rId43" Type="http://schemas.openxmlformats.org/officeDocument/2006/relationships/commentAuthors" Target="commentAuthors.xml"/><Relationship Id="rId42" Type="http://schemas.openxmlformats.org/officeDocument/2006/relationships/tableStyles" Target="tableStyles.xml"/><Relationship Id="rId41" Type="http://schemas.openxmlformats.org/officeDocument/2006/relationships/viewProps" Target="viewProps.xml"/><Relationship Id="rId40" Type="http://schemas.openxmlformats.org/officeDocument/2006/relationships/presProps" Target="presProps.xml"/><Relationship Id="rId4" Type="http://schemas.openxmlformats.org/officeDocument/2006/relationships/slide" Target="slides/slide1.xml"/><Relationship Id="rId39" Type="http://schemas.openxmlformats.org/officeDocument/2006/relationships/handoutMaster" Target="handoutMasters/handoutMaster1.xml"/><Relationship Id="rId38" Type="http://schemas.openxmlformats.org/officeDocument/2006/relationships/slide" Target="slides/slide34.xml"/><Relationship Id="rId37" Type="http://schemas.openxmlformats.org/officeDocument/2006/relationships/slide" Target="slides/slide33.xml"/><Relationship Id="rId36" Type="http://schemas.openxmlformats.org/officeDocument/2006/relationships/slide" Target="slides/slide32.xml"/><Relationship Id="rId35" Type="http://schemas.openxmlformats.org/officeDocument/2006/relationships/slide" Target="slides/slide31.xml"/><Relationship Id="rId34" Type="http://schemas.openxmlformats.org/officeDocument/2006/relationships/slide" Target="slides/slide30.xml"/><Relationship Id="rId33" Type="http://schemas.openxmlformats.org/officeDocument/2006/relationships/slide" Target="slides/slide29.xml"/><Relationship Id="rId32" Type="http://schemas.openxmlformats.org/officeDocument/2006/relationships/slide" Target="slides/slide28.xml"/><Relationship Id="rId31" Type="http://schemas.openxmlformats.org/officeDocument/2006/relationships/slide" Target="slides/slide27.xml"/><Relationship Id="rId30" Type="http://schemas.openxmlformats.org/officeDocument/2006/relationships/slide" Target="slides/slide26.xml"/><Relationship Id="rId3" Type="http://schemas.openxmlformats.org/officeDocument/2006/relationships/slideMaster" Target="slideMasters/slideMaster2.xml"/><Relationship Id="rId29" Type="http://schemas.openxmlformats.org/officeDocument/2006/relationships/slide" Target="slides/slide25.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69.xml"/><Relationship Id="rId8" Type="http://schemas.openxmlformats.org/officeDocument/2006/relationships/tags" Target="../tags/tag68.xml"/><Relationship Id="rId7" Type="http://schemas.openxmlformats.org/officeDocument/2006/relationships/tags" Target="../tags/tag67.xml"/><Relationship Id="rId6" Type="http://schemas.openxmlformats.org/officeDocument/2006/relationships/tags" Target="../tags/tag66.xml"/><Relationship Id="rId5" Type="http://schemas.openxmlformats.org/officeDocument/2006/relationships/tags" Target="../tags/tag65.xml"/><Relationship Id="rId4" Type="http://schemas.openxmlformats.org/officeDocument/2006/relationships/tags" Target="../tags/tag64.xml"/><Relationship Id="rId3" Type="http://schemas.openxmlformats.org/officeDocument/2006/relationships/image" Target="../media/image1.png"/><Relationship Id="rId2" Type="http://schemas.openxmlformats.org/officeDocument/2006/relationships/tags" Target="../tags/tag63.xml"/><Relationship Id="rId12" Type="http://schemas.openxmlformats.org/officeDocument/2006/relationships/tags" Target="../tags/tag70.xml"/><Relationship Id="rId11" Type="http://schemas.openxmlformats.org/officeDocument/2006/relationships/image" Target="../media/image3.svg"/><Relationship Id="rId10"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userDrawn="1">
  <p:cSld name="标题幻灯片">
    <p:spTree>
      <p:nvGrpSpPr>
        <p:cNvPr id="1" name=""/>
        <p:cNvGrpSpPr/>
        <p:nvPr/>
      </p:nvGrpSpPr>
      <p:grpSpPr>
        <a:xfrm>
          <a:off x="0" y="0"/>
          <a:ext cx="0" cy="0"/>
          <a:chOff x="0" y="0"/>
          <a:chExt cx="0" cy="0"/>
        </a:xfrm>
      </p:grpSpPr>
      <p:pic>
        <p:nvPicPr>
          <p:cNvPr id="3" name="图片 2" descr="演示文稿(22).jpg"/>
          <p:cNvPicPr>
            <a:picLocks noChangeAspect="1"/>
          </p:cNvPicPr>
          <p:nvPr userDrawn="1">
            <p:custDataLst>
              <p:tags r:id="rId2"/>
            </p:custDataLst>
          </p:nvPr>
        </p:nvPicPr>
        <p:blipFill>
          <a:blip r:embed="rId3">
            <a:lum contrast="-6000"/>
          </a:blip>
          <a:stretch>
            <a:fillRect/>
          </a:stretch>
        </p:blipFill>
        <p:spPr>
          <a:xfrm>
            <a:off x="0" y="635"/>
            <a:ext cx="12192000" cy="6857365"/>
          </a:xfrm>
          <a:prstGeom prst="rect">
            <a:avLst/>
          </a:prstGeom>
        </p:spPr>
      </p:pic>
      <p:sp>
        <p:nvSpPr>
          <p:cNvPr id="2" name="标题 1"/>
          <p:cNvSpPr txBox="1">
            <a:spLocks noGrp="1"/>
          </p:cNvSpPr>
          <p:nvPr>
            <p:ph type="ctrTitle" hasCustomPrompt="1"/>
            <p:custDataLst>
              <p:tags r:id="rId4"/>
            </p:custDataLst>
          </p:nvPr>
        </p:nvSpPr>
        <p:spPr>
          <a:xfrm>
            <a:off x="1268095" y="375285"/>
            <a:ext cx="6217285" cy="3261995"/>
          </a:xfrm>
          <a:noFill/>
          <a:ln>
            <a:noFill/>
          </a:ln>
          <a:effectLst/>
        </p:spPr>
        <p:txBody>
          <a:bodyPr wrap="square" rtlCol="0" anchor="b" anchorCtr="0">
            <a:normAutofit/>
          </a:bodyPr>
          <a:lstStyle>
            <a:lvl1pPr marL="0" marR="0" algn="l" defTabSz="914400" rtl="0" eaLnBrk="1" fontAlgn="auto" latinLnBrk="0" hangingPunct="1">
              <a:lnSpc>
                <a:spcPct val="100000"/>
              </a:lnSpc>
              <a:buClrTx/>
              <a:buSzTx/>
              <a:buFontTx/>
              <a:buNone/>
              <a:defRPr kumimoji="0" lang="zh-CN" altLang="en-US" sz="6600" b="1" i="1" u="none" strike="noStrike" kern="1200" cap="none" spc="350" normalizeH="0" baseline="0" noProof="1">
                <a:solidFill>
                  <a:srgbClr val="F9F9F9"/>
                </a:solidFill>
                <a:effectLst>
                  <a:outerShdw blurRad="127000" dist="38100" dir="2700000" algn="tl" rotWithShape="0">
                    <a:prstClr val="black">
                      <a:alpha val="40000"/>
                    </a:prstClr>
                  </a:outerShdw>
                </a:effectLst>
                <a:uFillTx/>
                <a:latin typeface="+mj-ea"/>
                <a:ea typeface="+mj-ea"/>
                <a:cs typeface="+mj-ea"/>
              </a:defRPr>
            </a:lvl1pPr>
          </a:lstStyle>
          <a:p>
            <a:pPr lvl="0"/>
            <a:r>
              <a:rPr>
                <a:sym typeface="+mn-ea"/>
              </a:rPr>
              <a:t>单击此处</a:t>
            </a:r>
            <a:br>
              <a:rPr>
                <a:sym typeface="+mn-ea"/>
              </a:rPr>
            </a:br>
            <a:r>
              <a:rPr>
                <a:sym typeface="+mn-ea"/>
              </a:rPr>
              <a:t>编辑标题样式</a:t>
            </a:r>
            <a:endParaRPr>
              <a:sym typeface="+mn-ea"/>
            </a:endParaRPr>
          </a:p>
        </p:txBody>
      </p:sp>
      <p:sp>
        <p:nvSpPr>
          <p:cNvPr id="4"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4"/>
          <p:cNvSpPr>
            <a:spLocks noGrp="1"/>
          </p:cNvSpPr>
          <p:nvPr>
            <p:ph type="ftr" sz="quarter" idx="11"/>
            <p:custDataLst>
              <p:tags r:id="rId6"/>
            </p:custDataLst>
          </p:nvPr>
        </p:nvSpPr>
        <p:spPr/>
        <p:txBody>
          <a:bodyPr>
            <a:normAutofit/>
          </a:bodyPr>
          <a:lstStyle/>
          <a:p>
            <a:endParaRPr lang="zh-CN" altLang="en-US" dirty="0"/>
          </a:p>
        </p:txBody>
      </p:sp>
      <p:sp>
        <p:nvSpPr>
          <p:cNvPr id="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fld>
            <a:endParaRPr lang="zh-CN" altLang="en-US"/>
          </a:p>
        </p:txBody>
      </p:sp>
      <p:sp>
        <p:nvSpPr>
          <p:cNvPr id="29" name="矩形: 圆角 28"/>
          <p:cNvSpPr/>
          <p:nvPr userDrawn="1">
            <p:custDataLst>
              <p:tags r:id="rId8"/>
            </p:custDataLst>
          </p:nvPr>
        </p:nvSpPr>
        <p:spPr>
          <a:xfrm>
            <a:off x="1374140" y="4100195"/>
            <a:ext cx="1381760" cy="349250"/>
          </a:xfrm>
          <a:prstGeom prst="roundRect">
            <a:avLst>
              <a:gd name="adj" fmla="val 50000"/>
            </a:avLst>
          </a:prstGeom>
          <a:solidFill>
            <a:schemeClr val="accent1">
              <a:lumMod val="75000"/>
              <a:alpha val="67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endParaRPr lang="en-US" altLang="zh-CN" sz="2800" b="1" dirty="0">
              <a:latin typeface="+mj-ea"/>
              <a:ea typeface="+mj-ea"/>
              <a:sym typeface="+mn-ea"/>
            </a:endParaRPr>
          </a:p>
        </p:txBody>
      </p:sp>
      <p:pic>
        <p:nvPicPr>
          <p:cNvPr id="30" name="图形 29"/>
          <p:cNvPicPr>
            <a:picLocks noChangeAspect="1"/>
          </p:cNvPicPr>
          <p:nvPr userDrawn="1">
            <p:custDataLst>
              <p:tags r:id="rId9"/>
            </p:custDataLst>
          </p:nvPr>
        </p:nvPicPr>
        <p:blipFill>
          <a:blip r:embed="rId10">
            <a:extLst>
              <a:ext uri="{96DAC541-7B7A-43D3-8B79-37D633B846F1}">
                <asvg:svgBlip xmlns:asvg="http://schemas.microsoft.com/office/drawing/2016/SVG/main" r:embed="rId11"/>
              </a:ext>
            </a:extLst>
          </a:blip>
          <a:stretch>
            <a:fillRect/>
          </a:stretch>
        </p:blipFill>
        <p:spPr>
          <a:xfrm rot="2700000">
            <a:off x="1605280" y="4215130"/>
            <a:ext cx="105410" cy="118745"/>
          </a:xfrm>
          <a:prstGeom prst="rect">
            <a:avLst/>
          </a:prstGeom>
        </p:spPr>
      </p:pic>
      <p:sp>
        <p:nvSpPr>
          <p:cNvPr id="24" name="署名占位符 10"/>
          <p:cNvSpPr>
            <a:spLocks noGrp="1"/>
          </p:cNvSpPr>
          <p:nvPr>
            <p:ph type="body" sz="quarter" idx="17" hasCustomPrompt="1"/>
            <p:custDataLst>
              <p:tags r:id="rId12"/>
            </p:custDataLst>
          </p:nvPr>
        </p:nvSpPr>
        <p:spPr>
          <a:xfrm>
            <a:off x="1856740" y="4100195"/>
            <a:ext cx="2358390" cy="349885"/>
          </a:xfrm>
          <a:prstGeom prst="roundRect">
            <a:avLst>
              <a:gd name="adj" fmla="val 50000"/>
            </a:avLst>
          </a:prstGeom>
          <a:solidFill>
            <a:srgbClr val="FFFFFF"/>
          </a:solidFill>
          <a:ln w="12700">
            <a:noFill/>
          </a:ln>
          <a:effectLst>
            <a:outerShdw blurRad="101600" dist="101600" dir="2700000" algn="tl" rotWithShape="0">
              <a:schemeClr val="accent2">
                <a:alpha val="1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fontScale="90000"/>
          </a:bodyPr>
          <a:lstStyle>
            <a:lvl1pPr marL="0" marR="0" lvl="0" indent="0" algn="ctr" defTabSz="914400" rtl="0" eaLnBrk="1" fontAlgn="auto" latinLnBrk="0" hangingPunct="1">
              <a:lnSpc>
                <a:spcPct val="100000"/>
              </a:lnSpc>
              <a:spcBef>
                <a:spcPts val="0"/>
              </a:spcBef>
              <a:buClrTx/>
              <a:buSzTx/>
              <a:buFontTx/>
              <a:buNone/>
              <a:defRPr kumimoji="0" lang="zh-CN" altLang="en-US" sz="1600" b="1" i="0" u="none" strike="noStrike" kern="1200" cap="none" spc="0" normalizeH="0" baseline="0" noProof="1" dirty="0">
                <a:solidFill>
                  <a:srgbClr val="031A2F"/>
                </a:solidFill>
                <a:latin typeface="+mn-ea"/>
                <a:ea typeface="+mn-ea"/>
                <a:cs typeface="+mn-cs"/>
              </a:defRPr>
            </a:lvl1pPr>
          </a:lstStyle>
          <a:p>
            <a:pPr lvl="0"/>
            <a:r>
              <a:rPr>
                <a:sym typeface="+mn-ea"/>
              </a:rPr>
              <a:t>署名</a:t>
            </a:r>
            <a:endParaRPr>
              <a:sym typeface="+mn-ea"/>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tags" Target="../tags/tag62.xml"/><Relationship Id="rId17" Type="http://schemas.openxmlformats.org/officeDocument/2006/relationships/tags" Target="../tags/tag61.xml"/><Relationship Id="rId16" Type="http://schemas.openxmlformats.org/officeDocument/2006/relationships/tags" Target="../tags/tag60.xml"/><Relationship Id="rId15" Type="http://schemas.openxmlformats.org/officeDocument/2006/relationships/tags" Target="../tags/tag59.xml"/><Relationship Id="rId14" Type="http://schemas.openxmlformats.org/officeDocument/2006/relationships/tags" Target="../tags/tag58.xml"/><Relationship Id="rId13" Type="http://schemas.openxmlformats.org/officeDocument/2006/relationships/tags" Target="../tags/tag57.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tags" Target="../tags/tag77.xml"/><Relationship Id="rId8" Type="http://schemas.openxmlformats.org/officeDocument/2006/relationships/tags" Target="../tags/tag76.xml"/><Relationship Id="rId7" Type="http://schemas.openxmlformats.org/officeDocument/2006/relationships/tags" Target="../tags/tag75.xml"/><Relationship Id="rId6" Type="http://schemas.openxmlformats.org/officeDocument/2006/relationships/tags" Target="../tags/tag74.xml"/><Relationship Id="rId5" Type="http://schemas.openxmlformats.org/officeDocument/2006/relationships/tags" Target="../tags/tag73.xml"/><Relationship Id="rId4" Type="http://schemas.openxmlformats.org/officeDocument/2006/relationships/tags" Target="../tags/tag72.xml"/><Relationship Id="rId3" Type="http://schemas.openxmlformats.org/officeDocument/2006/relationships/image" Target="../media/image4.png"/><Relationship Id="rId2" Type="http://schemas.openxmlformats.org/officeDocument/2006/relationships/tags" Target="../tags/tag71.xml"/><Relationship Id="rId11" Type="http://schemas.openxmlformats.org/officeDocument/2006/relationships/theme" Target="../theme/theme2.xml"/><Relationship Id="rId10" Type="http://schemas.openxmlformats.org/officeDocument/2006/relationships/tags" Target="../tags/tag78.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8"/>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mc:Choice xmlns:p14="http://schemas.microsoft.com/office/powerpoint/2010/main" Requires="p14">
      <p:transition spd="slow" p14:dur="1200"/>
    </mc:Choice>
    <mc:Fallback>
      <p:transition spd="slow"/>
    </mc:Fallback>
  </mc:AlternateConten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8" name="图片 7" descr="设计户外风景图 (3)"/>
          <p:cNvPicPr>
            <a:picLocks noChangeAspect="1"/>
          </p:cNvPicPr>
          <p:nvPr userDrawn="1">
            <p:custDataLst>
              <p:tags r:id="rId2"/>
            </p:custDataLst>
          </p:nvPr>
        </p:nvPicPr>
        <p:blipFill>
          <a:blip r:embed="rId3">
            <a:alphaModFix amt="60000"/>
            <a:lum bright="-12000" contrast="-6000"/>
          </a:blip>
          <a:srcRect/>
          <a:stretch>
            <a:fillRect/>
          </a:stretch>
        </p:blipFill>
        <p:spPr>
          <a:xfrm>
            <a:off x="0" y="0"/>
            <a:ext cx="12192000" cy="6858000"/>
          </a:xfrm>
          <a:prstGeom prst="rect">
            <a:avLst/>
          </a:prstGeom>
        </p:spPr>
      </p:pic>
      <p:sp>
        <p:nvSpPr>
          <p:cNvPr id="9" name="圆角矩形 8"/>
          <p:cNvSpPr/>
          <p:nvPr userDrawn="1">
            <p:custDataLst>
              <p:tags r:id="rId4"/>
            </p:custDataLst>
          </p:nvPr>
        </p:nvSpPr>
        <p:spPr>
          <a:xfrm>
            <a:off x="344170" y="250825"/>
            <a:ext cx="11497310" cy="6247765"/>
          </a:xfrm>
          <a:prstGeom prst="roundRect">
            <a:avLst>
              <a:gd name="adj" fmla="val 4879"/>
            </a:avLst>
          </a:prstGeom>
          <a:solidFill>
            <a:schemeClr val="bg1">
              <a:alpha val="90000"/>
            </a:schemeClr>
          </a:solidFill>
          <a:ln>
            <a:noFill/>
          </a:ln>
          <a:effectLst>
            <a:softEdge rad="31750"/>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 name="标题占位符 1"/>
          <p:cNvSpPr>
            <a:spLocks noGrp="1"/>
          </p:cNvSpPr>
          <p:nvPr>
            <p:ph type="title"/>
            <p:custDataLst>
              <p:tags r:id="rId5"/>
            </p:custDataLst>
          </p:nvPr>
        </p:nvSpPr>
        <p:spPr>
          <a:xfrm>
            <a:off x="695960" y="360000"/>
            <a:ext cx="10800000" cy="720000"/>
          </a:xfrm>
          <a:prstGeom prst="rect">
            <a:avLst/>
          </a:prstGeom>
        </p:spPr>
        <p:txBody>
          <a:bodyPr vert="horz" wrap="square" lIns="0" tIns="0" rIns="0" bIns="0" rtlCol="0" anchor="b">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6"/>
            </p:custDataLst>
          </p:nvPr>
        </p:nvSpPr>
        <p:spPr>
          <a:xfrm>
            <a:off x="695960" y="1301749"/>
            <a:ext cx="10800000" cy="4873625"/>
          </a:xfrm>
          <a:prstGeom prst="rect">
            <a:avLst/>
          </a:prstGeom>
        </p:spPr>
        <p:txBody>
          <a:bodyPr vert="horz" wrap="square" lIns="0" tIns="0" rIns="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日期占位符 3"/>
          <p:cNvSpPr>
            <a:spLocks noGrp="1"/>
          </p:cNvSpPr>
          <p:nvPr>
            <p:ph type="dt" sz="half" idx="2"/>
            <p:custDataLst>
              <p:tags r:id="rId7"/>
            </p:custDataLst>
          </p:nvPr>
        </p:nvSpPr>
        <p:spPr>
          <a:xfrm>
            <a:off x="695960" y="6356350"/>
            <a:ext cx="2743200" cy="365125"/>
          </a:xfrm>
          <a:prstGeom prst="rect">
            <a:avLst/>
          </a:prstGeom>
        </p:spPr>
        <p:txBody>
          <a:bodyPr vert="horz" wrap="square" lIns="91440" tIns="45720" rIns="91440" bIns="45720" rtlCol="0" anchor="ctr">
            <a:normAutofit/>
          </a:bodyPr>
          <a:lstStyle>
            <a:lvl1pPr algn="l">
              <a:defRPr sz="1200">
                <a:solidFill>
                  <a:schemeClr val="tx1">
                    <a:tint val="75000"/>
                  </a:schemeClr>
                </a:solidFill>
              </a:defRPr>
            </a:lvl1pPr>
          </a:lstStyle>
          <a:p>
            <a:fld id="{5592522B-0F24-4480-B9DD-A9474A6880D6}" type="datetimeFigureOut">
              <a:rPr lang="zh-CN" altLang="en-US" smtClean="0"/>
            </a:fld>
            <a:endParaRPr lang="zh-CN" altLang="en-US"/>
          </a:p>
        </p:txBody>
      </p:sp>
      <p:sp>
        <p:nvSpPr>
          <p:cNvPr id="5" name="页脚占位符 4"/>
          <p:cNvSpPr>
            <a:spLocks noGrp="1"/>
          </p:cNvSpPr>
          <p:nvPr>
            <p:ph type="ftr" sz="quarter" idx="3"/>
            <p:custDataLst>
              <p:tags r:id="rId8"/>
            </p:custDataLst>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9"/>
            </p:custDataLst>
          </p:nvPr>
        </p:nvSpPr>
        <p:spPr>
          <a:xfrm>
            <a:off x="8753983" y="6356350"/>
            <a:ext cx="2743200" cy="365125"/>
          </a:xfrm>
          <a:prstGeom prst="rect">
            <a:avLst/>
          </a:prstGeom>
        </p:spPr>
        <p:txBody>
          <a:bodyPr vert="horz" wrap="square" lIns="91440" tIns="45720" rIns="91440" bIns="45720" rtlCol="0" anchor="ctr">
            <a:normAutofit/>
          </a:bodyPr>
          <a:lstStyle>
            <a:lvl1pPr algn="r">
              <a:defRPr sz="1200">
                <a:solidFill>
                  <a:schemeClr val="tx1">
                    <a:tint val="75000"/>
                  </a:schemeClr>
                </a:solidFill>
              </a:defRPr>
            </a:lvl1pPr>
          </a:lstStyle>
          <a:p>
            <a:fld id="{BE5F26B5-172A-4DC2-B0B7-181CFC56B87C}" type="slidenum">
              <a:rPr lang="zh-CN" altLang="en-US" smtClean="0"/>
            </a:fld>
            <a:endParaRPr lang="zh-CN" altLang="en-US"/>
          </a:p>
        </p:txBody>
      </p:sp>
      <p:sp>
        <p:nvSpPr>
          <p:cNvPr id="10" name="KSO_TEMPLATE" hidden="1"/>
          <p:cNvSpPr/>
          <p:nvPr userDrawn="1">
            <p:custDataLst>
              <p:tags r:id="rId10"/>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ts val="0"/>
        </a:spcBef>
        <a:buFont typeface="Arial" panose="020B0604020202020204"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ts val="0"/>
        </a:spcBef>
        <a:buFont typeface="Arial" panose="020B0604020202020204"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ts val="0"/>
        </a:spcBef>
        <a:buFont typeface="Arial" panose="020B0604020202020204"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ts val="0"/>
        </a:spcBef>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tags" Target="../tags/tag80.xml"/><Relationship Id="rId3" Type="http://schemas.openxmlformats.org/officeDocument/2006/relationships/image" Target="../media/image6.png"/><Relationship Id="rId2" Type="http://schemas.openxmlformats.org/officeDocument/2006/relationships/tags" Target="../tags/tag79.xml"/><Relationship Id="rId1" Type="http://schemas.openxmlformats.org/officeDocument/2006/relationships/image" Target="../media/image5.png"/></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2.xml"/><Relationship Id="rId6" Type="http://schemas.openxmlformats.org/officeDocument/2006/relationships/slideLayout" Target="../slideLayouts/slideLayout1.xml"/><Relationship Id="rId5" Type="http://schemas.openxmlformats.org/officeDocument/2006/relationships/tags" Target="../tags/tag82.xml"/><Relationship Id="rId4" Type="http://schemas.openxmlformats.org/officeDocument/2006/relationships/tags" Target="../tags/tag81.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tags" Target="../tags/tag83.xml"/><Relationship Id="rId6"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7"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slides/_rels/slide5.xml.rels><?xml version="1.0" encoding="UTF-8" standalone="yes"?>
<Relationships xmlns="http://schemas.openxmlformats.org/package/2006/relationships"><Relationship Id="rId9" Type="http://schemas.openxmlformats.org/officeDocument/2006/relationships/image" Target="../media/image20.png"/><Relationship Id="rId8" Type="http://schemas.openxmlformats.org/officeDocument/2006/relationships/image" Target="../media/image19.png"/><Relationship Id="rId7" Type="http://schemas.openxmlformats.org/officeDocument/2006/relationships/tags" Target="../tags/tag84.xml"/><Relationship Id="rId6" Type="http://schemas.openxmlformats.org/officeDocument/2006/relationships/slide" Target="slide10.xml"/><Relationship Id="rId5" Type="http://schemas.openxmlformats.org/officeDocument/2006/relationships/slide" Target="slide9.xml"/><Relationship Id="rId4" Type="http://schemas.openxmlformats.org/officeDocument/2006/relationships/slide" Target="slide8.xml"/><Relationship Id="rId3" Type="http://schemas.openxmlformats.org/officeDocument/2006/relationships/slide" Target="slide7.xml"/><Relationship Id="rId2" Type="http://schemas.openxmlformats.org/officeDocument/2006/relationships/slide" Target="slide6.xml"/><Relationship Id="rId10" Type="http://schemas.openxmlformats.org/officeDocument/2006/relationships/slideLayout" Target="../slideLayouts/slideLayout7.xml"/><Relationship Id="rId1" Type="http://schemas.openxmlformats.org/officeDocument/2006/relationships/image" Target="../media/image13.jpeg"/></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svg"/><Relationship Id="rId4" Type="http://schemas.openxmlformats.org/officeDocument/2006/relationships/image" Target="../media/image22.png"/><Relationship Id="rId3" Type="http://schemas.openxmlformats.org/officeDocument/2006/relationships/slide" Target="slide11.xml"/><Relationship Id="rId2" Type="http://schemas.openxmlformats.org/officeDocument/2006/relationships/image" Target="../media/image21.png"/><Relationship Id="rId1" Type="http://schemas.openxmlformats.org/officeDocument/2006/relationships/image" Target="../media/image13.jpeg"/></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3.svg"/><Relationship Id="rId4" Type="http://schemas.openxmlformats.org/officeDocument/2006/relationships/image" Target="../media/image22.png"/><Relationship Id="rId3" Type="http://schemas.openxmlformats.org/officeDocument/2006/relationships/slide" Target="slide11.xml"/><Relationship Id="rId2" Type="http://schemas.openxmlformats.org/officeDocument/2006/relationships/image" Target="../media/image25.jpeg"/><Relationship Id="rId1" Type="http://schemas.openxmlformats.org/officeDocument/2006/relationships/image" Target="../media/image13.jpeg"/></Relationships>
</file>

<file path=ppt/slides/_rels/slide8.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3.svg"/><Relationship Id="rId4" Type="http://schemas.openxmlformats.org/officeDocument/2006/relationships/image" Target="../media/image22.png"/><Relationship Id="rId3" Type="http://schemas.openxmlformats.org/officeDocument/2006/relationships/slide" Target="slide11.xml"/><Relationship Id="rId2" Type="http://schemas.openxmlformats.org/officeDocument/2006/relationships/image" Target="../media/image27.png"/><Relationship Id="rId1" Type="http://schemas.openxmlformats.org/officeDocument/2006/relationships/image" Target="../media/image13.jpeg"/></Relationships>
</file>

<file path=ppt/slides/_rels/slide9.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3.svg"/><Relationship Id="rId4" Type="http://schemas.openxmlformats.org/officeDocument/2006/relationships/image" Target="../media/image22.png"/><Relationship Id="rId3" Type="http://schemas.openxmlformats.org/officeDocument/2006/relationships/slide" Target="slide11.xml"/><Relationship Id="rId2" Type="http://schemas.openxmlformats.org/officeDocument/2006/relationships/image" Target="../media/image29.png"/><Relationship Id="rId1" Type="http://schemas.openxmlformats.org/officeDocument/2006/relationships/image" Target="../media/image13.jpeg"/></Relationships>
</file>

<file path=ppt/slides/_rels/slide10.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23.svg"/><Relationship Id="rId4" Type="http://schemas.openxmlformats.org/officeDocument/2006/relationships/image" Target="../media/image22.png"/><Relationship Id="rId3" Type="http://schemas.openxmlformats.org/officeDocument/2006/relationships/slide" Target="slide11.xml"/><Relationship Id="rId2" Type="http://schemas.openxmlformats.org/officeDocument/2006/relationships/image" Target="../media/image31.jpeg"/><Relationship Id="rId1" Type="http://schemas.openxmlformats.org/officeDocument/2006/relationships/image" Target="../media/image13.jpeg"/></Relationships>
</file>

<file path=ppt/slides/_rels/slide11.xml.rels><?xml version="1.0" encoding="UTF-8" standalone="yes"?>
<Relationships xmlns="http://schemas.openxmlformats.org/package/2006/relationships"><Relationship Id="rId9" Type="http://schemas.openxmlformats.org/officeDocument/2006/relationships/image" Target="../media/image20.png"/><Relationship Id="rId8" Type="http://schemas.openxmlformats.org/officeDocument/2006/relationships/image" Target="../media/image19.png"/><Relationship Id="rId7" Type="http://schemas.openxmlformats.org/officeDocument/2006/relationships/tags" Target="../tags/tag85.xml"/><Relationship Id="rId6" Type="http://schemas.openxmlformats.org/officeDocument/2006/relationships/slide" Target="slide10.xml"/><Relationship Id="rId5" Type="http://schemas.openxmlformats.org/officeDocument/2006/relationships/slide" Target="slide9.xml"/><Relationship Id="rId4" Type="http://schemas.openxmlformats.org/officeDocument/2006/relationships/slide" Target="slide8.xml"/><Relationship Id="rId3" Type="http://schemas.openxmlformats.org/officeDocument/2006/relationships/slide" Target="slide7.xml"/><Relationship Id="rId2" Type="http://schemas.openxmlformats.org/officeDocument/2006/relationships/slide" Target="slide6.xml"/><Relationship Id="rId10" Type="http://schemas.openxmlformats.org/officeDocument/2006/relationships/slideLayout" Target="../slideLayouts/slideLayout7.xml"/><Relationship Id="rId1" Type="http://schemas.openxmlformats.org/officeDocument/2006/relationships/image" Target="../media/image13.jpe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17.xml.rels><?xml version="1.0" encoding="UTF-8" standalone="yes"?>
<Relationships xmlns="http://schemas.openxmlformats.org/package/2006/relationships"><Relationship Id="rId9" Type="http://schemas.openxmlformats.org/officeDocument/2006/relationships/image" Target="../media/image36.png"/><Relationship Id="rId8" Type="http://schemas.openxmlformats.org/officeDocument/2006/relationships/tags" Target="../tags/tag89.xml"/><Relationship Id="rId7" Type="http://schemas.openxmlformats.org/officeDocument/2006/relationships/image" Target="../media/image35.jpeg"/><Relationship Id="rId6" Type="http://schemas.openxmlformats.org/officeDocument/2006/relationships/tags" Target="../tags/tag88.xml"/><Relationship Id="rId5" Type="http://schemas.openxmlformats.org/officeDocument/2006/relationships/image" Target="../media/image34.jpeg"/><Relationship Id="rId4" Type="http://schemas.openxmlformats.org/officeDocument/2006/relationships/tags" Target="../tags/tag87.xml"/><Relationship Id="rId3" Type="http://schemas.openxmlformats.org/officeDocument/2006/relationships/image" Target="../media/image33.jpeg"/><Relationship Id="rId2" Type="http://schemas.openxmlformats.org/officeDocument/2006/relationships/tags" Target="../tags/tag86.xml"/><Relationship Id="rId17" Type="http://schemas.openxmlformats.org/officeDocument/2006/relationships/slideLayout" Target="../slideLayouts/slideLayout7.xml"/><Relationship Id="rId16" Type="http://schemas.openxmlformats.org/officeDocument/2006/relationships/tags" Target="../tags/tag95.xml"/><Relationship Id="rId15" Type="http://schemas.openxmlformats.org/officeDocument/2006/relationships/tags" Target="../tags/tag94.xml"/><Relationship Id="rId14" Type="http://schemas.openxmlformats.org/officeDocument/2006/relationships/tags" Target="../tags/tag93.xml"/><Relationship Id="rId13" Type="http://schemas.openxmlformats.org/officeDocument/2006/relationships/tags" Target="../tags/tag92.xml"/><Relationship Id="rId12" Type="http://schemas.openxmlformats.org/officeDocument/2006/relationships/tags" Target="../tags/tag91.xml"/><Relationship Id="rId11" Type="http://schemas.openxmlformats.org/officeDocument/2006/relationships/image" Target="../media/image37.jpeg"/><Relationship Id="rId10" Type="http://schemas.openxmlformats.org/officeDocument/2006/relationships/tags" Target="../tags/tag90.xml"/><Relationship Id="rId1" Type="http://schemas.openxmlformats.org/officeDocument/2006/relationships/image" Target="../media/image13.jpeg"/></Relationships>
</file>

<file path=ppt/slides/_rels/slide18.xml.rels><?xml version="1.0" encoding="UTF-8" standalone="yes"?>
<Relationships xmlns="http://schemas.openxmlformats.org/package/2006/relationships"><Relationship Id="rId9" Type="http://schemas.openxmlformats.org/officeDocument/2006/relationships/image" Target="../media/image36.png"/><Relationship Id="rId8" Type="http://schemas.openxmlformats.org/officeDocument/2006/relationships/tags" Target="../tags/tag99.xml"/><Relationship Id="rId7" Type="http://schemas.openxmlformats.org/officeDocument/2006/relationships/image" Target="../media/image35.jpeg"/><Relationship Id="rId6" Type="http://schemas.openxmlformats.org/officeDocument/2006/relationships/tags" Target="../tags/tag98.xml"/><Relationship Id="rId5" Type="http://schemas.openxmlformats.org/officeDocument/2006/relationships/image" Target="../media/image34.jpeg"/><Relationship Id="rId4" Type="http://schemas.openxmlformats.org/officeDocument/2006/relationships/tags" Target="../tags/tag97.xml"/><Relationship Id="rId3" Type="http://schemas.openxmlformats.org/officeDocument/2006/relationships/image" Target="../media/image33.jpeg"/><Relationship Id="rId2" Type="http://schemas.openxmlformats.org/officeDocument/2006/relationships/tags" Target="../tags/tag96.xml"/><Relationship Id="rId17" Type="http://schemas.openxmlformats.org/officeDocument/2006/relationships/slideLayout" Target="../slideLayouts/slideLayout7.xml"/><Relationship Id="rId16" Type="http://schemas.openxmlformats.org/officeDocument/2006/relationships/tags" Target="../tags/tag105.xml"/><Relationship Id="rId15" Type="http://schemas.openxmlformats.org/officeDocument/2006/relationships/tags" Target="../tags/tag104.xml"/><Relationship Id="rId14" Type="http://schemas.openxmlformats.org/officeDocument/2006/relationships/tags" Target="../tags/tag103.xml"/><Relationship Id="rId13" Type="http://schemas.openxmlformats.org/officeDocument/2006/relationships/tags" Target="../tags/tag102.xml"/><Relationship Id="rId12" Type="http://schemas.openxmlformats.org/officeDocument/2006/relationships/tags" Target="../tags/tag101.xml"/><Relationship Id="rId11" Type="http://schemas.openxmlformats.org/officeDocument/2006/relationships/image" Target="../media/image37.jpeg"/><Relationship Id="rId10" Type="http://schemas.openxmlformats.org/officeDocument/2006/relationships/tags" Target="../tags/tag100.xml"/><Relationship Id="rId1" Type="http://schemas.openxmlformats.org/officeDocument/2006/relationships/image" Target="../media/image13.jpeg"/></Relationships>
</file>

<file path=ppt/slides/_rels/slide19.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40.png"/><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image" Target="../media/image13.jpeg"/></Relationships>
</file>

<file path=ppt/slides/_rels/slide20.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tags" Target="../tags/tag106.xml"/><Relationship Id="rId3" Type="http://schemas.microsoft.com/office/2007/relationships/media" Target="../media/media1.mp4"/><Relationship Id="rId2" Type="http://schemas.openxmlformats.org/officeDocument/2006/relationships/video" Target="../media/media1.mp4"/><Relationship Id="rId1" Type="http://schemas.openxmlformats.org/officeDocument/2006/relationships/image" Target="../media/image13.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22.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46.jpeg"/><Relationship Id="rId4" Type="http://schemas.openxmlformats.org/officeDocument/2006/relationships/image" Target="../media/image45.jpeg"/><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image" Target="../media/image42.png"/></Relationships>
</file>

<file path=ppt/slides/_rels/slide2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image" Target="../media/image13.jpeg"/></Relationships>
</file>

<file path=ppt/slides/_rels/slide24.xml.rels><?xml version="1.0" encoding="UTF-8" standalone="yes"?>
<Relationships xmlns="http://schemas.openxmlformats.org/package/2006/relationships"><Relationship Id="rId9" Type="http://schemas.openxmlformats.org/officeDocument/2006/relationships/tags" Target="../tags/tag112.xml"/><Relationship Id="rId8" Type="http://schemas.openxmlformats.org/officeDocument/2006/relationships/tags" Target="../tags/tag111.xml"/><Relationship Id="rId7" Type="http://schemas.openxmlformats.org/officeDocument/2006/relationships/tags" Target="../tags/tag110.xml"/><Relationship Id="rId6" Type="http://schemas.openxmlformats.org/officeDocument/2006/relationships/tags" Target="../tags/tag109.xml"/><Relationship Id="rId5" Type="http://schemas.openxmlformats.org/officeDocument/2006/relationships/image" Target="../media/image50.jpeg"/><Relationship Id="rId4" Type="http://schemas.openxmlformats.org/officeDocument/2006/relationships/tags" Target="../tags/tag108.xml"/><Relationship Id="rId3" Type="http://schemas.openxmlformats.org/officeDocument/2006/relationships/image" Target="../media/image49.jpeg"/><Relationship Id="rId2" Type="http://schemas.openxmlformats.org/officeDocument/2006/relationships/tags" Target="../tags/tag107.xml"/><Relationship Id="rId12" Type="http://schemas.openxmlformats.org/officeDocument/2006/relationships/slideLayout" Target="../slideLayouts/slideLayout7.xml"/><Relationship Id="rId11" Type="http://schemas.openxmlformats.org/officeDocument/2006/relationships/tags" Target="../tags/tag114.xml"/><Relationship Id="rId10" Type="http://schemas.openxmlformats.org/officeDocument/2006/relationships/tags" Target="../tags/tag113.xml"/><Relationship Id="rId1" Type="http://schemas.openxmlformats.org/officeDocument/2006/relationships/image" Target="../media/image13.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51.png"/><Relationship Id="rId1" Type="http://schemas.openxmlformats.org/officeDocument/2006/relationships/image" Target="../media/image13.jpeg"/></Relationships>
</file>

<file path=ppt/slides/_rels/slide26.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116.xml"/><Relationship Id="rId4" Type="http://schemas.openxmlformats.org/officeDocument/2006/relationships/image" Target="../media/image52.png"/><Relationship Id="rId3" Type="http://schemas.openxmlformats.org/officeDocument/2006/relationships/tags" Target="../tags/tag115.xml"/><Relationship Id="rId2" Type="http://schemas.microsoft.com/office/2007/relationships/media" Target="../media/media2.mp4"/><Relationship Id="rId1" Type="http://schemas.openxmlformats.org/officeDocument/2006/relationships/video" Target="../media/media2.mp4"/></Relationships>
</file>

<file path=ppt/slides/_rels/slide27.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29.png"/><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image" Target="../media/image13.jpeg"/></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29.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62.png"/><Relationship Id="rId7" Type="http://schemas.openxmlformats.org/officeDocument/2006/relationships/image" Target="../media/image61.png"/><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image" Target="../media/image13.jpeg"/></Relationships>
</file>

<file path=ppt/slides/_rels/slide3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63.png"/><Relationship Id="rId3" Type="http://schemas.microsoft.com/office/2007/relationships/media" Target="../media/media3.mp3"/><Relationship Id="rId2" Type="http://schemas.openxmlformats.org/officeDocument/2006/relationships/audio" Target="../media/media3.mp3"/><Relationship Id="rId1" Type="http://schemas.openxmlformats.org/officeDocument/2006/relationships/image" Target="../media/image13.jpeg"/></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jpeg"/></Relationships>
</file>

<file path=ppt/slides/_rels/slide33.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1.xml"/><Relationship Id="rId4" Type="http://schemas.openxmlformats.org/officeDocument/2006/relationships/tags" Target="../tags/tag117.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5.png"/></Relationships>
</file>

<file path=ppt/slides/_rels/slide34.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67.png"/><Relationship Id="rId4" Type="http://schemas.openxmlformats.org/officeDocument/2006/relationships/image" Target="../media/image66.png"/><Relationship Id="rId3" Type="http://schemas.openxmlformats.org/officeDocument/2006/relationships/image" Target="../media/image65.png"/><Relationship Id="rId2" Type="http://schemas.openxmlformats.org/officeDocument/2006/relationships/tags" Target="../tags/tag118.xml"/><Relationship Id="rId1" Type="http://schemas.openxmlformats.org/officeDocument/2006/relationships/image" Target="../media/image6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框 9"/>
          <p:cNvSpPr txBox="1"/>
          <p:nvPr/>
        </p:nvSpPr>
        <p:spPr>
          <a:xfrm>
            <a:off x="1513205" y="2451735"/>
            <a:ext cx="9063355" cy="977265"/>
          </a:xfrm>
          <a:prstGeom prst="rect">
            <a:avLst/>
          </a:prstGeom>
          <a:noFill/>
        </p:spPr>
        <p:txBody>
          <a:bodyPr wrap="square" rtlCol="0">
            <a:spAutoFit/>
          </a:bodyPr>
          <a:p>
            <a:pPr algn="l">
              <a:lnSpc>
                <a:spcPct val="120000"/>
              </a:lnSpc>
            </a:pPr>
            <a:r>
              <a:rPr lang="en-US" altLang="zh-CN" sz="2400">
                <a:solidFill>
                  <a:schemeClr val="bg1"/>
                </a:solidFill>
                <a:latin typeface="微软雅黑" panose="020B0503020204020204" charset="-122"/>
                <a:ea typeface="微软雅黑" panose="020B0503020204020204" charset="-122"/>
                <a:sym typeface="+mn-ea"/>
              </a:rPr>
              <a:t>       </a:t>
            </a:r>
            <a:r>
              <a:rPr lang="zh-CN" altLang="en-US" sz="2400">
                <a:solidFill>
                  <a:schemeClr val="bg1"/>
                </a:solidFill>
                <a:latin typeface="微软雅黑" panose="020B0503020204020204" charset="-122"/>
                <a:ea typeface="微软雅黑" panose="020B0503020204020204" charset="-122"/>
                <a:sym typeface="+mn-ea"/>
              </a:rPr>
              <a:t>现面向各班征集校园生活、班级风采照片、视频。作品择优纳入校庆宣传片，请各班按时筛选上报，共贺校庆。</a:t>
            </a:r>
            <a:endParaRPr lang="zh-CN" altLang="en-US" sz="2400">
              <a:solidFill>
                <a:schemeClr val="bg1"/>
              </a:solidFill>
              <a:latin typeface="微软雅黑" panose="020B0503020204020204" charset="-122"/>
              <a:ea typeface="微软雅黑" panose="020B0503020204020204" charset="-122"/>
              <a:sym typeface="+mn-ea"/>
            </a:endParaRPr>
          </a:p>
        </p:txBody>
      </p:sp>
      <p:pic>
        <p:nvPicPr>
          <p:cNvPr id="15" name="图片 14"/>
          <p:cNvPicPr>
            <a:picLocks noChangeAspect="1"/>
          </p:cNvPicPr>
          <p:nvPr/>
        </p:nvPicPr>
        <p:blipFill>
          <a:blip r:embed="rId1"/>
          <a:stretch>
            <a:fillRect/>
          </a:stretch>
        </p:blipFill>
        <p:spPr>
          <a:xfrm>
            <a:off x="0" y="6350"/>
            <a:ext cx="12192000" cy="6845300"/>
          </a:xfrm>
          <a:prstGeom prst="rect">
            <a:avLst/>
          </a:prstGeom>
        </p:spPr>
      </p:pic>
      <p:sp>
        <p:nvSpPr>
          <p:cNvPr id="18" name="圆角矩形 17"/>
          <p:cNvSpPr/>
          <p:nvPr/>
        </p:nvSpPr>
        <p:spPr>
          <a:xfrm>
            <a:off x="582295" y="1098550"/>
            <a:ext cx="11094720" cy="4755515"/>
          </a:xfrm>
          <a:prstGeom prst="roundRect">
            <a:avLst/>
          </a:prstGeom>
          <a:solidFill>
            <a:schemeClr val="bg1">
              <a:alpha val="73000"/>
            </a:schemeClr>
          </a:solidFill>
          <a:effectLst>
            <a:softEdge rad="190500"/>
          </a:effec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7" name="矩形 16" descr="7b0a2020202022776f7264617274223a2022220a7d0a"/>
          <p:cNvSpPr/>
          <p:nvPr>
            <p:custDataLst>
              <p:tags r:id="rId2"/>
            </p:custDataLst>
          </p:nvPr>
        </p:nvSpPr>
        <p:spPr>
          <a:xfrm>
            <a:off x="1513205" y="2292350"/>
            <a:ext cx="9250045" cy="2273935"/>
          </a:xfrm>
          <a:prstGeom prst="rect">
            <a:avLst/>
          </a:prstGeom>
          <a:noFill/>
          <a:effectLst>
            <a:glow rad="101600">
              <a:schemeClr val="accent6">
                <a:satMod val="175000"/>
                <a:alpha val="40000"/>
              </a:schemeClr>
            </a:glow>
          </a:effectLst>
        </p:spPr>
        <p:txBody>
          <a:bodyPr wrap="none" lIns="90170" tIns="46990" rIns="90170" bIns="46990" rtlCol="0" anchor="t">
            <a:normAutofit/>
          </a:bodyPr>
          <a:p>
            <a:pPr algn="ctr"/>
            <a:r>
              <a:rPr lang="zh-CN" altLang="en-US" sz="8000" b="1">
                <a:ln w="44450"/>
                <a:gradFill>
                  <a:gsLst>
                    <a:gs pos="0">
                      <a:srgbClr val="FBE55E"/>
                    </a:gs>
                    <a:gs pos="100000">
                      <a:srgbClr val="EA3F32"/>
                    </a:gs>
                  </a:gsLst>
                  <a:lin ang="8820000" scaled="1"/>
                  <a:tileRect l="-100000" t="-100000"/>
                </a:gradFill>
                <a:effectLst>
                  <a:outerShdw blurRad="50800" dist="38100" dir="1980000" algn="ctr" rotWithShape="0">
                    <a:srgbClr val="000000">
                      <a:alpha val="43000"/>
                    </a:srgbClr>
                  </a:outerShdw>
                </a:effectLst>
                <a:latin typeface="方正姚体_GBK" panose="02000000000000000000" charset="-122"/>
                <a:ea typeface="方正姚体_GBK" panose="02000000000000000000" charset="-122"/>
              </a:rPr>
              <a:t>青春同窗·光影献礼</a:t>
            </a:r>
            <a:endParaRPr lang="zh-CN" altLang="en-US" sz="8000" b="1">
              <a:ln w="44450"/>
              <a:gradFill>
                <a:gsLst>
                  <a:gs pos="0">
                    <a:srgbClr val="FBE55E"/>
                  </a:gs>
                  <a:gs pos="100000">
                    <a:srgbClr val="EA3F32"/>
                  </a:gs>
                </a:gsLst>
                <a:lin ang="8820000" scaled="1"/>
                <a:tileRect l="-100000" t="-100000"/>
              </a:gradFill>
              <a:effectLst>
                <a:outerShdw blurRad="50800" dist="38100" dir="1980000" algn="ctr" rotWithShape="0">
                  <a:srgbClr val="000000">
                    <a:alpha val="43000"/>
                  </a:srgbClr>
                </a:outerShdw>
              </a:effectLst>
              <a:latin typeface="方正姚体_GBK" panose="02000000000000000000" charset="-122"/>
              <a:ea typeface="方正姚体_GBK" panose="02000000000000000000" charset="-122"/>
            </a:endParaRPr>
          </a:p>
        </p:txBody>
      </p:sp>
      <p:pic>
        <p:nvPicPr>
          <p:cNvPr id="21508" name="F35B0BEE-F18A-47BB-8FCB-E00DA2F2635D-1" descr="C:/Users/Administrator/AppData/Local/Temp/wpp.LRedbMwpp"/>
          <p:cNvPicPr/>
          <p:nvPr/>
        </p:nvPicPr>
        <p:blipFill>
          <a:blip r:embed="rId3">
            <a:alphaModFix amt="86000"/>
          </a:blip>
          <a:srcRect t="22554"/>
          <a:stretch>
            <a:fillRect/>
          </a:stretch>
        </p:blipFill>
        <p:spPr>
          <a:xfrm>
            <a:off x="187325" y="148590"/>
            <a:ext cx="1163320" cy="818515"/>
          </a:xfrm>
          <a:prstGeom prst="rect">
            <a:avLst/>
          </a:prstGeom>
          <a:noFill/>
          <a:ln w="9525">
            <a:noFill/>
          </a:ln>
          <a:effectLst>
            <a:softEdge rad="25400"/>
          </a:effectLst>
        </p:spPr>
      </p:pic>
      <p:sp>
        <p:nvSpPr>
          <p:cNvPr id="29" name="文本框 28"/>
          <p:cNvSpPr txBox="1"/>
          <p:nvPr/>
        </p:nvSpPr>
        <p:spPr>
          <a:xfrm>
            <a:off x="7783195" y="5985510"/>
            <a:ext cx="4064000" cy="645160"/>
          </a:xfrm>
          <a:prstGeom prst="rect">
            <a:avLst/>
          </a:prstGeom>
          <a:noFill/>
        </p:spPr>
        <p:txBody>
          <a:bodyPr wrap="square" rtlCol="0">
            <a:spAutoFit/>
          </a:bodyPr>
          <a:p>
            <a:pPr algn="ctr"/>
            <a:r>
              <a:rPr lang="zh-CN" altLang="en-US"/>
              <a:t>天河区孙忠英名教师工作室入室学员</a:t>
            </a:r>
            <a:endParaRPr lang="zh-CN" altLang="en-US"/>
          </a:p>
          <a:p>
            <a:pPr algn="ctr"/>
            <a:r>
              <a:rPr lang="en-US" altLang="zh-CN"/>
              <a:t>  </a:t>
            </a:r>
            <a:r>
              <a:rPr lang="zh-CN" altLang="en-US"/>
              <a:t>广州市泰安中学刘元</a:t>
            </a:r>
            <a:endParaRPr lang="zh-CN" altLang="en-US"/>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stretch>
            <a:fillRect/>
          </a:stretch>
        </p:blipFill>
        <p:spPr>
          <a:xfrm>
            <a:off x="0" y="6350"/>
            <a:ext cx="12192000" cy="6845300"/>
          </a:xfrm>
          <a:prstGeom prst="rect">
            <a:avLst/>
          </a:prstGeom>
        </p:spPr>
      </p:pic>
      <p:pic>
        <p:nvPicPr>
          <p:cNvPr id="11" name="图片 10" descr="011"/>
          <p:cNvPicPr>
            <a:picLocks noChangeAspect="1"/>
          </p:cNvPicPr>
          <p:nvPr/>
        </p:nvPicPr>
        <p:blipFill>
          <a:blip r:embed="rId2"/>
          <a:stretch>
            <a:fillRect/>
          </a:stretch>
        </p:blipFill>
        <p:spPr>
          <a:xfrm>
            <a:off x="434975" y="328930"/>
            <a:ext cx="11513820" cy="6236335"/>
          </a:xfrm>
          <a:prstGeom prst="rect">
            <a:avLst/>
          </a:prstGeom>
        </p:spPr>
      </p:pic>
      <p:sp>
        <p:nvSpPr>
          <p:cNvPr id="13" name="圆角矩形 12"/>
          <p:cNvSpPr/>
          <p:nvPr/>
        </p:nvSpPr>
        <p:spPr>
          <a:xfrm>
            <a:off x="975360" y="918845"/>
            <a:ext cx="10321925" cy="4311015"/>
          </a:xfrm>
          <a:prstGeom prst="roundRect">
            <a:avLst/>
          </a:prstGeom>
          <a:solidFill>
            <a:schemeClr val="tx1"/>
          </a:solidFill>
          <a:effectLst>
            <a:softEdge rad="127000"/>
          </a:effec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2" name="图片 1" descr="黑暗中的灯光&#10;&#10;描述已自动生成"/>
          <p:cNvPicPr>
            <a:picLocks noChangeAspect="1"/>
          </p:cNvPicPr>
          <p:nvPr/>
        </p:nvPicPr>
        <p:blipFill>
          <a:blip r:embed="rId3">
            <a:duotone>
              <a:schemeClr val="accent2">
                <a:shade val="45000"/>
                <a:satMod val="135000"/>
              </a:schemeClr>
              <a:prstClr val="white"/>
            </a:duotone>
          </a:blip>
          <a:srcRect/>
          <a:stretch>
            <a:fillRect/>
          </a:stretch>
        </p:blipFill>
        <p:spPr>
          <a:xfrm>
            <a:off x="2776855" y="2186940"/>
            <a:ext cx="6908165" cy="678180"/>
          </a:xfrm>
          <a:custGeom>
            <a:avLst/>
            <a:gdLst>
              <a:gd name="connsiteX0" fmla="*/ 0 w 8273644"/>
              <a:gd name="connsiteY0" fmla="*/ 0 h 1600767"/>
              <a:gd name="connsiteX1" fmla="*/ 8273644 w 8273644"/>
              <a:gd name="connsiteY1" fmla="*/ 0 h 1600767"/>
              <a:gd name="connsiteX2" fmla="*/ 8273644 w 8273644"/>
              <a:gd name="connsiteY2" fmla="*/ 1600767 h 1600767"/>
              <a:gd name="connsiteX3" fmla="*/ 0 w 8273644"/>
              <a:gd name="connsiteY3" fmla="*/ 1600767 h 1600767"/>
            </a:gdLst>
            <a:ahLst/>
            <a:cxnLst>
              <a:cxn ang="0">
                <a:pos x="connsiteX0" y="connsiteY0"/>
              </a:cxn>
              <a:cxn ang="0">
                <a:pos x="connsiteX1" y="connsiteY1"/>
              </a:cxn>
              <a:cxn ang="0">
                <a:pos x="connsiteX2" y="connsiteY2"/>
              </a:cxn>
              <a:cxn ang="0">
                <a:pos x="connsiteX3" y="connsiteY3"/>
              </a:cxn>
            </a:cxnLst>
            <a:rect l="l" t="t" r="r" b="b"/>
            <a:pathLst>
              <a:path w="8273644" h="1600767">
                <a:moveTo>
                  <a:pt x="0" y="0"/>
                </a:moveTo>
                <a:lnTo>
                  <a:pt x="8273644" y="0"/>
                </a:lnTo>
                <a:lnTo>
                  <a:pt x="8273644" y="1600767"/>
                </a:lnTo>
                <a:lnTo>
                  <a:pt x="0" y="1600767"/>
                </a:lnTo>
                <a:close/>
              </a:path>
            </a:pathLst>
          </a:custGeom>
        </p:spPr>
      </p:pic>
      <p:sp>
        <p:nvSpPr>
          <p:cNvPr id="10" name="文本框 9"/>
          <p:cNvSpPr txBox="1"/>
          <p:nvPr/>
        </p:nvSpPr>
        <p:spPr>
          <a:xfrm>
            <a:off x="1617980" y="2899410"/>
            <a:ext cx="9063355" cy="977265"/>
          </a:xfrm>
          <a:prstGeom prst="rect">
            <a:avLst/>
          </a:prstGeom>
          <a:noFill/>
        </p:spPr>
        <p:txBody>
          <a:bodyPr wrap="square" rtlCol="0">
            <a:spAutoFit/>
          </a:bodyPr>
          <a:p>
            <a:pPr algn="l">
              <a:lnSpc>
                <a:spcPct val="120000"/>
              </a:lnSpc>
            </a:pPr>
            <a:r>
              <a:rPr lang="en-US" altLang="zh-CN" sz="2400">
                <a:solidFill>
                  <a:schemeClr val="bg1"/>
                </a:solidFill>
                <a:latin typeface="微软雅黑" panose="020B0503020204020204" charset="-122"/>
                <a:ea typeface="微软雅黑" panose="020B0503020204020204" charset="-122"/>
                <a:sym typeface="+mn-ea"/>
              </a:rPr>
              <a:t>       </a:t>
            </a:r>
            <a:r>
              <a:rPr lang="zh-CN" altLang="en-US" sz="2400">
                <a:solidFill>
                  <a:schemeClr val="bg1"/>
                </a:solidFill>
                <a:latin typeface="微软雅黑" panose="020B0503020204020204" charset="-122"/>
                <a:ea typeface="微软雅黑" panose="020B0503020204020204" charset="-122"/>
                <a:sym typeface="+mn-ea"/>
              </a:rPr>
              <a:t>现面向各班征集校园生活、班级风采照片、视频。作品择优纳入校庆宣传片，请各班按时筛选上报，共贺校庆。</a:t>
            </a:r>
            <a:endParaRPr lang="zh-CN" altLang="en-US" sz="2400">
              <a:solidFill>
                <a:schemeClr val="bg1"/>
              </a:solidFill>
              <a:latin typeface="微软雅黑" panose="020B0503020204020204" charset="-122"/>
              <a:ea typeface="微软雅黑" panose="020B0503020204020204" charset="-122"/>
              <a:sym typeface="+mn-ea"/>
            </a:endParaRPr>
          </a:p>
        </p:txBody>
      </p:sp>
      <p:sp>
        <p:nvSpPr>
          <p:cNvPr id="5" name="文本框 4"/>
          <p:cNvSpPr txBox="1"/>
          <p:nvPr/>
        </p:nvSpPr>
        <p:spPr>
          <a:xfrm>
            <a:off x="3522980" y="1418590"/>
            <a:ext cx="5557520" cy="768350"/>
          </a:xfrm>
          <a:prstGeom prst="rect">
            <a:avLst/>
          </a:prstGeom>
          <a:noFill/>
        </p:spPr>
        <p:txBody>
          <a:bodyPr wrap="square" rtlCol="0" anchor="t">
            <a:spAutoFit/>
          </a:bodyPr>
          <a:p>
            <a:r>
              <a:rPr lang="en-US" altLang="zh-CN" sz="4400" b="1">
                <a:solidFill>
                  <a:srgbClr val="98200F"/>
                </a:solidFill>
                <a:latin typeface="微软雅黑" panose="020B0503020204020204" charset="-122"/>
                <a:ea typeface="微软雅黑" panose="020B0503020204020204" charset="-122"/>
                <a:sym typeface="+mn-ea"/>
              </a:rPr>
              <a:t> </a:t>
            </a:r>
            <a:r>
              <a:rPr lang="zh-CN" altLang="en-US" sz="4400">
                <a:gradFill>
                  <a:gsLst>
                    <a:gs pos="0">
                      <a:srgbClr val="ED951F"/>
                    </a:gs>
                    <a:gs pos="29000">
                      <a:srgbClr val="CD801B">
                        <a:alpha val="100000"/>
                      </a:srgbClr>
                    </a:gs>
                    <a:gs pos="56000">
                      <a:srgbClr val="AD6A16">
                        <a:alpha val="100000"/>
                      </a:srgbClr>
                    </a:gs>
                    <a:gs pos="100000">
                      <a:srgbClr val="6D3E0C"/>
                    </a:gs>
                  </a:gsLst>
                  <a:lin ang="5400000" scaled="0"/>
                </a:gradFill>
                <a:latin typeface="方正公文黑体" panose="02000500000000000000" charset="-122"/>
                <a:ea typeface="方正公文黑体" panose="02000500000000000000" charset="-122"/>
                <a:sym typeface="+mn-ea"/>
              </a:rPr>
              <a:t>校庆素材征集活动</a:t>
            </a:r>
            <a:endParaRPr lang="en-US" altLang="zh-CN" sz="4400" b="1">
              <a:solidFill>
                <a:srgbClr val="98200F"/>
              </a:solidFill>
              <a:latin typeface="微软雅黑" panose="020B0503020204020204" charset="-122"/>
              <a:ea typeface="微软雅黑" panose="020B0503020204020204" charset="-122"/>
              <a:sym typeface="+mn-ea"/>
            </a:endParaRPr>
          </a:p>
        </p:txBody>
      </p:sp>
      <p:sp>
        <p:nvSpPr>
          <p:cNvPr id="14" name="圆角矩形 13"/>
          <p:cNvSpPr/>
          <p:nvPr/>
        </p:nvSpPr>
        <p:spPr>
          <a:xfrm>
            <a:off x="799465" y="598805"/>
            <a:ext cx="10593070" cy="4951095"/>
          </a:xfrm>
          <a:prstGeom prst="roundRect">
            <a:avLst/>
          </a:prstGeom>
          <a:solidFill>
            <a:schemeClr val="accent4">
              <a:lumMod val="20000"/>
              <a:lumOff val="80000"/>
            </a:schemeClr>
          </a:solidFill>
          <a:effectLst>
            <a:softEdge rad="127000"/>
          </a:effec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6" name="矩形 15" descr="7b0a2020202022776f7264617274223a2022220a7d0a"/>
          <p:cNvSpPr/>
          <p:nvPr>
            <p:custDataLst>
              <p:tags r:id="rId4"/>
            </p:custDataLst>
          </p:nvPr>
        </p:nvSpPr>
        <p:spPr>
          <a:xfrm>
            <a:off x="3414395" y="2092960"/>
            <a:ext cx="5362575" cy="2273935"/>
          </a:xfrm>
          <a:prstGeom prst="rect">
            <a:avLst/>
          </a:prstGeom>
          <a:noFill/>
        </p:spPr>
        <p:txBody>
          <a:bodyPr wrap="none" lIns="90170" tIns="46990" rIns="90170" bIns="46990" rtlCol="0" anchor="t">
            <a:normAutofit/>
          </a:bodyPr>
          <a:p>
            <a:pPr algn="ctr"/>
            <a:r>
              <a:rPr lang="zh-CN" altLang="en-US" sz="8000" b="1">
                <a:ln w="44450"/>
                <a:gradFill>
                  <a:gsLst>
                    <a:gs pos="0">
                      <a:srgbClr val="DCAE61"/>
                    </a:gs>
                    <a:gs pos="100000">
                      <a:srgbClr val="874526"/>
                    </a:gs>
                  </a:gsLst>
                  <a:path path="circle">
                    <a:fillToRect r="100000" b="100000"/>
                  </a:path>
                  <a:tileRect l="-100000" t="-100000"/>
                </a:gradFill>
                <a:effectLst>
                  <a:outerShdw blurRad="50800" dist="38100" dir="1980000" algn="ctr" rotWithShape="0">
                    <a:srgbClr val="000000">
                      <a:alpha val="43000"/>
                    </a:srgbClr>
                  </a:outerShdw>
                </a:effectLst>
                <a:latin typeface="方正姚体_GBK" panose="02000000000000000000" charset="-122"/>
                <a:ea typeface="方正姚体_GBK" panose="02000000000000000000" charset="-122"/>
              </a:rPr>
              <a:t>校园资讯</a:t>
            </a:r>
            <a:endParaRPr lang="zh-CN" altLang="en-US" sz="8000" b="1">
              <a:ln w="44450"/>
              <a:gradFill>
                <a:gsLst>
                  <a:gs pos="0">
                    <a:srgbClr val="DCAE61"/>
                  </a:gs>
                  <a:gs pos="100000">
                    <a:srgbClr val="874526"/>
                  </a:gs>
                </a:gsLst>
                <a:path path="circle">
                  <a:fillToRect r="100000" b="100000"/>
                </a:path>
                <a:tileRect l="-100000" t="-100000"/>
              </a:gradFill>
              <a:effectLst>
                <a:outerShdw blurRad="50800" dist="38100" dir="1980000" algn="ctr" rotWithShape="0">
                  <a:srgbClr val="000000">
                    <a:alpha val="43000"/>
                  </a:srgbClr>
                </a:outerShdw>
              </a:effectLst>
              <a:latin typeface="方正姚体_GBK" panose="02000000000000000000" charset="-122"/>
              <a:ea typeface="方正姚体_GBK" panose="02000000000000000000" charset="-122"/>
            </a:endParaRPr>
          </a:p>
        </p:txBody>
      </p:sp>
    </p:spTree>
    <p:custDataLst>
      <p:tags r:id="rId5"/>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1000"/>
                                        <p:tgtEl>
                                          <p:spTgt spid="14"/>
                                        </p:tgtEl>
                                      </p:cBhvr>
                                    </p:animEffect>
                                    <p:set>
                                      <p:cBhvr>
                                        <p:cTn id="7" dur="1" fill="hold">
                                          <p:stCondLst>
                                            <p:cond delay="998"/>
                                          </p:stCondLst>
                                        </p:cTn>
                                        <p:tgtEl>
                                          <p:spTgt spid="14"/>
                                        </p:tgtEl>
                                        <p:attrNameLst>
                                          <p:attrName>style.visibility</p:attrName>
                                        </p:attrNameLst>
                                      </p:cBhvr>
                                      <p:to>
                                        <p:strVal val="hidden"/>
                                      </p:to>
                                    </p:set>
                                  </p:childTnLst>
                                </p:cTn>
                              </p:par>
                              <p:par>
                                <p:cTn id="8" presetID="9" presetClass="exit" presetSubtype="0" fill="hold" grpId="0" nodeType="withEffect">
                                  <p:stCondLst>
                                    <p:cond delay="0"/>
                                  </p:stCondLst>
                                  <p:childTnLst>
                                    <p:animEffect transition="out" filter="dissolve">
                                      <p:cBhvr>
                                        <p:cTn id="9" dur="1000"/>
                                        <p:tgtEl>
                                          <p:spTgt spid="16"/>
                                        </p:tgtEl>
                                      </p:cBhvr>
                                    </p:animEffect>
                                    <p:set>
                                      <p:cBhvr>
                                        <p:cTn id="10" dur="1" fill="hold">
                                          <p:stCondLst>
                                            <p:cond delay="998"/>
                                          </p:stCondLst>
                                        </p:cTn>
                                        <p:tgtEl>
                                          <p:spTgt spid="16"/>
                                        </p:tgtEl>
                                        <p:attrNameLst>
                                          <p:attrName>style.visibility</p:attrName>
                                        </p:attrNameLst>
                                      </p:cBhvr>
                                      <p:to>
                                        <p:strVal val="hidden"/>
                                      </p:to>
                                    </p:set>
                                  </p:childTnLst>
                                </p:cTn>
                              </p:par>
                            </p:childTnLst>
                          </p:cTn>
                        </p:par>
                        <p:par>
                          <p:cTn id="11" fill="hold">
                            <p:stCondLst>
                              <p:cond delay="1000"/>
                            </p:stCondLst>
                            <p:childTnLst>
                              <p:par>
                                <p:cTn id="12" presetID="41" presetClass="entr" presetSubtype="0" fill="hold" grpId="0" nodeType="afterEffect">
                                  <p:stCondLst>
                                    <p:cond delay="0"/>
                                  </p:stCondLst>
                                  <p:iterate type="lt">
                                    <p:tmPct val="10000"/>
                                  </p:iterate>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ppt_x</p:attrName>
                                        </p:attrNameLst>
                                      </p:cBhvr>
                                      <p:tavLst>
                                        <p:tav tm="0">
                                          <p:val>
                                            <p:strVal val="#ppt_x"/>
                                          </p:val>
                                        </p:tav>
                                        <p:tav tm="50000">
                                          <p:val>
                                            <p:strVal val="#ppt_x+.1"/>
                                          </p:val>
                                        </p:tav>
                                        <p:tav tm="100000">
                                          <p:val>
                                            <p:strVal val="#ppt_x"/>
                                          </p:val>
                                        </p:tav>
                                      </p:tavLst>
                                    </p:anim>
                                    <p:anim calcmode="lin" valueType="num">
                                      <p:cBhvr>
                                        <p:cTn id="15" dur="500" fill="hold"/>
                                        <p:tgtEl>
                                          <p:spTgt spid="5"/>
                                        </p:tgtEl>
                                        <p:attrNameLst>
                                          <p:attrName>ppt_y</p:attrName>
                                        </p:attrNameLst>
                                      </p:cBhvr>
                                      <p:tavLst>
                                        <p:tav tm="0">
                                          <p:val>
                                            <p:strVal val="#ppt_y"/>
                                          </p:val>
                                        </p:tav>
                                        <p:tav tm="100000">
                                          <p:val>
                                            <p:strVal val="#ppt_y"/>
                                          </p:val>
                                        </p:tav>
                                      </p:tavLst>
                                    </p:anim>
                                    <p:anim calcmode="lin" valueType="num">
                                      <p:cBhvr>
                                        <p:cTn id="16" dur="500" fill="hold"/>
                                        <p:tgtEl>
                                          <p:spTgt spid="5"/>
                                        </p:tgtEl>
                                        <p:attrNameLst>
                                          <p:attrName>ppt_h</p:attrName>
                                        </p:attrNameLst>
                                      </p:cBhvr>
                                      <p:tavLst>
                                        <p:tav tm="0">
                                          <p:val>
                                            <p:strVal val="#ppt_h/10"/>
                                          </p:val>
                                        </p:tav>
                                        <p:tav tm="50000">
                                          <p:val>
                                            <p:strVal val="#ppt_h+.01"/>
                                          </p:val>
                                        </p:tav>
                                        <p:tav tm="100000">
                                          <p:val>
                                            <p:strVal val="#ppt_h"/>
                                          </p:val>
                                        </p:tav>
                                      </p:tavLst>
                                    </p:anim>
                                    <p:anim calcmode="lin" valueType="num">
                                      <p:cBhvr>
                                        <p:cTn id="17" dur="500" fill="hold"/>
                                        <p:tgtEl>
                                          <p:spTgt spid="5"/>
                                        </p:tgtEl>
                                        <p:attrNameLst>
                                          <p:attrName>ppt_w</p:attrName>
                                        </p:attrNameLst>
                                      </p:cBhvr>
                                      <p:tavLst>
                                        <p:tav tm="0">
                                          <p:val>
                                            <p:strVal val="#ppt_w/10"/>
                                          </p:val>
                                        </p:tav>
                                        <p:tav tm="50000">
                                          <p:val>
                                            <p:strVal val="#ppt_w+.01"/>
                                          </p:val>
                                        </p:tav>
                                        <p:tav tm="100000">
                                          <p:val>
                                            <p:strVal val="#ppt_w"/>
                                          </p:val>
                                        </p:tav>
                                      </p:tavLst>
                                    </p:anim>
                                    <p:animEffect transition="in" filter="fade">
                                      <p:cBhvr>
                                        <p:cTn id="18" dur="500" tmFilter="0,0; .5, 1; 1, 1"/>
                                        <p:tgtEl>
                                          <p:spTgt spid="5"/>
                                        </p:tgtEl>
                                      </p:cBhvr>
                                    </p:animEffect>
                                  </p:childTnLst>
                                </p:cTn>
                              </p:par>
                            </p:childTnLst>
                          </p:cTn>
                        </p:par>
                        <p:par>
                          <p:cTn id="19" fill="hold">
                            <p:stCondLst>
                              <p:cond delay="1899"/>
                            </p:stCondLst>
                            <p:childTnLst>
                              <p:par>
                                <p:cTn id="20" presetID="22" presetClass="entr" presetSubtype="8" fill="hold" nodeType="after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500"/>
                                        <p:tgtEl>
                                          <p:spTgt spid="2"/>
                                        </p:tgtEl>
                                      </p:cBhvr>
                                    </p:animEffect>
                                  </p:childTnLst>
                                </p:cTn>
                              </p:par>
                              <p:par>
                                <p:cTn id="23" presetID="27" presetClass="entr" presetSubtype="0" fill="hold" grpId="0" nodeType="withEffect">
                                  <p:stCondLst>
                                    <p:cond delay="0"/>
                                  </p:stCondLst>
                                  <p:iterate type="lt">
                                    <p:tmPct val="50000"/>
                                  </p:iterate>
                                  <p:childTnLst>
                                    <p:set>
                                      <p:cBhvr>
                                        <p:cTn id="24" dur="300" fill="hold">
                                          <p:stCondLst>
                                            <p:cond delay="0"/>
                                          </p:stCondLst>
                                        </p:cTn>
                                        <p:tgtEl>
                                          <p:spTgt spid="10"/>
                                        </p:tgtEl>
                                        <p:attrNameLst>
                                          <p:attrName>style.visibility</p:attrName>
                                        </p:attrNameLst>
                                      </p:cBhvr>
                                      <p:to>
                                        <p:strVal val="visible"/>
                                      </p:to>
                                    </p:set>
                                    <p:anim calcmode="discrete" valueType="clr">
                                      <p:cBhvr override="childStyle">
                                        <p:cTn id="25" dur="300"/>
                                        <p:tgtEl>
                                          <p:spTgt spid="10"/>
                                        </p:tgtEl>
                                        <p:attrNameLst>
                                          <p:attrName>style.color</p:attrName>
                                        </p:attrNameLst>
                                      </p:cBhvr>
                                      <p:tavLst>
                                        <p:tav tm="0">
                                          <p:val>
                                            <p:clrVal>
                                              <a:schemeClr val=""/>
                                            </p:clrVal>
                                          </p:val>
                                        </p:tav>
                                        <p:tav tm="50000">
                                          <p:val>
                                            <p:clrVal>
                                              <a:schemeClr val=""/>
                                            </p:clrVal>
                                          </p:val>
                                        </p:tav>
                                      </p:tavLst>
                                    </p:anim>
                                    <p:anim calcmode="discrete" valueType="clr">
                                      <p:cBhvr>
                                        <p:cTn id="26" dur="300"/>
                                        <p:tgtEl>
                                          <p:spTgt spid="10"/>
                                        </p:tgtEl>
                                        <p:attrNameLst>
                                          <p:attrName>fillcolor</p:attrName>
                                        </p:attrNameLst>
                                      </p:cBhvr>
                                      <p:tavLst>
                                        <p:tav tm="0">
                                          <p:val>
                                            <p:clrVal>
                                              <a:schemeClr val="accent2"/>
                                            </p:clrVal>
                                          </p:val>
                                        </p:tav>
                                        <p:tav tm="50000">
                                          <p:val>
                                            <p:clrVal>
                                              <a:schemeClr val="hlink"/>
                                            </p:clrVal>
                                          </p:val>
                                        </p:tav>
                                      </p:tavLst>
                                    </p:anim>
                                    <p:set>
                                      <p:cBhvr>
                                        <p:cTn id="27" dur="300"/>
                                        <p:tgtEl>
                                          <p:spTgt spid="10"/>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P spid="16" grpId="0"/>
      <p:bldP spid="14" grpId="0" bldLvl="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1365" cy="6858000"/>
          </a:xfrm>
          <a:prstGeom prst="rect">
            <a:avLst/>
          </a:prstGeom>
          <a:solidFill>
            <a:schemeClr val="tx1"/>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1" name="矩形 20"/>
          <p:cNvSpPr/>
          <p:nvPr/>
        </p:nvSpPr>
        <p:spPr>
          <a:xfrm>
            <a:off x="0" y="810260"/>
            <a:ext cx="12191365" cy="4702175"/>
          </a:xfrm>
          <a:prstGeom prst="rect">
            <a:avLst/>
          </a:prstGeom>
          <a:blipFill dpi="0" rotWithShape="1">
            <a:blip r:embed="rId1">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11" name="图片 10" descr="011"/>
          <p:cNvPicPr>
            <a:picLocks noChangeAspect="1"/>
          </p:cNvPicPr>
          <p:nvPr/>
        </p:nvPicPr>
        <p:blipFill>
          <a:blip r:embed="rId2"/>
          <a:stretch>
            <a:fillRect/>
          </a:stretch>
        </p:blipFill>
        <p:spPr>
          <a:xfrm>
            <a:off x="193040" y="328295"/>
            <a:ext cx="11762105" cy="6313805"/>
          </a:xfrm>
          <a:prstGeom prst="rect">
            <a:avLst/>
          </a:prstGeom>
        </p:spPr>
      </p:pic>
      <p:sp>
        <p:nvSpPr>
          <p:cNvPr id="12" name="圆角矩形 11"/>
          <p:cNvSpPr/>
          <p:nvPr/>
        </p:nvSpPr>
        <p:spPr>
          <a:xfrm>
            <a:off x="2033270" y="5512435"/>
            <a:ext cx="9617710" cy="807720"/>
          </a:xfrm>
          <a:prstGeom prst="roundRect">
            <a:avLst/>
          </a:prstGeom>
          <a:noFill/>
          <a:ln w="25400">
            <a:solidFill>
              <a:schemeClr val="tx1">
                <a:lumMod val="50000"/>
                <a:lumOff val="5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4" name="文本框 23"/>
          <p:cNvSpPr txBox="1"/>
          <p:nvPr/>
        </p:nvSpPr>
        <p:spPr>
          <a:xfrm>
            <a:off x="2911475" y="5789930"/>
            <a:ext cx="3289935" cy="368300"/>
          </a:xfrm>
          <a:prstGeom prst="rect">
            <a:avLst/>
          </a:prstGeom>
          <a:noFill/>
        </p:spPr>
        <p:txBody>
          <a:bodyPr wrap="square" rtlCol="0">
            <a:spAutoFit/>
          </a:bodyPr>
          <a:p>
            <a:pPr algn="l"/>
            <a:r>
              <a:rPr lang="zh-CN">
                <a:solidFill>
                  <a:schemeClr val="bg1">
                    <a:lumMod val="75000"/>
                  </a:schemeClr>
                </a:solidFill>
                <a:ea typeface="宋体" panose="02010600030101010101" pitchFamily="2" charset="-122"/>
                <a:sym typeface="+mn-ea"/>
              </a:rPr>
              <a:t>授课人：广州市泰安中学刘元</a:t>
            </a:r>
            <a:endParaRPr lang="zh-CN" altLang="en-US">
              <a:solidFill>
                <a:schemeClr val="bg1">
                  <a:lumMod val="75000"/>
                </a:schemeClr>
              </a:solidFill>
              <a:ea typeface="宋体" panose="02010600030101010101" pitchFamily="2" charset="-122"/>
              <a:sym typeface="+mn-ea"/>
            </a:endParaRPr>
          </a:p>
        </p:txBody>
      </p:sp>
      <p:sp>
        <p:nvSpPr>
          <p:cNvPr id="27" name="任意多边形 26"/>
          <p:cNvSpPr/>
          <p:nvPr/>
        </p:nvSpPr>
        <p:spPr>
          <a:xfrm>
            <a:off x="7150735" y="5512435"/>
            <a:ext cx="4500245" cy="807720"/>
          </a:xfrm>
          <a:custGeom>
            <a:avLst/>
            <a:gdLst>
              <a:gd name="adj" fmla="val 1666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7599" h="1272">
                <a:moveTo>
                  <a:pt x="0" y="0"/>
                </a:moveTo>
                <a:lnTo>
                  <a:pt x="7387" y="0"/>
                </a:lnTo>
                <a:cubicBezTo>
                  <a:pt x="7506" y="-4"/>
                  <a:pt x="7602" y="105"/>
                  <a:pt x="7599" y="212"/>
                </a:cubicBezTo>
                <a:lnTo>
                  <a:pt x="7599" y="1060"/>
                </a:lnTo>
                <a:cubicBezTo>
                  <a:pt x="7603" y="1179"/>
                  <a:pt x="7494" y="1275"/>
                  <a:pt x="7387" y="1272"/>
                </a:cubicBezTo>
                <a:lnTo>
                  <a:pt x="0" y="1272"/>
                </a:lnTo>
                <a:lnTo>
                  <a:pt x="0" y="0"/>
                </a:lnTo>
                <a:close/>
              </a:path>
            </a:pathLst>
          </a:custGeom>
          <a:solidFill>
            <a:schemeClr val="tx1">
              <a:lumMod val="65000"/>
              <a:lumOff val="35000"/>
            </a:schemeClr>
          </a:solidFill>
          <a:ln w="25400">
            <a:solidFill>
              <a:schemeClr val="tx1">
                <a:lumMod val="50000"/>
                <a:lumOff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p>
            <a:pPr algn="ctr"/>
            <a:endParaRPr lang="zh-CN" altLang="en-US"/>
          </a:p>
        </p:txBody>
      </p:sp>
      <p:pic>
        <p:nvPicPr>
          <p:cNvPr id="29" name="图片 28" descr="343435333331393b333634353236343bcfe0bbfa"/>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22585" y="5469255"/>
            <a:ext cx="885825" cy="885825"/>
          </a:xfrm>
          <a:prstGeom prst="rect">
            <a:avLst/>
          </a:prstGeom>
        </p:spPr>
      </p:pic>
      <p:pic>
        <p:nvPicPr>
          <p:cNvPr id="2" name="图片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89033" y="429260"/>
            <a:ext cx="4873625" cy="4873625"/>
          </a:xfrm>
          <a:prstGeom prst="rect">
            <a:avLst/>
          </a:prstGeom>
          <a:effectLst>
            <a:softEdge rad="31750"/>
          </a:effectLst>
        </p:spPr>
      </p:pic>
      <p:pic>
        <p:nvPicPr>
          <p:cNvPr id="32" name="图片 31" descr="黑暗中的灯光&#10;&#10;描述已自动生成"/>
          <p:cNvPicPr>
            <a:picLocks noChangeAspect="1"/>
          </p:cNvPicPr>
          <p:nvPr/>
        </p:nvPicPr>
        <p:blipFill>
          <a:blip r:embed="rId6">
            <a:duotone>
              <a:schemeClr val="accent2">
                <a:shade val="45000"/>
                <a:satMod val="135000"/>
              </a:schemeClr>
              <a:prstClr val="white"/>
            </a:duotone>
          </a:blip>
          <a:srcRect/>
          <a:stretch>
            <a:fillRect/>
          </a:stretch>
        </p:blipFill>
        <p:spPr>
          <a:xfrm>
            <a:off x="3348355" y="2934970"/>
            <a:ext cx="5554980" cy="1075055"/>
          </a:xfrm>
          <a:custGeom>
            <a:avLst/>
            <a:gdLst>
              <a:gd name="connsiteX0" fmla="*/ 0 w 8273644"/>
              <a:gd name="connsiteY0" fmla="*/ 0 h 1600767"/>
              <a:gd name="connsiteX1" fmla="*/ 8273644 w 8273644"/>
              <a:gd name="connsiteY1" fmla="*/ 0 h 1600767"/>
              <a:gd name="connsiteX2" fmla="*/ 8273644 w 8273644"/>
              <a:gd name="connsiteY2" fmla="*/ 1600767 h 1600767"/>
              <a:gd name="connsiteX3" fmla="*/ 0 w 8273644"/>
              <a:gd name="connsiteY3" fmla="*/ 1600767 h 1600767"/>
            </a:gdLst>
            <a:ahLst/>
            <a:cxnLst>
              <a:cxn ang="0">
                <a:pos x="connsiteX0" y="connsiteY0"/>
              </a:cxn>
              <a:cxn ang="0">
                <a:pos x="connsiteX1" y="connsiteY1"/>
              </a:cxn>
              <a:cxn ang="0">
                <a:pos x="connsiteX2" y="connsiteY2"/>
              </a:cxn>
              <a:cxn ang="0">
                <a:pos x="connsiteX3" y="connsiteY3"/>
              </a:cxn>
            </a:cxnLst>
            <a:rect l="l" t="t" r="r" b="b"/>
            <a:pathLst>
              <a:path w="8273644" h="1600767">
                <a:moveTo>
                  <a:pt x="0" y="0"/>
                </a:moveTo>
                <a:lnTo>
                  <a:pt x="8273644" y="0"/>
                </a:lnTo>
                <a:lnTo>
                  <a:pt x="8273644" y="1600767"/>
                </a:lnTo>
                <a:lnTo>
                  <a:pt x="0" y="1600767"/>
                </a:lnTo>
                <a:close/>
              </a:path>
            </a:pathLst>
          </a:custGeom>
        </p:spPr>
      </p:pic>
      <p:sp>
        <p:nvSpPr>
          <p:cNvPr id="36" name="文本框 35"/>
          <p:cNvSpPr txBox="1"/>
          <p:nvPr/>
        </p:nvSpPr>
        <p:spPr>
          <a:xfrm>
            <a:off x="2305685" y="1624330"/>
            <a:ext cx="7677150" cy="1506855"/>
          </a:xfrm>
          <a:prstGeom prst="rect">
            <a:avLst/>
          </a:prstGeom>
          <a:noFill/>
        </p:spPr>
        <p:txBody>
          <a:bodyPr wrap="square" rtlCol="0" anchor="t">
            <a:spAutoFit/>
          </a:bodyPr>
          <a:p>
            <a:pPr algn="ctr"/>
            <a:r>
              <a:rPr lang="zh-CN" altLang="en-US" sz="9200">
                <a:gradFill>
                  <a:gsLst>
                    <a:gs pos="0">
                      <a:srgbClr val="ED951F"/>
                    </a:gs>
                    <a:gs pos="29000">
                      <a:srgbClr val="CD801B">
                        <a:alpha val="100000"/>
                      </a:srgbClr>
                    </a:gs>
                    <a:gs pos="56000">
                      <a:srgbClr val="AD6A16">
                        <a:alpha val="100000"/>
                      </a:srgbClr>
                    </a:gs>
                    <a:gs pos="100000">
                      <a:srgbClr val="6D3E0C"/>
                    </a:gs>
                  </a:gsLst>
                  <a:lin ang="5400000" scaled="0"/>
                </a:gradFill>
                <a:effectLst>
                  <a:outerShdw blurRad="63500" sx="102000" sy="102000" algn="ctr" rotWithShape="0">
                    <a:prstClr val="black">
                      <a:alpha val="40000"/>
                    </a:prstClr>
                  </a:outerShdw>
                </a:effectLst>
                <a:latin typeface="方正公文黑体" panose="02000500000000000000" charset="-122"/>
                <a:ea typeface="方正公文黑体" panose="02000500000000000000" charset="-122"/>
                <a:sym typeface="+mn-ea"/>
              </a:rPr>
              <a:t>镜头</a:t>
            </a:r>
            <a:r>
              <a:rPr lang="zh-CN" altLang="en-US" sz="9200">
                <a:gradFill>
                  <a:gsLst>
                    <a:gs pos="0">
                      <a:schemeClr val="bg1"/>
                    </a:gs>
                    <a:gs pos="54000">
                      <a:srgbClr val="8D8D8D"/>
                    </a:gs>
                  </a:gsLst>
                  <a:lin ang="5400000" scaled="0"/>
                </a:gradFill>
                <a:effectLst>
                  <a:outerShdw blurRad="63500" sx="102000" sy="102000" algn="ctr" rotWithShape="0">
                    <a:prstClr val="black">
                      <a:alpha val="40000"/>
                    </a:prstClr>
                  </a:outerShdw>
                </a:effectLst>
                <a:latin typeface="方正公文黑体" panose="02000500000000000000" charset="-122"/>
                <a:ea typeface="方正公文黑体" panose="02000500000000000000" charset="-122"/>
                <a:sym typeface="+mn-ea"/>
              </a:rPr>
              <a:t>识万象</a:t>
            </a:r>
            <a:endParaRPr lang="zh-CN" altLang="en-US" sz="9200">
              <a:gradFill>
                <a:gsLst>
                  <a:gs pos="0">
                    <a:srgbClr val="ED951F"/>
                  </a:gs>
                  <a:gs pos="29000">
                    <a:srgbClr val="CD801B">
                      <a:alpha val="100000"/>
                    </a:srgbClr>
                  </a:gs>
                  <a:gs pos="56000">
                    <a:srgbClr val="AD6A16">
                      <a:alpha val="100000"/>
                    </a:srgbClr>
                  </a:gs>
                  <a:gs pos="100000">
                    <a:srgbClr val="6D3E0C"/>
                  </a:gs>
                </a:gsLst>
                <a:lin ang="5400000" scaled="0"/>
              </a:gradFill>
              <a:effectLst>
                <a:outerShdw blurRad="63500" sx="102000" sy="102000" algn="ctr" rotWithShape="0">
                  <a:prstClr val="black">
                    <a:alpha val="40000"/>
                  </a:prstClr>
                </a:outerShdw>
              </a:effectLst>
              <a:latin typeface="方正公文黑体" panose="02000500000000000000" charset="-122"/>
              <a:ea typeface="方正公文黑体" panose="02000500000000000000" charset="-122"/>
              <a:sym typeface="+mn-ea"/>
            </a:endParaRPr>
          </a:p>
        </p:txBody>
      </p:sp>
    </p:spTree>
    <p:custDataLst>
      <p:tags r:id="rId7"/>
    </p:custDataLst>
  </p:cSld>
  <p:clrMapOvr>
    <a:masterClrMapping/>
  </p:clrMapOvr>
  <mc:AlternateContent xmlns:mc="http://schemas.openxmlformats.org/markup-compatibility/2006">
    <mc:Choice xmlns:p14="http://schemas.microsoft.com/office/powerpoint/2010/main" Requires="p14">
      <p:transition spd="slow" p14:dur="12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additive="base">
                                        <p:cTn id="7" dur="500" fill="hold"/>
                                        <p:tgtEl>
                                          <p:spTgt spid="36"/>
                                        </p:tgtEl>
                                        <p:attrNameLst>
                                          <p:attrName>ppt_x</p:attrName>
                                        </p:attrNameLst>
                                      </p:cBhvr>
                                      <p:tavLst>
                                        <p:tav tm="0">
                                          <p:val>
                                            <p:strVal val="#ppt_x"/>
                                          </p:val>
                                        </p:tav>
                                        <p:tav tm="100000">
                                          <p:val>
                                            <p:strVal val="#ppt_x"/>
                                          </p:val>
                                        </p:tav>
                                      </p:tavLst>
                                    </p:anim>
                                    <p:anim calcmode="lin" valueType="num">
                                      <p:cBhvr additive="base">
                                        <p:cTn id="8" dur="500" fill="hold"/>
                                        <p:tgtEl>
                                          <p:spTgt spid="3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500" fill="hold"/>
                                        <p:tgtEl>
                                          <p:spTgt spid="24"/>
                                        </p:tgtEl>
                                        <p:attrNameLst>
                                          <p:attrName>ppt_x</p:attrName>
                                        </p:attrNameLst>
                                      </p:cBhvr>
                                      <p:tavLst>
                                        <p:tav tm="0">
                                          <p:val>
                                            <p:strVal val="#ppt_x"/>
                                          </p:val>
                                        </p:tav>
                                        <p:tav tm="100000">
                                          <p:val>
                                            <p:strVal val="#ppt_x"/>
                                          </p:val>
                                        </p:tav>
                                      </p:tavLst>
                                    </p:anim>
                                    <p:anim calcmode="lin" valueType="num">
                                      <p:cBhvr additive="base">
                                        <p:cTn id="1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2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3270"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14" name="文本框 13"/>
          <p:cNvSpPr txBox="1"/>
          <p:nvPr/>
        </p:nvSpPr>
        <p:spPr>
          <a:xfrm>
            <a:off x="853440" y="561975"/>
            <a:ext cx="10161270" cy="718820"/>
          </a:xfrm>
          <a:prstGeom prst="rect">
            <a:avLst/>
          </a:prstGeom>
          <a:noFill/>
        </p:spPr>
        <p:txBody>
          <a:bodyPr wrap="square" rtlCol="0" anchor="t">
            <a:spAutoFit/>
          </a:bodyPr>
          <a:p>
            <a:pPr algn="ctr">
              <a:lnSpc>
                <a:spcPct val="170000"/>
              </a:lnSpc>
            </a:pPr>
            <a:r>
              <a:rPr lang="zh-CN" sz="2400" b="1">
                <a:solidFill>
                  <a:schemeClr val="tx1"/>
                </a:solidFill>
                <a:latin typeface="宋体" panose="02010600030101010101" pitchFamily="2" charset="-122"/>
                <a:ea typeface="宋体" panose="02010600030101010101" pitchFamily="2" charset="-122"/>
                <a:sym typeface="+mn-ea"/>
              </a:rPr>
              <a:t>观察图片中的人物有什么不同之处，你能发现有什么规律吗？</a:t>
            </a:r>
            <a:endParaRPr lang="zh-CN" sz="2400" b="1">
              <a:solidFill>
                <a:schemeClr val="tx1"/>
              </a:solidFill>
              <a:latin typeface="宋体" panose="02010600030101010101" pitchFamily="2" charset="-122"/>
              <a:ea typeface="宋体" panose="02010600030101010101" pitchFamily="2" charset="-122"/>
              <a:sym typeface="+mn-ea"/>
            </a:endParaRPr>
          </a:p>
        </p:txBody>
      </p:sp>
      <p:pic>
        <p:nvPicPr>
          <p:cNvPr id="8" name="图片 7" descr="IMG_2052"/>
          <p:cNvPicPr>
            <a:picLocks noChangeAspect="1"/>
          </p:cNvPicPr>
          <p:nvPr/>
        </p:nvPicPr>
        <p:blipFill>
          <a:blip r:embed="rId2"/>
          <a:srcRect l="9272" t="10277" b="2630"/>
          <a:stretch>
            <a:fillRect/>
          </a:stretch>
        </p:blipFill>
        <p:spPr>
          <a:xfrm>
            <a:off x="5468620" y="1722120"/>
            <a:ext cx="1806575" cy="2371725"/>
          </a:xfrm>
          <a:prstGeom prst="rect">
            <a:avLst/>
          </a:prstGeom>
        </p:spPr>
      </p:pic>
      <p:pic>
        <p:nvPicPr>
          <p:cNvPr id="13" name="图片 12" descr="IMG_2060(1)"/>
          <p:cNvPicPr>
            <a:picLocks noChangeAspect="1"/>
          </p:cNvPicPr>
          <p:nvPr/>
        </p:nvPicPr>
        <p:blipFill>
          <a:blip r:embed="rId3"/>
          <a:srcRect r="5892"/>
          <a:stretch>
            <a:fillRect/>
          </a:stretch>
        </p:blipFill>
        <p:spPr>
          <a:xfrm>
            <a:off x="6840220" y="4243070"/>
            <a:ext cx="2875280" cy="2212975"/>
          </a:xfrm>
          <a:prstGeom prst="rect">
            <a:avLst/>
          </a:prstGeom>
        </p:spPr>
      </p:pic>
      <p:pic>
        <p:nvPicPr>
          <p:cNvPr id="20" name="图片 19" descr="IMG_2003"/>
          <p:cNvPicPr>
            <a:picLocks noChangeAspect="1"/>
          </p:cNvPicPr>
          <p:nvPr/>
        </p:nvPicPr>
        <p:blipFill>
          <a:blip r:embed="rId4"/>
          <a:stretch>
            <a:fillRect/>
          </a:stretch>
        </p:blipFill>
        <p:spPr>
          <a:xfrm>
            <a:off x="853440" y="1735455"/>
            <a:ext cx="3257550" cy="2367280"/>
          </a:xfrm>
          <a:prstGeom prst="rect">
            <a:avLst/>
          </a:prstGeom>
        </p:spPr>
      </p:pic>
      <p:pic>
        <p:nvPicPr>
          <p:cNvPr id="57" name="图片 56" descr="IMG_2061(1)"/>
          <p:cNvPicPr>
            <a:picLocks noChangeAspect="1"/>
          </p:cNvPicPr>
          <p:nvPr/>
        </p:nvPicPr>
        <p:blipFill>
          <a:blip r:embed="rId5"/>
          <a:stretch>
            <a:fillRect/>
          </a:stretch>
        </p:blipFill>
        <p:spPr>
          <a:xfrm>
            <a:off x="8832215" y="1713865"/>
            <a:ext cx="1741805" cy="2379980"/>
          </a:xfrm>
          <a:prstGeom prst="rect">
            <a:avLst/>
          </a:prstGeom>
        </p:spPr>
      </p:pic>
      <p:pic>
        <p:nvPicPr>
          <p:cNvPr id="99" name="图片 98" descr="IMG_2059(1)"/>
          <p:cNvPicPr>
            <a:picLocks noChangeAspect="1"/>
          </p:cNvPicPr>
          <p:nvPr/>
        </p:nvPicPr>
        <p:blipFill>
          <a:blip r:embed="rId6"/>
          <a:stretch>
            <a:fillRect/>
          </a:stretch>
        </p:blipFill>
        <p:spPr>
          <a:xfrm>
            <a:off x="2742565" y="4243070"/>
            <a:ext cx="2889885" cy="2202815"/>
          </a:xfrm>
          <a:prstGeom prst="rect">
            <a:avLst/>
          </a:prstGeom>
        </p:spPr>
      </p:pic>
      <p:sp>
        <p:nvSpPr>
          <p:cNvPr id="114" name="文本框 113"/>
          <p:cNvSpPr txBox="1"/>
          <p:nvPr/>
        </p:nvSpPr>
        <p:spPr>
          <a:xfrm>
            <a:off x="4980940" y="1735455"/>
            <a:ext cx="290195" cy="368300"/>
          </a:xfrm>
          <a:prstGeom prst="rect">
            <a:avLst/>
          </a:prstGeom>
          <a:noFill/>
        </p:spPr>
        <p:txBody>
          <a:bodyPr wrap="square" rtlCol="0">
            <a:spAutoFit/>
          </a:bodyPr>
          <a:p>
            <a:r>
              <a:rPr lang="en-US" altLang="zh-CN"/>
              <a:t>2.</a:t>
            </a:r>
            <a:endParaRPr lang="en-US" altLang="zh-CN"/>
          </a:p>
        </p:txBody>
      </p:sp>
      <p:sp>
        <p:nvSpPr>
          <p:cNvPr id="121" name="文本框 120"/>
          <p:cNvSpPr txBox="1"/>
          <p:nvPr/>
        </p:nvSpPr>
        <p:spPr>
          <a:xfrm>
            <a:off x="415290" y="1707515"/>
            <a:ext cx="290195" cy="368300"/>
          </a:xfrm>
          <a:prstGeom prst="rect">
            <a:avLst/>
          </a:prstGeom>
          <a:noFill/>
        </p:spPr>
        <p:txBody>
          <a:bodyPr wrap="square" rtlCol="0">
            <a:spAutoFit/>
          </a:bodyPr>
          <a:p>
            <a:r>
              <a:rPr lang="en-US" altLang="zh-CN"/>
              <a:t>1.</a:t>
            </a:r>
            <a:endParaRPr lang="zh-CN" altLang="en-US"/>
          </a:p>
        </p:txBody>
      </p:sp>
      <p:sp>
        <p:nvSpPr>
          <p:cNvPr id="122" name="文本框 121"/>
          <p:cNvSpPr txBox="1"/>
          <p:nvPr/>
        </p:nvSpPr>
        <p:spPr>
          <a:xfrm>
            <a:off x="8344535" y="1746885"/>
            <a:ext cx="290195" cy="368300"/>
          </a:xfrm>
          <a:prstGeom prst="rect">
            <a:avLst/>
          </a:prstGeom>
          <a:noFill/>
        </p:spPr>
        <p:txBody>
          <a:bodyPr wrap="square" rtlCol="0">
            <a:spAutoFit/>
          </a:bodyPr>
          <a:p>
            <a:r>
              <a:rPr lang="en-US" altLang="zh-CN"/>
              <a:t>3.</a:t>
            </a:r>
            <a:endParaRPr lang="en-US" altLang="zh-CN"/>
          </a:p>
        </p:txBody>
      </p:sp>
      <p:sp>
        <p:nvSpPr>
          <p:cNvPr id="123" name="文本框 122"/>
          <p:cNvSpPr txBox="1"/>
          <p:nvPr/>
        </p:nvSpPr>
        <p:spPr>
          <a:xfrm>
            <a:off x="2336800" y="4243070"/>
            <a:ext cx="290195" cy="368300"/>
          </a:xfrm>
          <a:prstGeom prst="rect">
            <a:avLst/>
          </a:prstGeom>
          <a:noFill/>
        </p:spPr>
        <p:txBody>
          <a:bodyPr wrap="square" rtlCol="0">
            <a:spAutoFit/>
          </a:bodyPr>
          <a:p>
            <a:r>
              <a:rPr lang="en-US" altLang="zh-CN"/>
              <a:t>4.</a:t>
            </a:r>
            <a:endParaRPr lang="en-US" altLang="zh-CN"/>
          </a:p>
        </p:txBody>
      </p:sp>
      <p:sp>
        <p:nvSpPr>
          <p:cNvPr id="128" name="文本框 127"/>
          <p:cNvSpPr txBox="1"/>
          <p:nvPr/>
        </p:nvSpPr>
        <p:spPr>
          <a:xfrm>
            <a:off x="6381750" y="4243070"/>
            <a:ext cx="290195" cy="368300"/>
          </a:xfrm>
          <a:prstGeom prst="rect">
            <a:avLst/>
          </a:prstGeom>
          <a:noFill/>
        </p:spPr>
        <p:txBody>
          <a:bodyPr wrap="square" rtlCol="0">
            <a:spAutoFit/>
          </a:bodyPr>
          <a:p>
            <a:r>
              <a:rPr lang="en-US" altLang="zh-CN"/>
              <a:t>5.</a:t>
            </a:r>
            <a:endParaRPr lang="en-US" altLang="zh-CN"/>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000" fill="hold">
                                          <p:stCondLst>
                                            <p:cond delay="0"/>
                                          </p:stCondLst>
                                        </p:cTn>
                                        <p:tgtEl>
                                          <p:spTgt spid="8"/>
                                        </p:tgtEl>
                                        <p:attrNameLst>
                                          <p:attrName>style.visibility</p:attrName>
                                        </p:attrNameLst>
                                      </p:cBhvr>
                                      <p:to>
                                        <p:strVal val="visible"/>
                                      </p:to>
                                    </p:set>
                                    <p:animEffect transition="in" filter="dissolve">
                                      <p:cBhvr>
                                        <p:cTn id="7" dur="1000"/>
                                        <p:tgtEl>
                                          <p:spTgt spid="8"/>
                                        </p:tgtEl>
                                      </p:cBhvr>
                                    </p:animEffect>
                                  </p:childTnLst>
                                </p:cTn>
                              </p:par>
                              <p:par>
                                <p:cTn id="8" presetID="9" presetClass="entr" presetSubtype="0" fill="hold" nodeType="withEffect">
                                  <p:stCondLst>
                                    <p:cond delay="0"/>
                                  </p:stCondLst>
                                  <p:childTnLst>
                                    <p:set>
                                      <p:cBhvr>
                                        <p:cTn id="9" dur="1000" fill="hold">
                                          <p:stCondLst>
                                            <p:cond delay="0"/>
                                          </p:stCondLst>
                                        </p:cTn>
                                        <p:tgtEl>
                                          <p:spTgt spid="13"/>
                                        </p:tgtEl>
                                        <p:attrNameLst>
                                          <p:attrName>style.visibility</p:attrName>
                                        </p:attrNameLst>
                                      </p:cBhvr>
                                      <p:to>
                                        <p:strVal val="visible"/>
                                      </p:to>
                                    </p:set>
                                    <p:animEffect transition="in" filter="dissolve">
                                      <p:cBhvr>
                                        <p:cTn id="10" dur="1000"/>
                                        <p:tgtEl>
                                          <p:spTgt spid="13"/>
                                        </p:tgtEl>
                                      </p:cBhvr>
                                    </p:animEffect>
                                  </p:childTnLst>
                                </p:cTn>
                              </p:par>
                              <p:par>
                                <p:cTn id="11" presetID="9" presetClass="entr" presetSubtype="0" fill="hold" nodeType="withEffect">
                                  <p:stCondLst>
                                    <p:cond delay="0"/>
                                  </p:stCondLst>
                                  <p:childTnLst>
                                    <p:set>
                                      <p:cBhvr>
                                        <p:cTn id="12" dur="1000" fill="hold">
                                          <p:stCondLst>
                                            <p:cond delay="0"/>
                                          </p:stCondLst>
                                        </p:cTn>
                                        <p:tgtEl>
                                          <p:spTgt spid="20"/>
                                        </p:tgtEl>
                                        <p:attrNameLst>
                                          <p:attrName>style.visibility</p:attrName>
                                        </p:attrNameLst>
                                      </p:cBhvr>
                                      <p:to>
                                        <p:strVal val="visible"/>
                                      </p:to>
                                    </p:set>
                                    <p:animEffect transition="in" filter="dissolve">
                                      <p:cBhvr>
                                        <p:cTn id="13" dur="1000"/>
                                        <p:tgtEl>
                                          <p:spTgt spid="20"/>
                                        </p:tgtEl>
                                      </p:cBhvr>
                                    </p:animEffect>
                                  </p:childTnLst>
                                </p:cTn>
                              </p:par>
                              <p:par>
                                <p:cTn id="14" presetID="9" presetClass="entr" presetSubtype="0" fill="hold" nodeType="withEffect">
                                  <p:stCondLst>
                                    <p:cond delay="0"/>
                                  </p:stCondLst>
                                  <p:childTnLst>
                                    <p:set>
                                      <p:cBhvr>
                                        <p:cTn id="15" dur="1000" fill="hold">
                                          <p:stCondLst>
                                            <p:cond delay="0"/>
                                          </p:stCondLst>
                                        </p:cTn>
                                        <p:tgtEl>
                                          <p:spTgt spid="57"/>
                                        </p:tgtEl>
                                        <p:attrNameLst>
                                          <p:attrName>style.visibility</p:attrName>
                                        </p:attrNameLst>
                                      </p:cBhvr>
                                      <p:to>
                                        <p:strVal val="visible"/>
                                      </p:to>
                                    </p:set>
                                    <p:animEffect transition="in" filter="dissolve">
                                      <p:cBhvr>
                                        <p:cTn id="16" dur="1000"/>
                                        <p:tgtEl>
                                          <p:spTgt spid="57"/>
                                        </p:tgtEl>
                                      </p:cBhvr>
                                    </p:animEffect>
                                  </p:childTnLst>
                                </p:cTn>
                              </p:par>
                              <p:par>
                                <p:cTn id="17" presetID="9" presetClass="entr" presetSubtype="0" fill="hold" nodeType="withEffect">
                                  <p:stCondLst>
                                    <p:cond delay="0"/>
                                  </p:stCondLst>
                                  <p:childTnLst>
                                    <p:set>
                                      <p:cBhvr>
                                        <p:cTn id="18" dur="1000" fill="hold">
                                          <p:stCondLst>
                                            <p:cond delay="0"/>
                                          </p:stCondLst>
                                        </p:cTn>
                                        <p:tgtEl>
                                          <p:spTgt spid="99"/>
                                        </p:tgtEl>
                                        <p:attrNameLst>
                                          <p:attrName>style.visibility</p:attrName>
                                        </p:attrNameLst>
                                      </p:cBhvr>
                                      <p:to>
                                        <p:strVal val="visible"/>
                                      </p:to>
                                    </p:set>
                                    <p:animEffect transition="in" filter="dissolve">
                                      <p:cBhvr>
                                        <p:cTn id="19" dur="1000"/>
                                        <p:tgtEl>
                                          <p:spTgt spid="99"/>
                                        </p:tgtEl>
                                      </p:cBhvr>
                                    </p:animEffect>
                                  </p:childTnLst>
                                </p:cTn>
                              </p:par>
                              <p:par>
                                <p:cTn id="20" presetID="9" presetClass="entr" presetSubtype="0" fill="hold" grpId="0" nodeType="withEffect">
                                  <p:stCondLst>
                                    <p:cond delay="0"/>
                                  </p:stCondLst>
                                  <p:childTnLst>
                                    <p:set>
                                      <p:cBhvr>
                                        <p:cTn id="21" dur="1000" fill="hold">
                                          <p:stCondLst>
                                            <p:cond delay="0"/>
                                          </p:stCondLst>
                                        </p:cTn>
                                        <p:tgtEl>
                                          <p:spTgt spid="114"/>
                                        </p:tgtEl>
                                        <p:attrNameLst>
                                          <p:attrName>style.visibility</p:attrName>
                                        </p:attrNameLst>
                                      </p:cBhvr>
                                      <p:to>
                                        <p:strVal val="visible"/>
                                      </p:to>
                                    </p:set>
                                    <p:animEffect transition="in" filter="dissolve">
                                      <p:cBhvr>
                                        <p:cTn id="22" dur="1000"/>
                                        <p:tgtEl>
                                          <p:spTgt spid="114"/>
                                        </p:tgtEl>
                                      </p:cBhvr>
                                    </p:animEffect>
                                  </p:childTnLst>
                                </p:cTn>
                              </p:par>
                              <p:par>
                                <p:cTn id="23" presetID="9" presetClass="entr" presetSubtype="0" fill="hold" grpId="0" nodeType="withEffect">
                                  <p:stCondLst>
                                    <p:cond delay="0"/>
                                  </p:stCondLst>
                                  <p:childTnLst>
                                    <p:set>
                                      <p:cBhvr>
                                        <p:cTn id="24" dur="1000" fill="hold">
                                          <p:stCondLst>
                                            <p:cond delay="0"/>
                                          </p:stCondLst>
                                        </p:cTn>
                                        <p:tgtEl>
                                          <p:spTgt spid="121"/>
                                        </p:tgtEl>
                                        <p:attrNameLst>
                                          <p:attrName>style.visibility</p:attrName>
                                        </p:attrNameLst>
                                      </p:cBhvr>
                                      <p:to>
                                        <p:strVal val="visible"/>
                                      </p:to>
                                    </p:set>
                                    <p:animEffect transition="in" filter="dissolve">
                                      <p:cBhvr>
                                        <p:cTn id="25" dur="1000"/>
                                        <p:tgtEl>
                                          <p:spTgt spid="121"/>
                                        </p:tgtEl>
                                      </p:cBhvr>
                                    </p:animEffect>
                                  </p:childTnLst>
                                </p:cTn>
                              </p:par>
                              <p:par>
                                <p:cTn id="26" presetID="9" presetClass="entr" presetSubtype="0" fill="hold" grpId="0" nodeType="withEffect">
                                  <p:stCondLst>
                                    <p:cond delay="0"/>
                                  </p:stCondLst>
                                  <p:childTnLst>
                                    <p:set>
                                      <p:cBhvr>
                                        <p:cTn id="27" dur="1000" fill="hold">
                                          <p:stCondLst>
                                            <p:cond delay="0"/>
                                          </p:stCondLst>
                                        </p:cTn>
                                        <p:tgtEl>
                                          <p:spTgt spid="122"/>
                                        </p:tgtEl>
                                        <p:attrNameLst>
                                          <p:attrName>style.visibility</p:attrName>
                                        </p:attrNameLst>
                                      </p:cBhvr>
                                      <p:to>
                                        <p:strVal val="visible"/>
                                      </p:to>
                                    </p:set>
                                    <p:animEffect transition="in" filter="dissolve">
                                      <p:cBhvr>
                                        <p:cTn id="28" dur="1000"/>
                                        <p:tgtEl>
                                          <p:spTgt spid="122"/>
                                        </p:tgtEl>
                                      </p:cBhvr>
                                    </p:animEffect>
                                  </p:childTnLst>
                                </p:cTn>
                              </p:par>
                              <p:par>
                                <p:cTn id="29" presetID="9" presetClass="entr" presetSubtype="0" fill="hold" grpId="0" nodeType="withEffect">
                                  <p:stCondLst>
                                    <p:cond delay="0"/>
                                  </p:stCondLst>
                                  <p:childTnLst>
                                    <p:set>
                                      <p:cBhvr>
                                        <p:cTn id="30" dur="1000" fill="hold">
                                          <p:stCondLst>
                                            <p:cond delay="0"/>
                                          </p:stCondLst>
                                        </p:cTn>
                                        <p:tgtEl>
                                          <p:spTgt spid="123"/>
                                        </p:tgtEl>
                                        <p:attrNameLst>
                                          <p:attrName>style.visibility</p:attrName>
                                        </p:attrNameLst>
                                      </p:cBhvr>
                                      <p:to>
                                        <p:strVal val="visible"/>
                                      </p:to>
                                    </p:set>
                                    <p:animEffect transition="in" filter="dissolve">
                                      <p:cBhvr>
                                        <p:cTn id="31" dur="1000"/>
                                        <p:tgtEl>
                                          <p:spTgt spid="123"/>
                                        </p:tgtEl>
                                      </p:cBhvr>
                                    </p:animEffect>
                                  </p:childTnLst>
                                </p:cTn>
                              </p:par>
                              <p:par>
                                <p:cTn id="32" presetID="9" presetClass="entr" presetSubtype="0" fill="hold" grpId="0" nodeType="withEffect">
                                  <p:stCondLst>
                                    <p:cond delay="0"/>
                                  </p:stCondLst>
                                  <p:childTnLst>
                                    <p:set>
                                      <p:cBhvr>
                                        <p:cTn id="33" dur="1000" fill="hold">
                                          <p:stCondLst>
                                            <p:cond delay="0"/>
                                          </p:stCondLst>
                                        </p:cTn>
                                        <p:tgtEl>
                                          <p:spTgt spid="128"/>
                                        </p:tgtEl>
                                        <p:attrNameLst>
                                          <p:attrName>style.visibility</p:attrName>
                                        </p:attrNameLst>
                                      </p:cBhvr>
                                      <p:to>
                                        <p:strVal val="visible"/>
                                      </p:to>
                                    </p:set>
                                    <p:animEffect transition="in" filter="dissolve">
                                      <p:cBhvr>
                                        <p:cTn id="34" dur="1000"/>
                                        <p:tgtEl>
                                          <p:spTgt spid="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 grpId="0"/>
      <p:bldP spid="121" grpId="0"/>
      <p:bldP spid="122" grpId="0"/>
      <p:bldP spid="123" grpId="0"/>
      <p:bldP spid="12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2635" cy="685800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latin typeface="汉仪雅酷黑 85W" panose="020B0904020202020204" charset="-122"/>
              <a:ea typeface="汉仪雅酷黑 85W" panose="020B0904020202020204" charset="-122"/>
              <a:cs typeface="思源黑体 CN Light" panose="020B0300000000000000" pitchFamily="34" charset="-122"/>
              <a:sym typeface="汉仪雅酷黑 85W" panose="020B0904020202020204" charset="-122"/>
            </a:endParaRPr>
          </a:p>
          <a:p>
            <a:pPr algn="ctr"/>
            <a:endParaRPr lang="en-US" altLang="zh-CN">
              <a:gradFill>
                <a:gsLst>
                  <a:gs pos="0">
                    <a:schemeClr val="accent1"/>
                  </a:gs>
                  <a:gs pos="100000">
                    <a:schemeClr val="accent1">
                      <a:lumMod val="40000"/>
                      <a:lumOff val="60000"/>
                    </a:schemeClr>
                  </a:gs>
                  <a:gs pos="52000">
                    <a:schemeClr val="accent2"/>
                  </a:gs>
                </a:gsLst>
                <a:lin ang="10800000" scaled="1"/>
              </a:gradFill>
              <a:latin typeface="汉仪雅酷黑 85W" panose="020B0904020202020204" charset="-122"/>
              <a:ea typeface="汉仪雅酷黑 85W" panose="020B0904020202020204" charset="-122"/>
              <a:cs typeface="思源黑体 CN Light" panose="020B0300000000000000" pitchFamily="34" charset="-122"/>
              <a:sym typeface="汉仪雅酷黑 85W" panose="020B0904020202020204" charset="-122"/>
            </a:endParaRPr>
          </a:p>
        </p:txBody>
      </p:sp>
      <p:sp>
        <p:nvSpPr>
          <p:cNvPr id="2" name="文本框 1"/>
          <p:cNvSpPr txBox="1"/>
          <p:nvPr/>
        </p:nvSpPr>
        <p:spPr>
          <a:xfrm>
            <a:off x="838200" y="2383790"/>
            <a:ext cx="6096000" cy="1714500"/>
          </a:xfrm>
          <a:prstGeom prst="rect">
            <a:avLst/>
          </a:prstGeom>
          <a:noFill/>
        </p:spPr>
        <p:txBody>
          <a:bodyPr wrap="square" rtlCol="0" anchor="t">
            <a:spAutoFit/>
          </a:bodyPr>
          <a:p>
            <a:pPr>
              <a:lnSpc>
                <a:spcPct val="110000"/>
              </a:lnSpc>
            </a:pPr>
            <a:r>
              <a:rPr lang="en-US" sz="2400" b="1">
                <a:solidFill>
                  <a:schemeClr val="tx1"/>
                </a:solidFill>
                <a:latin typeface="宋体" panose="02010600030101010101" pitchFamily="2" charset="-122"/>
                <a:ea typeface="宋体" panose="02010600030101010101" pitchFamily="2" charset="-122"/>
                <a:sym typeface="+mn-ea"/>
              </a:rPr>
              <a:t>    </a:t>
            </a:r>
            <a:r>
              <a:rPr sz="2400" b="1">
                <a:solidFill>
                  <a:schemeClr val="tx1"/>
                </a:solidFill>
                <a:latin typeface="宋体" panose="02010600030101010101" pitchFamily="2" charset="-122"/>
                <a:ea typeface="宋体" panose="02010600030101010101" pitchFamily="2" charset="-122"/>
                <a:sym typeface="+mn-ea"/>
              </a:rPr>
              <a:t>由于</a:t>
            </a:r>
            <a:r>
              <a:rPr sz="2400" b="1">
                <a:solidFill>
                  <a:srgbClr val="FF0000"/>
                </a:solidFill>
                <a:latin typeface="宋体" panose="02010600030101010101" pitchFamily="2" charset="-122"/>
                <a:ea typeface="宋体" panose="02010600030101010101" pitchFamily="2" charset="-122"/>
                <a:sym typeface="+mn-ea"/>
              </a:rPr>
              <a:t>被摄物与摄影机的距离不同</a:t>
            </a:r>
            <a:r>
              <a:rPr sz="2400" b="1">
                <a:solidFill>
                  <a:schemeClr val="tx1"/>
                </a:solidFill>
                <a:latin typeface="宋体" panose="02010600030101010101" pitchFamily="2" charset="-122"/>
                <a:ea typeface="宋体" panose="02010600030101010101" pitchFamily="2" charset="-122"/>
                <a:sym typeface="+mn-ea"/>
              </a:rPr>
              <a:t>，而造成被摄</a:t>
            </a:r>
            <a:r>
              <a:rPr lang="zh-CN" sz="2400" b="1">
                <a:solidFill>
                  <a:schemeClr val="tx1"/>
                </a:solidFill>
                <a:latin typeface="宋体" panose="02010600030101010101" pitchFamily="2" charset="-122"/>
                <a:ea typeface="宋体" panose="02010600030101010101" pitchFamily="2" charset="-122"/>
                <a:sym typeface="+mn-ea"/>
              </a:rPr>
              <a:t>物</a:t>
            </a:r>
            <a:r>
              <a:rPr sz="2400" b="1">
                <a:solidFill>
                  <a:schemeClr val="tx1"/>
                </a:solidFill>
                <a:latin typeface="宋体" panose="02010600030101010101" pitchFamily="2" charset="-122"/>
                <a:ea typeface="宋体" panose="02010600030101010101" pitchFamily="2" charset="-122"/>
                <a:sym typeface="+mn-ea"/>
              </a:rPr>
              <a:t>在摄影机中所呈现出大小的区别</a:t>
            </a:r>
            <a:r>
              <a:rPr lang="zh-CN" sz="2400" b="1">
                <a:solidFill>
                  <a:schemeClr val="tx1"/>
                </a:solidFill>
                <a:latin typeface="宋体" panose="02010600030101010101" pitchFamily="2" charset="-122"/>
                <a:ea typeface="宋体" panose="02010600030101010101" pitchFamily="2" charset="-122"/>
                <a:sym typeface="+mn-ea"/>
              </a:rPr>
              <a:t>，</a:t>
            </a:r>
            <a:r>
              <a:rPr sz="2400" b="1">
                <a:solidFill>
                  <a:schemeClr val="tx1"/>
                </a:solidFill>
                <a:latin typeface="宋体" panose="02010600030101010101" pitchFamily="2" charset="-122"/>
                <a:ea typeface="宋体" panose="02010600030101010101" pitchFamily="2" charset="-122"/>
                <a:sym typeface="+mn-ea"/>
              </a:rPr>
              <a:t>为景别。根据</a:t>
            </a:r>
            <a:r>
              <a:rPr sz="2400" b="1">
                <a:solidFill>
                  <a:srgbClr val="FF0000"/>
                </a:solidFill>
                <a:latin typeface="宋体" panose="02010600030101010101" pitchFamily="2" charset="-122"/>
                <a:ea typeface="宋体" panose="02010600030101010101" pitchFamily="2" charset="-122"/>
                <a:sym typeface="+mn-ea"/>
              </a:rPr>
              <a:t>视距远近</a:t>
            </a:r>
            <a:r>
              <a:rPr sz="2400" b="1">
                <a:solidFill>
                  <a:schemeClr val="tx1"/>
                </a:solidFill>
                <a:latin typeface="宋体" panose="02010600030101010101" pitchFamily="2" charset="-122"/>
                <a:ea typeface="宋体" panose="02010600030101010101" pitchFamily="2" charset="-122"/>
                <a:sym typeface="+mn-ea"/>
              </a:rPr>
              <a:t>，我们可分为五类景别:</a:t>
            </a:r>
            <a:endParaRPr sz="2400" b="1">
              <a:solidFill>
                <a:schemeClr val="tx1"/>
              </a:solidFill>
              <a:latin typeface="宋体" panose="02010600030101010101" pitchFamily="2" charset="-122"/>
              <a:ea typeface="宋体" panose="02010600030101010101" pitchFamily="2" charset="-122"/>
              <a:sym typeface="+mn-ea"/>
            </a:endParaRPr>
          </a:p>
        </p:txBody>
      </p:sp>
      <p:sp>
        <p:nvSpPr>
          <p:cNvPr id="4" name="文本框 3"/>
          <p:cNvSpPr txBox="1"/>
          <p:nvPr/>
        </p:nvSpPr>
        <p:spPr>
          <a:xfrm>
            <a:off x="715010" y="472440"/>
            <a:ext cx="5280025" cy="768350"/>
          </a:xfrm>
          <a:prstGeom prst="rect">
            <a:avLst/>
          </a:prstGeom>
          <a:noFill/>
        </p:spPr>
        <p:txBody>
          <a:bodyPr wrap="square" rtlCol="0" anchor="t">
            <a:spAutoFit/>
          </a:bodyPr>
          <a:p>
            <a:pPr algn="ctr"/>
            <a:r>
              <a:rPr lang="zh-CN" sz="4400" b="1">
                <a:solidFill>
                  <a:srgbClr val="6D3E0C"/>
                </a:solidFill>
                <a:latin typeface="微软雅黑" panose="020B0503020204020204" charset="-122"/>
                <a:ea typeface="微软雅黑" panose="020B0503020204020204" charset="-122"/>
                <a:cs typeface="微软雅黑" panose="020B0503020204020204" charset="-122"/>
                <a:sym typeface="+mn-ea"/>
              </a:rPr>
              <a:t>景别</a:t>
            </a:r>
            <a:endParaRPr lang="zh-CN" sz="6600" b="1">
              <a:solidFill>
                <a:srgbClr val="EC9520"/>
              </a:solidFill>
              <a:latin typeface="微软雅黑" panose="020B0503020204020204" charset="-122"/>
              <a:ea typeface="微软雅黑" panose="020B0503020204020204" charset="-122"/>
              <a:cs typeface="微软雅黑" panose="020B0503020204020204" charset="-122"/>
              <a:sym typeface="+mn-ea"/>
            </a:endParaRPr>
          </a:p>
        </p:txBody>
      </p:sp>
      <p:sp>
        <p:nvSpPr>
          <p:cNvPr id="6" name="圆角矩形 5">
            <a:hlinkClick r:id="rId2" action="ppaction://hlinksldjump"/>
          </p:cNvPr>
          <p:cNvSpPr/>
          <p:nvPr/>
        </p:nvSpPr>
        <p:spPr>
          <a:xfrm>
            <a:off x="8764270" y="136588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远</a:t>
            </a:r>
            <a:r>
              <a:rPr lang="en-US" altLang="zh-CN" sz="2800"/>
              <a:t> </a:t>
            </a:r>
            <a:r>
              <a:rPr lang="zh-CN" altLang="en-US" sz="2800"/>
              <a:t>景</a:t>
            </a:r>
            <a:endParaRPr lang="zh-CN" altLang="en-US" sz="2800"/>
          </a:p>
        </p:txBody>
      </p:sp>
      <p:sp>
        <p:nvSpPr>
          <p:cNvPr id="7" name="圆角矩形 6">
            <a:hlinkClick r:id="rId3" action="ppaction://hlinksldjump"/>
          </p:cNvPr>
          <p:cNvSpPr/>
          <p:nvPr/>
        </p:nvSpPr>
        <p:spPr>
          <a:xfrm>
            <a:off x="8764270" y="241109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全</a:t>
            </a:r>
            <a:r>
              <a:rPr lang="en-US" altLang="zh-CN" sz="2800"/>
              <a:t> </a:t>
            </a:r>
            <a:r>
              <a:rPr lang="zh-CN" altLang="en-US" sz="2800"/>
              <a:t>景</a:t>
            </a:r>
            <a:endParaRPr lang="zh-CN" altLang="en-US" sz="2800"/>
          </a:p>
        </p:txBody>
      </p:sp>
      <p:sp>
        <p:nvSpPr>
          <p:cNvPr id="9" name="圆角矩形 8">
            <a:hlinkClick r:id="rId4" action="ppaction://hlinksldjump"/>
          </p:cNvPr>
          <p:cNvSpPr/>
          <p:nvPr/>
        </p:nvSpPr>
        <p:spPr>
          <a:xfrm>
            <a:off x="8764270" y="345630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中</a:t>
            </a:r>
            <a:r>
              <a:rPr lang="en-US" altLang="zh-CN" sz="2800"/>
              <a:t> </a:t>
            </a:r>
            <a:r>
              <a:rPr lang="zh-CN" altLang="en-US" sz="2800"/>
              <a:t>景</a:t>
            </a:r>
            <a:endParaRPr lang="zh-CN" altLang="en-US" sz="2800"/>
          </a:p>
        </p:txBody>
      </p:sp>
      <p:sp>
        <p:nvSpPr>
          <p:cNvPr id="13" name="圆角矩形 12">
            <a:hlinkClick r:id="rId5" action="ppaction://hlinksldjump"/>
          </p:cNvPr>
          <p:cNvSpPr/>
          <p:nvPr/>
        </p:nvSpPr>
        <p:spPr>
          <a:xfrm>
            <a:off x="8764270" y="450151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近</a:t>
            </a:r>
            <a:r>
              <a:rPr lang="en-US" altLang="zh-CN" sz="2800"/>
              <a:t> </a:t>
            </a:r>
            <a:r>
              <a:rPr lang="zh-CN" altLang="en-US" sz="2800"/>
              <a:t>景</a:t>
            </a:r>
            <a:endParaRPr lang="zh-CN" altLang="en-US" sz="2800"/>
          </a:p>
        </p:txBody>
      </p:sp>
      <p:sp>
        <p:nvSpPr>
          <p:cNvPr id="14" name="圆角矩形 13">
            <a:hlinkClick r:id="rId6" action="ppaction://hlinksldjump"/>
          </p:cNvPr>
          <p:cNvSpPr/>
          <p:nvPr/>
        </p:nvSpPr>
        <p:spPr>
          <a:xfrm>
            <a:off x="8764270" y="554672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sz="2800"/>
              <a:t>特</a:t>
            </a:r>
            <a:r>
              <a:rPr lang="zh-CN" altLang="en-US" sz="2800"/>
              <a:t>写</a:t>
            </a:r>
            <a:endParaRPr lang="zh-CN" altLang="en-US" sz="2800"/>
          </a:p>
        </p:txBody>
      </p:sp>
      <p:pic>
        <p:nvPicPr>
          <p:cNvPr id="3" name="图片 2" descr="资源 1@4x"/>
          <p:cNvPicPr>
            <a:picLocks noChangeAspect="1"/>
          </p:cNvPicPr>
          <p:nvPr>
            <p:custDataLst>
              <p:tags r:id="rId7"/>
            </p:custDataLst>
          </p:nvPr>
        </p:nvPicPr>
        <p:blipFill>
          <a:blip r:embed="rId8"/>
          <a:stretch>
            <a:fillRect/>
          </a:stretch>
        </p:blipFill>
        <p:spPr>
          <a:xfrm>
            <a:off x="321945" y="1659255"/>
            <a:ext cx="7900670" cy="4445635"/>
          </a:xfrm>
          <a:prstGeom prst="rect">
            <a:avLst/>
          </a:prstGeom>
        </p:spPr>
      </p:pic>
      <p:pic>
        <p:nvPicPr>
          <p:cNvPr id="10" name="图片 9" descr="卡通歌手与吉他手"/>
          <p:cNvPicPr>
            <a:picLocks noChangeAspect="1"/>
          </p:cNvPicPr>
          <p:nvPr/>
        </p:nvPicPr>
        <p:blipFill>
          <a:blip r:embed="rId9"/>
          <a:stretch>
            <a:fillRect/>
          </a:stretch>
        </p:blipFill>
        <p:spPr>
          <a:xfrm>
            <a:off x="525145" y="4410710"/>
            <a:ext cx="3008630" cy="1539875"/>
          </a:xfrm>
          <a:prstGeom prst="rect">
            <a:avLst/>
          </a:prstGeom>
        </p:spPr>
      </p:pic>
      <p:sp>
        <p:nvSpPr>
          <p:cNvPr id="8" name="文本框 7"/>
          <p:cNvSpPr txBox="1"/>
          <p:nvPr/>
        </p:nvSpPr>
        <p:spPr>
          <a:xfrm>
            <a:off x="967740" y="2521585"/>
            <a:ext cx="6519545" cy="2061210"/>
          </a:xfrm>
          <a:prstGeom prst="rect">
            <a:avLst/>
          </a:prstGeom>
          <a:noFill/>
        </p:spPr>
        <p:txBody>
          <a:bodyPr wrap="square" rtlCol="0">
            <a:spAutoFit/>
          </a:bodyPr>
          <a:p>
            <a:pPr algn="ctr"/>
            <a:r>
              <a:rPr lang="zh-CN" altLang="en-US" sz="3200" spc="1000">
                <a:solidFill>
                  <a:srgbClr val="F0F0F0"/>
                </a:solidFill>
                <a:uFillTx/>
                <a:latin typeface="汉仪雅酷黑 85W" panose="020B0904020202020204" charset="-122"/>
                <a:ea typeface="汉仪雅酷黑 85W" panose="020B0904020202020204" charset="-122"/>
                <a:sym typeface="+mn-ea"/>
              </a:rPr>
              <a:t>学校正举办歌手大赛，你作为摄影师，你会选择哪些景别来拍摄呢</a:t>
            </a:r>
            <a:r>
              <a:rPr lang="en-US" altLang="zh-CN" sz="3200" spc="1000">
                <a:solidFill>
                  <a:srgbClr val="F0F0F0"/>
                </a:solidFill>
                <a:uFillTx/>
                <a:latin typeface="汉仪雅酷黑 85W" panose="020B0904020202020204" charset="-122"/>
                <a:ea typeface="汉仪雅酷黑 85W" panose="020B0904020202020204" charset="-122"/>
                <a:sym typeface="+mn-ea"/>
              </a:rPr>
              <a:t>?</a:t>
            </a:r>
            <a:endParaRPr lang="en-US" altLang="zh-CN" sz="3200" spc="1000">
              <a:solidFill>
                <a:srgbClr val="F0F0F0"/>
              </a:solidFill>
              <a:uFillTx/>
              <a:latin typeface="汉仪雅酷黑 85W" panose="020B0904020202020204" charset="-122"/>
              <a:ea typeface="汉仪雅酷黑 85W" panose="020B0904020202020204" charset="-122"/>
            </a:endParaRPr>
          </a:p>
          <a:p>
            <a:pPr algn="ctr"/>
            <a:endParaRPr lang="en-US" altLang="zh-CN" sz="3200" spc="1000">
              <a:solidFill>
                <a:srgbClr val="F0F0F0"/>
              </a:solidFill>
              <a:uFillTx/>
              <a:latin typeface="汉仪雅酷黑 85W" panose="020B0904020202020204" charset="-122"/>
              <a:ea typeface="汉仪雅酷黑 85W" panose="020B0904020202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1+#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2"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1+#ppt_w/2"/>
                                          </p:val>
                                        </p:tav>
                                        <p:tav tm="100000">
                                          <p:val>
                                            <p:strVal val="#ppt_x"/>
                                          </p:val>
                                        </p:tav>
                                      </p:tavLst>
                                    </p:anim>
                                    <p:anim calcmode="lin" valueType="num">
                                      <p:cBhvr additive="base">
                                        <p:cTn id="19"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2"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additive="base">
                                        <p:cTn id="30" dur="500" fill="hold"/>
                                        <p:tgtEl>
                                          <p:spTgt spid="13"/>
                                        </p:tgtEl>
                                        <p:attrNameLst>
                                          <p:attrName>ppt_x</p:attrName>
                                        </p:attrNameLst>
                                      </p:cBhvr>
                                      <p:tavLst>
                                        <p:tav tm="0">
                                          <p:val>
                                            <p:strVal val="1+#ppt_w/2"/>
                                          </p:val>
                                        </p:tav>
                                        <p:tav tm="100000">
                                          <p:val>
                                            <p:strVal val="#ppt_x"/>
                                          </p:val>
                                        </p:tav>
                                      </p:tavLst>
                                    </p:anim>
                                    <p:anim calcmode="lin" valueType="num">
                                      <p:cBhvr additive="base">
                                        <p:cTn id="31"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additive="base">
                                        <p:cTn id="36" dur="500" fill="hold"/>
                                        <p:tgtEl>
                                          <p:spTgt spid="14"/>
                                        </p:tgtEl>
                                        <p:attrNameLst>
                                          <p:attrName>ppt_x</p:attrName>
                                        </p:attrNameLst>
                                      </p:cBhvr>
                                      <p:tavLst>
                                        <p:tav tm="0">
                                          <p:val>
                                            <p:strVal val="1+#ppt_w/2"/>
                                          </p:val>
                                        </p:tav>
                                        <p:tav tm="100000">
                                          <p:val>
                                            <p:strVal val="#ppt_x"/>
                                          </p:val>
                                        </p:tav>
                                      </p:tavLst>
                                    </p:anim>
                                    <p:anim calcmode="lin" valueType="num">
                                      <p:cBhvr additive="base">
                                        <p:cTn id="37"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7" presetClass="entr" presetSubtype="0" fill="hold"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iterate type="lt">
                                    <p:tmPct val="30000"/>
                                  </p:iterate>
                                  <p:childTnLst>
                                    <p:set>
                                      <p:cBhvr>
                                        <p:cTn id="48" dur="500" fill="hold">
                                          <p:stCondLst>
                                            <p:cond delay="0"/>
                                          </p:stCondLst>
                                        </p:cTn>
                                        <p:tgtEl>
                                          <p:spTgt spid="8">
                                            <p:txEl>
                                              <p:pRg st="0" end="0"/>
                                            </p:txEl>
                                          </p:spTgt>
                                        </p:tgtEl>
                                        <p:attrNameLst>
                                          <p:attrName>style.visibility</p:attrName>
                                        </p:attrNameLst>
                                      </p:cBhvr>
                                      <p:to>
                                        <p:strVal val="visible"/>
                                      </p:to>
                                    </p:set>
                                    <p:animEffect transition="in" filter="fade">
                                      <p:cBhvr>
                                        <p:cTn id="49" dur="500"/>
                                        <p:tgtEl>
                                          <p:spTgt spid="8">
                                            <p:txEl>
                                              <p:pRg st="0" end="0"/>
                                            </p:txEl>
                                          </p:spTgt>
                                        </p:tgtEl>
                                      </p:cBhvr>
                                    </p:animEffect>
                                  </p:childTnLst>
                                </p:cTn>
                              </p:par>
                              <p:par>
                                <p:cTn id="50" presetID="1" presetClass="entr" presetSubtype="0" fill="hold" nodeType="withEffect">
                                  <p:stCondLst>
                                    <p:cond delay="0"/>
                                  </p:stCondLst>
                                  <p:childTnLst>
                                    <p:set>
                                      <p:cBhvr>
                                        <p:cTn id="5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ldLvl="0" animBg="1"/>
      <p:bldP spid="7" grpId="0" bldLvl="0" animBg="1"/>
      <p:bldP spid="9" grpId="0" bldLvl="0" animBg="1"/>
      <p:bldP spid="13" grpId="0" bldLvl="0" animBg="1"/>
      <p:bldP spid="14" grpId="0" bldLvl="0" animBg="1"/>
      <p:bldP spid="8" grpId="0" bldLvl="0" uiExpand="1" build="allAtOnce"/>
      <p:bldP spid="8"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673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4"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景别的分类</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6" name="圆角矩形 5"/>
          <p:cNvSpPr/>
          <p:nvPr/>
        </p:nvSpPr>
        <p:spPr>
          <a:xfrm>
            <a:off x="838200" y="136588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远</a:t>
            </a:r>
            <a:r>
              <a:rPr lang="en-US" altLang="zh-CN" sz="2800"/>
              <a:t> </a:t>
            </a:r>
            <a:r>
              <a:rPr lang="zh-CN" altLang="en-US" sz="2800"/>
              <a:t>景</a:t>
            </a:r>
            <a:endParaRPr lang="zh-CN" altLang="en-US" sz="2800"/>
          </a:p>
        </p:txBody>
      </p:sp>
      <p:sp>
        <p:nvSpPr>
          <p:cNvPr id="7" name="圆角矩形 6"/>
          <p:cNvSpPr/>
          <p:nvPr/>
        </p:nvSpPr>
        <p:spPr>
          <a:xfrm>
            <a:off x="838200" y="241109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全</a:t>
            </a:r>
            <a:r>
              <a:rPr lang="en-US" altLang="zh-CN" sz="2800"/>
              <a:t> </a:t>
            </a:r>
            <a:r>
              <a:rPr lang="zh-CN" altLang="en-US" sz="2800"/>
              <a:t>景</a:t>
            </a:r>
            <a:endParaRPr lang="zh-CN" altLang="en-US" sz="2800"/>
          </a:p>
        </p:txBody>
      </p:sp>
      <p:sp>
        <p:nvSpPr>
          <p:cNvPr id="9" name="圆角矩形 8"/>
          <p:cNvSpPr/>
          <p:nvPr/>
        </p:nvSpPr>
        <p:spPr>
          <a:xfrm>
            <a:off x="838200" y="345630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中</a:t>
            </a:r>
            <a:r>
              <a:rPr lang="en-US" altLang="zh-CN" sz="2800"/>
              <a:t> </a:t>
            </a:r>
            <a:r>
              <a:rPr lang="zh-CN" altLang="en-US" sz="2800"/>
              <a:t>景</a:t>
            </a:r>
            <a:endParaRPr lang="zh-CN" altLang="en-US" sz="2800"/>
          </a:p>
        </p:txBody>
      </p:sp>
      <p:sp>
        <p:nvSpPr>
          <p:cNvPr id="13" name="圆角矩形 12"/>
          <p:cNvSpPr/>
          <p:nvPr/>
        </p:nvSpPr>
        <p:spPr>
          <a:xfrm>
            <a:off x="838200" y="450151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近</a:t>
            </a:r>
            <a:r>
              <a:rPr lang="en-US" altLang="zh-CN" sz="2800"/>
              <a:t> </a:t>
            </a:r>
            <a:r>
              <a:rPr lang="zh-CN" altLang="en-US" sz="2800"/>
              <a:t>景</a:t>
            </a:r>
            <a:endParaRPr lang="zh-CN" altLang="en-US" sz="2800"/>
          </a:p>
        </p:txBody>
      </p:sp>
      <p:sp>
        <p:nvSpPr>
          <p:cNvPr id="14" name="圆角矩形 13"/>
          <p:cNvSpPr/>
          <p:nvPr/>
        </p:nvSpPr>
        <p:spPr>
          <a:xfrm>
            <a:off x="838200" y="554672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sz="2800"/>
              <a:t>特</a:t>
            </a:r>
            <a:r>
              <a:rPr lang="zh-CN" altLang="en-US" sz="2800"/>
              <a:t>写</a:t>
            </a:r>
            <a:endParaRPr lang="zh-CN" altLang="en-US" sz="2800"/>
          </a:p>
        </p:txBody>
      </p:sp>
      <p:sp>
        <p:nvSpPr>
          <p:cNvPr id="3" name="文本框 2"/>
          <p:cNvSpPr txBox="1"/>
          <p:nvPr/>
        </p:nvSpPr>
        <p:spPr>
          <a:xfrm>
            <a:off x="3604260" y="1828800"/>
            <a:ext cx="7214870" cy="977265"/>
          </a:xfrm>
          <a:prstGeom prst="rect">
            <a:avLst/>
          </a:prstGeom>
          <a:noFill/>
        </p:spPr>
        <p:txBody>
          <a:bodyPr wrap="square" rtlCol="0" anchor="t">
            <a:spAutoFit/>
          </a:bodyPr>
          <a:p>
            <a:pPr>
              <a:lnSpc>
                <a:spcPct val="120000"/>
              </a:lnSpc>
            </a:pPr>
            <a:r>
              <a:rPr lang="zh-CN" altLang="en-US" sz="2400"/>
              <a:t>拍摄远景时，摄影机离被摄主体较远，</a:t>
            </a:r>
            <a:r>
              <a:rPr lang="zh-CN" altLang="en-US" sz="2400">
                <a:sym typeface="+mn-ea"/>
              </a:rPr>
              <a:t>画面中的人</a:t>
            </a:r>
            <a:r>
              <a:rPr lang="en-US" altLang="zh-CN" sz="2400">
                <a:sym typeface="+mn-ea"/>
              </a:rPr>
              <a:t>  </a:t>
            </a:r>
            <a:r>
              <a:rPr lang="zh-CN" altLang="en-US" sz="2400">
                <a:sym typeface="+mn-ea"/>
              </a:rPr>
              <a:t>物占较小的面积，</a:t>
            </a:r>
            <a:r>
              <a:rPr lang="zh-CN" altLang="en-US" sz="2400"/>
              <a:t>视野开阔。</a:t>
            </a:r>
            <a:endParaRPr lang="zh-CN" altLang="en-US" sz="2400"/>
          </a:p>
        </p:txBody>
      </p:sp>
      <p:sp>
        <p:nvSpPr>
          <p:cNvPr id="10" name="等腰三角形 9"/>
          <p:cNvSpPr/>
          <p:nvPr/>
        </p:nvSpPr>
        <p:spPr>
          <a:xfrm rot="5400000">
            <a:off x="3167380" y="1567180"/>
            <a:ext cx="261620" cy="261620"/>
          </a:xfrm>
          <a:prstGeom prst="triangle">
            <a:avLst/>
          </a:prstGeom>
          <a:solidFill>
            <a:srgbClr val="92590E"/>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文本框 1"/>
          <p:cNvSpPr txBox="1"/>
          <p:nvPr/>
        </p:nvSpPr>
        <p:spPr>
          <a:xfrm>
            <a:off x="4739005" y="1240790"/>
            <a:ext cx="5977255" cy="710565"/>
          </a:xfrm>
          <a:prstGeom prst="rect">
            <a:avLst/>
          </a:prstGeom>
          <a:noFill/>
        </p:spPr>
        <p:txBody>
          <a:bodyPr wrap="square" rtlCol="0" anchor="t">
            <a:noAutofit/>
          </a:bodyPr>
          <a:p>
            <a:pPr algn="l">
              <a:lnSpc>
                <a:spcPct val="100000"/>
              </a:lnSpc>
            </a:pPr>
            <a:r>
              <a:rPr lang="zh-CN" altLang="en-US" sz="3200" b="1">
                <a:solidFill>
                  <a:srgbClr val="C00000"/>
                </a:solidFill>
                <a:latin typeface="楷体" panose="02010609060101010101" charset="-122"/>
                <a:ea typeface="楷体" panose="02010609060101010101" charset="-122"/>
                <a:sym typeface="+mn-ea"/>
              </a:rPr>
              <a:t>展示人物活动的环境空间</a:t>
            </a:r>
            <a:endParaRPr lang="zh-CN" altLang="en-US" sz="3200" b="1">
              <a:solidFill>
                <a:srgbClr val="C00000"/>
              </a:solidFill>
              <a:latin typeface="楷体" panose="02010609060101010101" charset="-122"/>
              <a:ea typeface="楷体" panose="02010609060101010101" charset="-122"/>
            </a:endParaRPr>
          </a:p>
          <a:p>
            <a:pPr algn="l">
              <a:lnSpc>
                <a:spcPct val="100000"/>
              </a:lnSpc>
            </a:pPr>
            <a:endParaRPr lang="zh-CN" altLang="en-US" sz="3200" b="1">
              <a:solidFill>
                <a:srgbClr val="6D3E0C"/>
              </a:solidFill>
              <a:latin typeface="楷体" panose="02010609060101010101" charset="-122"/>
              <a:ea typeface="楷体" panose="02010609060101010101" charset="-122"/>
              <a:sym typeface="+mn-ea"/>
            </a:endParaRPr>
          </a:p>
        </p:txBody>
      </p:sp>
      <p:pic>
        <p:nvPicPr>
          <p:cNvPr id="16" name="图片 15"/>
          <p:cNvPicPr>
            <a:picLocks noChangeAspect="1"/>
          </p:cNvPicPr>
          <p:nvPr/>
        </p:nvPicPr>
        <p:blipFill>
          <a:blip r:embed="rId2"/>
          <a:stretch>
            <a:fillRect/>
          </a:stretch>
        </p:blipFill>
        <p:spPr>
          <a:xfrm>
            <a:off x="3604260" y="3054350"/>
            <a:ext cx="6093460" cy="3097530"/>
          </a:xfrm>
          <a:prstGeom prst="rect">
            <a:avLst/>
          </a:prstGeom>
        </p:spPr>
      </p:pic>
      <p:pic>
        <p:nvPicPr>
          <p:cNvPr id="19" name="图片 18" descr="返回">
            <a:hlinkClick r:id="rId3" action="ppaction://hlinksldjump"/>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86135" y="5897880"/>
            <a:ext cx="581025" cy="581025"/>
          </a:xfrm>
          <a:prstGeom prst="rect">
            <a:avLst/>
          </a:prstGeom>
        </p:spPr>
      </p:pic>
      <p:pic>
        <p:nvPicPr>
          <p:cNvPr id="5" name="图片 4"/>
          <p:cNvPicPr>
            <a:picLocks noChangeAspect="1"/>
          </p:cNvPicPr>
          <p:nvPr/>
        </p:nvPicPr>
        <p:blipFill>
          <a:blip r:embed="rId6"/>
          <a:stretch>
            <a:fillRect/>
          </a:stretch>
        </p:blipFill>
        <p:spPr>
          <a:xfrm>
            <a:off x="9804400" y="3054350"/>
            <a:ext cx="2284730" cy="196786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673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4"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景别的分类</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6" name="圆角矩形 5"/>
          <p:cNvSpPr/>
          <p:nvPr/>
        </p:nvSpPr>
        <p:spPr>
          <a:xfrm>
            <a:off x="838200" y="136588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远</a:t>
            </a:r>
            <a:r>
              <a:rPr lang="en-US" altLang="zh-CN" sz="2800"/>
              <a:t> </a:t>
            </a:r>
            <a:r>
              <a:rPr lang="zh-CN" altLang="en-US" sz="2800"/>
              <a:t>景</a:t>
            </a:r>
            <a:endParaRPr lang="zh-CN" altLang="en-US" sz="2800"/>
          </a:p>
        </p:txBody>
      </p:sp>
      <p:sp>
        <p:nvSpPr>
          <p:cNvPr id="7" name="圆角矩形 6"/>
          <p:cNvSpPr/>
          <p:nvPr/>
        </p:nvSpPr>
        <p:spPr>
          <a:xfrm>
            <a:off x="838200" y="2411095"/>
            <a:ext cx="2238375" cy="643255"/>
          </a:xfrm>
          <a:prstGeom prst="roundRect">
            <a:avLst/>
          </a:prstGeom>
          <a:solidFill>
            <a:srgbClr val="EE822F"/>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全</a:t>
            </a:r>
            <a:r>
              <a:rPr lang="en-US" altLang="zh-CN" sz="2800"/>
              <a:t> </a:t>
            </a:r>
            <a:r>
              <a:rPr lang="zh-CN" altLang="en-US" sz="2800"/>
              <a:t>景</a:t>
            </a:r>
            <a:endParaRPr lang="zh-CN" altLang="en-US" sz="2800"/>
          </a:p>
        </p:txBody>
      </p:sp>
      <p:sp>
        <p:nvSpPr>
          <p:cNvPr id="9" name="圆角矩形 8"/>
          <p:cNvSpPr/>
          <p:nvPr/>
        </p:nvSpPr>
        <p:spPr>
          <a:xfrm>
            <a:off x="838200" y="345630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中</a:t>
            </a:r>
            <a:r>
              <a:rPr lang="en-US" altLang="zh-CN" sz="2800"/>
              <a:t> </a:t>
            </a:r>
            <a:r>
              <a:rPr lang="zh-CN" altLang="en-US" sz="2800"/>
              <a:t>景</a:t>
            </a:r>
            <a:endParaRPr lang="zh-CN" altLang="en-US" sz="2800"/>
          </a:p>
        </p:txBody>
      </p:sp>
      <p:sp>
        <p:nvSpPr>
          <p:cNvPr id="13" name="圆角矩形 12"/>
          <p:cNvSpPr/>
          <p:nvPr/>
        </p:nvSpPr>
        <p:spPr>
          <a:xfrm>
            <a:off x="838200" y="450151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近</a:t>
            </a:r>
            <a:r>
              <a:rPr lang="en-US" altLang="zh-CN" sz="2800"/>
              <a:t> </a:t>
            </a:r>
            <a:r>
              <a:rPr lang="zh-CN" altLang="en-US" sz="2800"/>
              <a:t>景</a:t>
            </a:r>
            <a:endParaRPr lang="zh-CN" altLang="en-US" sz="2800"/>
          </a:p>
        </p:txBody>
      </p:sp>
      <p:sp>
        <p:nvSpPr>
          <p:cNvPr id="14" name="圆角矩形 13"/>
          <p:cNvSpPr/>
          <p:nvPr/>
        </p:nvSpPr>
        <p:spPr>
          <a:xfrm>
            <a:off x="838200" y="554672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sz="2800"/>
              <a:t>特</a:t>
            </a:r>
            <a:r>
              <a:rPr lang="zh-CN" altLang="en-US" sz="2800"/>
              <a:t>写</a:t>
            </a:r>
            <a:endParaRPr lang="zh-CN" altLang="en-US" sz="2800"/>
          </a:p>
        </p:txBody>
      </p:sp>
      <p:sp>
        <p:nvSpPr>
          <p:cNvPr id="3" name="文本框 2"/>
          <p:cNvSpPr txBox="1"/>
          <p:nvPr/>
        </p:nvSpPr>
        <p:spPr>
          <a:xfrm>
            <a:off x="3592830" y="1705610"/>
            <a:ext cx="6870700" cy="977265"/>
          </a:xfrm>
          <a:prstGeom prst="rect">
            <a:avLst/>
          </a:prstGeom>
          <a:noFill/>
        </p:spPr>
        <p:txBody>
          <a:bodyPr wrap="square" rtlCol="0" anchor="t">
            <a:spAutoFit/>
          </a:bodyPr>
          <a:p>
            <a:pPr>
              <a:lnSpc>
                <a:spcPct val="120000"/>
              </a:lnSpc>
            </a:pPr>
            <a:r>
              <a:rPr lang="en-US" altLang="zh-CN" sz="2400"/>
              <a:t> </a:t>
            </a:r>
            <a:r>
              <a:rPr lang="zh-CN" altLang="en-US" sz="2400"/>
              <a:t>可以表现人物的</a:t>
            </a:r>
            <a:r>
              <a:rPr lang="zh-CN" altLang="en-US" sz="2400">
                <a:solidFill>
                  <a:srgbClr val="FF0000"/>
                </a:solidFill>
              </a:rPr>
              <a:t>整体动作</a:t>
            </a:r>
            <a:r>
              <a:rPr lang="zh-CN" altLang="en-US" sz="2400"/>
              <a:t>以及人物和</a:t>
            </a:r>
            <a:r>
              <a:rPr lang="zh-CN" altLang="en-US" sz="2400">
                <a:solidFill>
                  <a:srgbClr val="FF0000"/>
                </a:solidFill>
              </a:rPr>
              <a:t>周围环境的关系。</a:t>
            </a:r>
            <a:endParaRPr lang="zh-CN" altLang="en-US" sz="2400"/>
          </a:p>
        </p:txBody>
      </p:sp>
      <p:sp>
        <p:nvSpPr>
          <p:cNvPr id="10" name="等腰三角形 9"/>
          <p:cNvSpPr/>
          <p:nvPr/>
        </p:nvSpPr>
        <p:spPr>
          <a:xfrm rot="5400000">
            <a:off x="3167380" y="2602230"/>
            <a:ext cx="261620" cy="261620"/>
          </a:xfrm>
          <a:prstGeom prst="triangle">
            <a:avLst/>
          </a:prstGeom>
          <a:solidFill>
            <a:srgbClr val="92590E"/>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文本框 1"/>
          <p:cNvSpPr txBox="1"/>
          <p:nvPr/>
        </p:nvSpPr>
        <p:spPr>
          <a:xfrm>
            <a:off x="3592830" y="1156335"/>
            <a:ext cx="6898640" cy="583565"/>
          </a:xfrm>
          <a:prstGeom prst="rect">
            <a:avLst/>
          </a:prstGeom>
          <a:noFill/>
        </p:spPr>
        <p:txBody>
          <a:bodyPr wrap="square" rtlCol="0" anchor="t">
            <a:spAutoFit/>
          </a:bodyPr>
          <a:p>
            <a:pPr algn="l">
              <a:lnSpc>
                <a:spcPct val="100000"/>
              </a:lnSpc>
            </a:pPr>
            <a:r>
              <a:rPr lang="zh-CN" altLang="en-US" sz="3200" b="1">
                <a:solidFill>
                  <a:srgbClr val="C00000"/>
                </a:solidFill>
                <a:latin typeface="楷体" panose="02010609060101010101" charset="-122"/>
                <a:ea typeface="楷体" panose="02010609060101010101" charset="-122"/>
                <a:sym typeface="+mn-ea"/>
              </a:rPr>
              <a:t>展现人物</a:t>
            </a:r>
            <a:r>
              <a:rPr lang="zh-CN" altLang="en-US" sz="3200" b="1" u="sng">
                <a:solidFill>
                  <a:srgbClr val="C00000"/>
                </a:solidFill>
                <a:latin typeface="楷体" panose="02010609060101010101" charset="-122"/>
                <a:ea typeface="楷体" panose="02010609060101010101" charset="-122"/>
                <a:sym typeface="+mn-ea"/>
              </a:rPr>
              <a:t>全身</a:t>
            </a:r>
            <a:r>
              <a:rPr lang="zh-CN" altLang="en-US" sz="3200" b="1">
                <a:solidFill>
                  <a:srgbClr val="C00000"/>
                </a:solidFill>
                <a:latin typeface="楷体" panose="02010609060101010101" charset="-122"/>
                <a:ea typeface="楷体" panose="02010609060101010101" charset="-122"/>
                <a:sym typeface="+mn-ea"/>
              </a:rPr>
              <a:t>形象或</a:t>
            </a:r>
            <a:r>
              <a:rPr lang="zh-CN" altLang="en-US" sz="3200" b="1">
                <a:solidFill>
                  <a:srgbClr val="6D3E0C"/>
                </a:solidFill>
                <a:latin typeface="楷体" panose="02010609060101010101" charset="-122"/>
                <a:ea typeface="楷体" panose="02010609060101010101" charset="-122"/>
                <a:sym typeface="+mn-ea"/>
              </a:rPr>
              <a:t>场景全貌的镜头</a:t>
            </a:r>
            <a:endParaRPr lang="zh-CN" altLang="en-US" sz="3200" b="1">
              <a:solidFill>
                <a:srgbClr val="6D3E0C"/>
              </a:solidFill>
              <a:latin typeface="楷体" panose="02010609060101010101" charset="-122"/>
              <a:ea typeface="楷体" panose="02010609060101010101" charset="-122"/>
              <a:sym typeface="+mn-ea"/>
            </a:endParaRPr>
          </a:p>
        </p:txBody>
      </p:sp>
      <p:pic>
        <p:nvPicPr>
          <p:cNvPr id="8" name="图片 7" descr="mmexport1779882096499"/>
          <p:cNvPicPr>
            <a:picLocks noChangeAspect="1"/>
          </p:cNvPicPr>
          <p:nvPr/>
        </p:nvPicPr>
        <p:blipFill>
          <a:blip r:embed="rId2"/>
          <a:srcRect l="4378"/>
          <a:stretch>
            <a:fillRect/>
          </a:stretch>
        </p:blipFill>
        <p:spPr>
          <a:xfrm>
            <a:off x="3793490" y="2828290"/>
            <a:ext cx="5713730" cy="3361690"/>
          </a:xfrm>
          <a:prstGeom prst="rect">
            <a:avLst/>
          </a:prstGeom>
        </p:spPr>
      </p:pic>
      <p:pic>
        <p:nvPicPr>
          <p:cNvPr id="4" name="图片 3" descr="返回">
            <a:hlinkClick r:id="rId3" action="ppaction://hlinksldjump"/>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86135" y="5867400"/>
            <a:ext cx="581025" cy="581025"/>
          </a:xfrm>
          <a:prstGeom prst="rect">
            <a:avLst/>
          </a:prstGeom>
        </p:spPr>
      </p:pic>
      <p:pic>
        <p:nvPicPr>
          <p:cNvPr id="5" name="图片 4"/>
          <p:cNvPicPr>
            <a:picLocks noChangeAspect="1"/>
          </p:cNvPicPr>
          <p:nvPr/>
        </p:nvPicPr>
        <p:blipFill>
          <a:blip r:embed="rId6"/>
          <a:stretch>
            <a:fillRect/>
          </a:stretch>
        </p:blipFill>
        <p:spPr>
          <a:xfrm>
            <a:off x="9601200" y="2808605"/>
            <a:ext cx="2484755" cy="21304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673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4"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景别的分类</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6" name="圆角矩形 5"/>
          <p:cNvSpPr/>
          <p:nvPr/>
        </p:nvSpPr>
        <p:spPr>
          <a:xfrm>
            <a:off x="838200" y="136588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远</a:t>
            </a:r>
            <a:r>
              <a:rPr lang="en-US" altLang="zh-CN" sz="2800"/>
              <a:t> </a:t>
            </a:r>
            <a:r>
              <a:rPr lang="zh-CN" altLang="en-US" sz="2800"/>
              <a:t>景</a:t>
            </a:r>
            <a:endParaRPr lang="zh-CN" altLang="en-US" sz="2800"/>
          </a:p>
        </p:txBody>
      </p:sp>
      <p:sp>
        <p:nvSpPr>
          <p:cNvPr id="7" name="圆角矩形 6"/>
          <p:cNvSpPr/>
          <p:nvPr/>
        </p:nvSpPr>
        <p:spPr>
          <a:xfrm>
            <a:off x="838200" y="241109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全</a:t>
            </a:r>
            <a:r>
              <a:rPr lang="en-US" altLang="zh-CN" sz="2800"/>
              <a:t> </a:t>
            </a:r>
            <a:r>
              <a:rPr lang="zh-CN" altLang="en-US" sz="2800"/>
              <a:t>景</a:t>
            </a:r>
            <a:endParaRPr lang="zh-CN" altLang="en-US" sz="2800"/>
          </a:p>
        </p:txBody>
      </p:sp>
      <p:sp>
        <p:nvSpPr>
          <p:cNvPr id="9" name="圆角矩形 8"/>
          <p:cNvSpPr/>
          <p:nvPr/>
        </p:nvSpPr>
        <p:spPr>
          <a:xfrm>
            <a:off x="838200" y="3456305"/>
            <a:ext cx="2238375" cy="643255"/>
          </a:xfrm>
          <a:prstGeom prst="roundRect">
            <a:avLst/>
          </a:prstGeom>
          <a:solidFill>
            <a:srgbClr val="EE822F"/>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中</a:t>
            </a:r>
            <a:r>
              <a:rPr lang="en-US" altLang="zh-CN" sz="2800"/>
              <a:t> </a:t>
            </a:r>
            <a:r>
              <a:rPr lang="zh-CN" altLang="en-US" sz="2800"/>
              <a:t>景</a:t>
            </a:r>
            <a:endParaRPr lang="zh-CN" altLang="en-US" sz="2800"/>
          </a:p>
        </p:txBody>
      </p:sp>
      <p:sp>
        <p:nvSpPr>
          <p:cNvPr id="13" name="圆角矩形 12"/>
          <p:cNvSpPr/>
          <p:nvPr/>
        </p:nvSpPr>
        <p:spPr>
          <a:xfrm>
            <a:off x="838200" y="450151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近</a:t>
            </a:r>
            <a:r>
              <a:rPr lang="en-US" altLang="zh-CN" sz="2800"/>
              <a:t> </a:t>
            </a:r>
            <a:r>
              <a:rPr lang="zh-CN" altLang="en-US" sz="2800"/>
              <a:t>景</a:t>
            </a:r>
            <a:endParaRPr lang="zh-CN" altLang="en-US" sz="2800"/>
          </a:p>
        </p:txBody>
      </p:sp>
      <p:sp>
        <p:nvSpPr>
          <p:cNvPr id="14" name="圆角矩形 13"/>
          <p:cNvSpPr/>
          <p:nvPr/>
        </p:nvSpPr>
        <p:spPr>
          <a:xfrm>
            <a:off x="838200" y="554672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sz="2800"/>
              <a:t>特</a:t>
            </a:r>
            <a:r>
              <a:rPr lang="zh-CN" altLang="en-US" sz="2800"/>
              <a:t>写</a:t>
            </a:r>
            <a:endParaRPr lang="zh-CN" altLang="en-US" sz="2800"/>
          </a:p>
        </p:txBody>
      </p:sp>
      <p:sp>
        <p:nvSpPr>
          <p:cNvPr id="3" name="文本框 2"/>
          <p:cNvSpPr txBox="1"/>
          <p:nvPr/>
        </p:nvSpPr>
        <p:spPr>
          <a:xfrm>
            <a:off x="3534410" y="1751965"/>
            <a:ext cx="7203440" cy="977265"/>
          </a:xfrm>
          <a:prstGeom prst="rect">
            <a:avLst/>
          </a:prstGeom>
          <a:noFill/>
        </p:spPr>
        <p:txBody>
          <a:bodyPr wrap="square" rtlCol="0" anchor="t">
            <a:spAutoFit/>
          </a:bodyPr>
          <a:p>
            <a:pPr>
              <a:lnSpc>
                <a:spcPct val="120000"/>
              </a:lnSpc>
            </a:pPr>
            <a:r>
              <a:rPr lang="zh-CN" altLang="en-US" sz="2400"/>
              <a:t>能让观众看清人物动作、姿态、手势和表情，同时也能让人看到人物与环境、人物与人物之间的关系。</a:t>
            </a:r>
            <a:endParaRPr lang="zh-CN" altLang="en-US" sz="2400"/>
          </a:p>
        </p:txBody>
      </p:sp>
      <p:sp>
        <p:nvSpPr>
          <p:cNvPr id="10" name="等腰三角形 9"/>
          <p:cNvSpPr/>
          <p:nvPr/>
        </p:nvSpPr>
        <p:spPr>
          <a:xfrm rot="5400000">
            <a:off x="3167380" y="3646805"/>
            <a:ext cx="261620" cy="261620"/>
          </a:xfrm>
          <a:prstGeom prst="triangle">
            <a:avLst/>
          </a:prstGeom>
          <a:solidFill>
            <a:srgbClr val="92590E"/>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文本框 1"/>
          <p:cNvSpPr txBox="1"/>
          <p:nvPr/>
        </p:nvSpPr>
        <p:spPr>
          <a:xfrm>
            <a:off x="3646805" y="1120140"/>
            <a:ext cx="4695190" cy="583565"/>
          </a:xfrm>
          <a:prstGeom prst="rect">
            <a:avLst/>
          </a:prstGeom>
          <a:noFill/>
        </p:spPr>
        <p:txBody>
          <a:bodyPr wrap="square" rtlCol="0" anchor="t">
            <a:spAutoFit/>
          </a:bodyPr>
          <a:p>
            <a:pPr algn="l">
              <a:lnSpc>
                <a:spcPct val="100000"/>
              </a:lnSpc>
            </a:pPr>
            <a:r>
              <a:rPr lang="zh-CN" altLang="en-US" sz="3200" b="1">
                <a:solidFill>
                  <a:srgbClr val="C00000"/>
                </a:solidFill>
                <a:latin typeface="楷体" panose="02010609060101010101" charset="-122"/>
                <a:ea typeface="楷体" panose="02010609060101010101" charset="-122"/>
                <a:sym typeface="+mn-ea"/>
              </a:rPr>
              <a:t>展现人物的</a:t>
            </a:r>
            <a:r>
              <a:rPr lang="zh-CN" altLang="en-US" sz="3200" b="1" u="sng">
                <a:solidFill>
                  <a:srgbClr val="C00000"/>
                </a:solidFill>
                <a:latin typeface="楷体" panose="02010609060101010101" charset="-122"/>
                <a:ea typeface="楷体" panose="02010609060101010101" charset="-122"/>
                <a:sym typeface="+mn-ea"/>
              </a:rPr>
              <a:t>膝盖以上</a:t>
            </a:r>
            <a:r>
              <a:rPr lang="zh-CN" altLang="en-US" sz="3200" b="1">
                <a:solidFill>
                  <a:srgbClr val="C00000"/>
                </a:solidFill>
                <a:latin typeface="楷体" panose="02010609060101010101" charset="-122"/>
                <a:ea typeface="楷体" panose="02010609060101010101" charset="-122"/>
                <a:sym typeface="+mn-ea"/>
              </a:rPr>
              <a:t>部分</a:t>
            </a:r>
            <a:endParaRPr lang="zh-CN" altLang="en-US" sz="3200" b="1">
              <a:solidFill>
                <a:srgbClr val="6D3E0C"/>
              </a:solidFill>
              <a:latin typeface="楷体" panose="02010609060101010101" charset="-122"/>
              <a:ea typeface="楷体" panose="02010609060101010101" charset="-122"/>
              <a:sym typeface="+mn-ea"/>
            </a:endParaRPr>
          </a:p>
        </p:txBody>
      </p:sp>
      <p:sp>
        <p:nvSpPr>
          <p:cNvPr id="4" name="文本框 3"/>
          <p:cNvSpPr txBox="1"/>
          <p:nvPr/>
        </p:nvSpPr>
        <p:spPr>
          <a:xfrm>
            <a:off x="6799580" y="6188710"/>
            <a:ext cx="2726690" cy="368300"/>
          </a:xfrm>
          <a:prstGeom prst="rect">
            <a:avLst/>
          </a:prstGeom>
          <a:noFill/>
        </p:spPr>
        <p:txBody>
          <a:bodyPr wrap="square" rtlCol="0" anchor="t">
            <a:spAutoFit/>
          </a:bodyPr>
          <a:p>
            <a:r>
              <a:rPr lang="zh-CN" altLang="en-US"/>
              <a:t>是使用较多的基本景别</a:t>
            </a:r>
            <a:endParaRPr lang="zh-CN" altLang="en-US"/>
          </a:p>
        </p:txBody>
      </p:sp>
      <p:pic>
        <p:nvPicPr>
          <p:cNvPr id="8" name="图片 7"/>
          <p:cNvPicPr>
            <a:picLocks noChangeAspect="1"/>
          </p:cNvPicPr>
          <p:nvPr/>
        </p:nvPicPr>
        <p:blipFill>
          <a:blip r:embed="rId2"/>
          <a:stretch>
            <a:fillRect/>
          </a:stretch>
        </p:blipFill>
        <p:spPr>
          <a:xfrm>
            <a:off x="3646805" y="2788920"/>
            <a:ext cx="5879465" cy="3307715"/>
          </a:xfrm>
          <a:prstGeom prst="rect">
            <a:avLst/>
          </a:prstGeom>
        </p:spPr>
      </p:pic>
      <p:pic>
        <p:nvPicPr>
          <p:cNvPr id="5" name="图片 4" descr="返回">
            <a:hlinkClick r:id="rId3" action="ppaction://hlinksldjump"/>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86135" y="5867400"/>
            <a:ext cx="581025" cy="581025"/>
          </a:xfrm>
          <a:prstGeom prst="rect">
            <a:avLst/>
          </a:prstGeom>
        </p:spPr>
      </p:pic>
      <p:pic>
        <p:nvPicPr>
          <p:cNvPr id="16" name="图片 15"/>
          <p:cNvPicPr>
            <a:picLocks noChangeAspect="1"/>
          </p:cNvPicPr>
          <p:nvPr/>
        </p:nvPicPr>
        <p:blipFill>
          <a:blip r:embed="rId6"/>
          <a:stretch>
            <a:fillRect/>
          </a:stretch>
        </p:blipFill>
        <p:spPr>
          <a:xfrm>
            <a:off x="9625965" y="2777490"/>
            <a:ext cx="2473960" cy="212153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2635" cy="685673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4"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景别的分类</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6" name="圆角矩形 5"/>
          <p:cNvSpPr/>
          <p:nvPr/>
        </p:nvSpPr>
        <p:spPr>
          <a:xfrm>
            <a:off x="838200" y="136588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远</a:t>
            </a:r>
            <a:r>
              <a:rPr lang="en-US" altLang="zh-CN" sz="2800"/>
              <a:t> </a:t>
            </a:r>
            <a:r>
              <a:rPr lang="zh-CN" altLang="en-US" sz="2800"/>
              <a:t>景</a:t>
            </a:r>
            <a:endParaRPr lang="zh-CN" altLang="en-US" sz="2800"/>
          </a:p>
        </p:txBody>
      </p:sp>
      <p:sp>
        <p:nvSpPr>
          <p:cNvPr id="7" name="圆角矩形 6"/>
          <p:cNvSpPr/>
          <p:nvPr/>
        </p:nvSpPr>
        <p:spPr>
          <a:xfrm>
            <a:off x="838200" y="241109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全</a:t>
            </a:r>
            <a:r>
              <a:rPr lang="en-US" altLang="zh-CN" sz="2800"/>
              <a:t> </a:t>
            </a:r>
            <a:r>
              <a:rPr lang="zh-CN" altLang="en-US" sz="2800"/>
              <a:t>景</a:t>
            </a:r>
            <a:endParaRPr lang="zh-CN" altLang="en-US" sz="2800"/>
          </a:p>
        </p:txBody>
      </p:sp>
      <p:sp>
        <p:nvSpPr>
          <p:cNvPr id="9" name="圆角矩形 8"/>
          <p:cNvSpPr/>
          <p:nvPr/>
        </p:nvSpPr>
        <p:spPr>
          <a:xfrm>
            <a:off x="838200" y="345630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中</a:t>
            </a:r>
            <a:r>
              <a:rPr lang="en-US" altLang="zh-CN" sz="2800"/>
              <a:t> </a:t>
            </a:r>
            <a:r>
              <a:rPr lang="zh-CN" altLang="en-US" sz="2800"/>
              <a:t>景</a:t>
            </a:r>
            <a:endParaRPr lang="zh-CN" altLang="en-US" sz="2800"/>
          </a:p>
        </p:txBody>
      </p:sp>
      <p:sp>
        <p:nvSpPr>
          <p:cNvPr id="13" name="圆角矩形 12"/>
          <p:cNvSpPr/>
          <p:nvPr/>
        </p:nvSpPr>
        <p:spPr>
          <a:xfrm>
            <a:off x="838200" y="4501515"/>
            <a:ext cx="2238375" cy="643255"/>
          </a:xfrm>
          <a:prstGeom prst="roundRect">
            <a:avLst/>
          </a:prstGeom>
          <a:solidFill>
            <a:srgbClr val="EE822F"/>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近</a:t>
            </a:r>
            <a:r>
              <a:rPr lang="en-US" altLang="zh-CN" sz="2800"/>
              <a:t> </a:t>
            </a:r>
            <a:r>
              <a:rPr lang="zh-CN" altLang="en-US" sz="2800"/>
              <a:t>景</a:t>
            </a:r>
            <a:endParaRPr lang="zh-CN" altLang="en-US" sz="2800"/>
          </a:p>
        </p:txBody>
      </p:sp>
      <p:sp>
        <p:nvSpPr>
          <p:cNvPr id="14" name="圆角矩形 13"/>
          <p:cNvSpPr/>
          <p:nvPr/>
        </p:nvSpPr>
        <p:spPr>
          <a:xfrm>
            <a:off x="838200" y="554672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sz="2800"/>
              <a:t>特</a:t>
            </a:r>
            <a:r>
              <a:rPr lang="zh-CN" altLang="en-US" sz="2800"/>
              <a:t>写</a:t>
            </a:r>
            <a:endParaRPr lang="zh-CN" altLang="en-US" sz="2800"/>
          </a:p>
        </p:txBody>
      </p:sp>
      <p:sp>
        <p:nvSpPr>
          <p:cNvPr id="3" name="文本框 2"/>
          <p:cNvSpPr txBox="1"/>
          <p:nvPr/>
        </p:nvSpPr>
        <p:spPr>
          <a:xfrm>
            <a:off x="3511550" y="1844675"/>
            <a:ext cx="6764020" cy="977265"/>
          </a:xfrm>
          <a:prstGeom prst="rect">
            <a:avLst/>
          </a:prstGeom>
          <a:noFill/>
        </p:spPr>
        <p:txBody>
          <a:bodyPr wrap="square" rtlCol="0" anchor="t">
            <a:spAutoFit/>
          </a:bodyPr>
          <a:p>
            <a:pPr>
              <a:lnSpc>
                <a:spcPct val="120000"/>
              </a:lnSpc>
            </a:pPr>
            <a:r>
              <a:rPr lang="zh-CN" altLang="en-US" sz="2400"/>
              <a:t>近景是表现人物面部神态和情绪，刻画人物性格，</a:t>
            </a:r>
            <a:r>
              <a:rPr lang="zh-CN" altLang="en-US" sz="2400">
                <a:solidFill>
                  <a:srgbClr val="C00000"/>
                </a:solidFill>
              </a:rPr>
              <a:t>环境的作用被弱化</a:t>
            </a:r>
            <a:r>
              <a:rPr lang="zh-CN" altLang="en-US" sz="2400"/>
              <a:t>。</a:t>
            </a:r>
            <a:endParaRPr lang="zh-CN" altLang="en-US" sz="2400"/>
          </a:p>
        </p:txBody>
      </p:sp>
      <p:sp>
        <p:nvSpPr>
          <p:cNvPr id="10" name="等腰三角形 9"/>
          <p:cNvSpPr/>
          <p:nvPr/>
        </p:nvSpPr>
        <p:spPr>
          <a:xfrm rot="5400000">
            <a:off x="3167380" y="4692015"/>
            <a:ext cx="261620" cy="261620"/>
          </a:xfrm>
          <a:prstGeom prst="triangle">
            <a:avLst/>
          </a:prstGeom>
          <a:solidFill>
            <a:srgbClr val="92590E"/>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文本框 1"/>
          <p:cNvSpPr txBox="1"/>
          <p:nvPr/>
        </p:nvSpPr>
        <p:spPr>
          <a:xfrm>
            <a:off x="3430905" y="1240790"/>
            <a:ext cx="7682230" cy="583565"/>
          </a:xfrm>
          <a:prstGeom prst="rect">
            <a:avLst/>
          </a:prstGeom>
          <a:noFill/>
        </p:spPr>
        <p:txBody>
          <a:bodyPr wrap="square" rtlCol="0" anchor="t">
            <a:spAutoFit/>
          </a:bodyPr>
          <a:p>
            <a:pPr algn="l">
              <a:lnSpc>
                <a:spcPct val="100000"/>
              </a:lnSpc>
            </a:pPr>
            <a:r>
              <a:rPr lang="zh-CN" altLang="en-US" sz="3200" b="1">
                <a:solidFill>
                  <a:srgbClr val="C00000"/>
                </a:solidFill>
                <a:latin typeface="楷体" panose="02010609060101010101" charset="-122"/>
                <a:ea typeface="楷体" panose="02010609060101010101" charset="-122"/>
                <a:sym typeface="+mn-ea"/>
              </a:rPr>
              <a:t>展现人物</a:t>
            </a:r>
            <a:r>
              <a:rPr lang="zh-CN" altLang="en-US" sz="3200" b="1" u="sng">
                <a:solidFill>
                  <a:srgbClr val="C00000"/>
                </a:solidFill>
                <a:latin typeface="楷体" panose="02010609060101010101" charset="-122"/>
                <a:ea typeface="楷体" panose="02010609060101010101" charset="-122"/>
                <a:sym typeface="+mn-ea"/>
              </a:rPr>
              <a:t>上半身</a:t>
            </a:r>
            <a:r>
              <a:rPr lang="zh-CN" altLang="en-US" sz="3200" b="1">
                <a:solidFill>
                  <a:srgbClr val="6D3E0C"/>
                </a:solidFill>
                <a:latin typeface="楷体" panose="02010609060101010101" charset="-122"/>
                <a:ea typeface="楷体" panose="02010609060101010101" charset="-122"/>
                <a:sym typeface="+mn-ea"/>
              </a:rPr>
              <a:t>或物体局部的画面</a:t>
            </a:r>
            <a:endParaRPr lang="zh-CN" altLang="en-US" sz="3200" b="1">
              <a:solidFill>
                <a:srgbClr val="6D3E0C"/>
              </a:solidFill>
              <a:latin typeface="楷体" panose="02010609060101010101" charset="-122"/>
              <a:ea typeface="楷体" panose="02010609060101010101" charset="-122"/>
              <a:sym typeface="+mn-ea"/>
            </a:endParaRPr>
          </a:p>
        </p:txBody>
      </p:sp>
      <p:pic>
        <p:nvPicPr>
          <p:cNvPr id="5" name="图片 4"/>
          <p:cNvPicPr>
            <a:picLocks noChangeAspect="1"/>
          </p:cNvPicPr>
          <p:nvPr/>
        </p:nvPicPr>
        <p:blipFill>
          <a:blip r:embed="rId2"/>
          <a:stretch>
            <a:fillRect/>
          </a:stretch>
        </p:blipFill>
        <p:spPr>
          <a:xfrm>
            <a:off x="3592830" y="2959735"/>
            <a:ext cx="5858510" cy="3275965"/>
          </a:xfrm>
          <a:prstGeom prst="rect">
            <a:avLst/>
          </a:prstGeom>
        </p:spPr>
      </p:pic>
      <p:pic>
        <p:nvPicPr>
          <p:cNvPr id="4" name="图片 3" descr="返回">
            <a:hlinkClick r:id="rId3" action="ppaction://hlinksldjump"/>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86135" y="5867400"/>
            <a:ext cx="581025" cy="581025"/>
          </a:xfrm>
          <a:prstGeom prst="rect">
            <a:avLst/>
          </a:prstGeom>
        </p:spPr>
      </p:pic>
      <p:pic>
        <p:nvPicPr>
          <p:cNvPr id="8" name="图片 7"/>
          <p:cNvPicPr>
            <a:picLocks noChangeAspect="1"/>
          </p:cNvPicPr>
          <p:nvPr/>
        </p:nvPicPr>
        <p:blipFill>
          <a:blip r:embed="rId6"/>
          <a:stretch>
            <a:fillRect/>
          </a:stretch>
        </p:blipFill>
        <p:spPr>
          <a:xfrm>
            <a:off x="9552305" y="2959735"/>
            <a:ext cx="2506980" cy="216344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0" y="-635"/>
            <a:ext cx="12191365" cy="685863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4"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景别的分类</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6" name="圆角矩形 5"/>
          <p:cNvSpPr/>
          <p:nvPr/>
        </p:nvSpPr>
        <p:spPr>
          <a:xfrm>
            <a:off x="838200" y="136588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远</a:t>
            </a:r>
            <a:r>
              <a:rPr lang="en-US" altLang="zh-CN" sz="2800"/>
              <a:t> </a:t>
            </a:r>
            <a:r>
              <a:rPr lang="zh-CN" altLang="en-US" sz="2800"/>
              <a:t>景</a:t>
            </a:r>
            <a:endParaRPr lang="zh-CN" altLang="en-US" sz="2800"/>
          </a:p>
        </p:txBody>
      </p:sp>
      <p:sp>
        <p:nvSpPr>
          <p:cNvPr id="7" name="圆角矩形 6"/>
          <p:cNvSpPr/>
          <p:nvPr/>
        </p:nvSpPr>
        <p:spPr>
          <a:xfrm>
            <a:off x="838200" y="241109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全</a:t>
            </a:r>
            <a:r>
              <a:rPr lang="en-US" altLang="zh-CN" sz="2800"/>
              <a:t> </a:t>
            </a:r>
            <a:r>
              <a:rPr lang="zh-CN" altLang="en-US" sz="2800"/>
              <a:t>景</a:t>
            </a:r>
            <a:endParaRPr lang="zh-CN" altLang="en-US" sz="2800"/>
          </a:p>
        </p:txBody>
      </p:sp>
      <p:sp>
        <p:nvSpPr>
          <p:cNvPr id="9" name="圆角矩形 8"/>
          <p:cNvSpPr/>
          <p:nvPr/>
        </p:nvSpPr>
        <p:spPr>
          <a:xfrm>
            <a:off x="838200" y="345630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中</a:t>
            </a:r>
            <a:r>
              <a:rPr lang="en-US" altLang="zh-CN" sz="2800"/>
              <a:t> </a:t>
            </a:r>
            <a:r>
              <a:rPr lang="zh-CN" altLang="en-US" sz="2800"/>
              <a:t>景</a:t>
            </a:r>
            <a:endParaRPr lang="zh-CN" altLang="en-US" sz="2800"/>
          </a:p>
        </p:txBody>
      </p:sp>
      <p:sp>
        <p:nvSpPr>
          <p:cNvPr id="13" name="圆角矩形 12"/>
          <p:cNvSpPr/>
          <p:nvPr/>
        </p:nvSpPr>
        <p:spPr>
          <a:xfrm>
            <a:off x="838200" y="4501515"/>
            <a:ext cx="2238375" cy="643255"/>
          </a:xfrm>
          <a:prstGeom prst="roundRect">
            <a:avLst/>
          </a:prstGeom>
          <a:solidFill>
            <a:schemeClr val="bg1">
              <a:lumMod val="85000"/>
            </a:schemeClr>
          </a:solidFill>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近</a:t>
            </a:r>
            <a:r>
              <a:rPr lang="en-US" altLang="zh-CN" sz="2800"/>
              <a:t> </a:t>
            </a:r>
            <a:r>
              <a:rPr lang="zh-CN" altLang="en-US" sz="2800"/>
              <a:t>景</a:t>
            </a:r>
            <a:endParaRPr lang="zh-CN" altLang="en-US" sz="2800"/>
          </a:p>
        </p:txBody>
      </p:sp>
      <p:sp>
        <p:nvSpPr>
          <p:cNvPr id="14" name="圆角矩形 13"/>
          <p:cNvSpPr/>
          <p:nvPr/>
        </p:nvSpPr>
        <p:spPr>
          <a:xfrm>
            <a:off x="838200" y="5546725"/>
            <a:ext cx="2238375" cy="643255"/>
          </a:xfrm>
          <a:prstGeom prst="roundRect">
            <a:avLst/>
          </a:prstGeom>
          <a:solidFill>
            <a:srgbClr val="EE822F"/>
          </a:solidFill>
        </p:spPr>
        <p:style>
          <a:lnRef idx="2">
            <a:schemeClr val="lt1"/>
          </a:lnRef>
          <a:fillRef idx="1">
            <a:schemeClr val="accent2"/>
          </a:fillRef>
          <a:effectRef idx="1">
            <a:schemeClr val="accent2"/>
          </a:effectRef>
          <a:fontRef idx="minor">
            <a:schemeClr val="lt1"/>
          </a:fontRef>
        </p:style>
        <p:txBody>
          <a:bodyPr rtlCol="0" anchor="ctr"/>
          <a:p>
            <a:pPr algn="ctr"/>
            <a:r>
              <a:rPr lang="zh-CN" sz="2800"/>
              <a:t>特</a:t>
            </a:r>
            <a:r>
              <a:rPr lang="zh-CN" altLang="en-US" sz="2800"/>
              <a:t>写</a:t>
            </a:r>
            <a:endParaRPr lang="zh-CN" altLang="en-US" sz="2800"/>
          </a:p>
        </p:txBody>
      </p:sp>
      <p:sp>
        <p:nvSpPr>
          <p:cNvPr id="3" name="文本框 2"/>
          <p:cNvSpPr txBox="1"/>
          <p:nvPr/>
        </p:nvSpPr>
        <p:spPr>
          <a:xfrm>
            <a:off x="3465830" y="1824355"/>
            <a:ext cx="6988810" cy="977265"/>
          </a:xfrm>
          <a:prstGeom prst="rect">
            <a:avLst/>
          </a:prstGeom>
          <a:noFill/>
        </p:spPr>
        <p:txBody>
          <a:bodyPr wrap="square" rtlCol="0" anchor="t">
            <a:spAutoFit/>
          </a:bodyPr>
          <a:p>
            <a:pPr>
              <a:lnSpc>
                <a:spcPct val="120000"/>
              </a:lnSpc>
            </a:pPr>
            <a:r>
              <a:rPr lang="zh-CN" altLang="en-US" sz="2400"/>
              <a:t>就像</a:t>
            </a:r>
            <a:r>
              <a:rPr lang="zh-CN" altLang="en-US" sz="2400">
                <a:solidFill>
                  <a:srgbClr val="C00000"/>
                </a:solidFill>
              </a:rPr>
              <a:t>放大镜</a:t>
            </a:r>
            <a:r>
              <a:rPr lang="zh-CN" altLang="en-US" sz="2400"/>
              <a:t>一样，集中表现人物的面部表情、动作细节</a:t>
            </a:r>
            <a:r>
              <a:rPr lang="en-US" altLang="zh-CN" sz="2400"/>
              <a:t>,</a:t>
            </a:r>
            <a:r>
              <a:rPr lang="zh-CN" altLang="en-US" sz="2400"/>
              <a:t>使观众走进人物的内心。</a:t>
            </a:r>
            <a:endParaRPr lang="zh-CN" altLang="en-US" sz="2400"/>
          </a:p>
        </p:txBody>
      </p:sp>
      <p:sp>
        <p:nvSpPr>
          <p:cNvPr id="10" name="等腰三角形 9"/>
          <p:cNvSpPr/>
          <p:nvPr/>
        </p:nvSpPr>
        <p:spPr>
          <a:xfrm rot="5400000">
            <a:off x="3167380" y="5715635"/>
            <a:ext cx="261620" cy="261620"/>
          </a:xfrm>
          <a:prstGeom prst="triangle">
            <a:avLst/>
          </a:prstGeom>
          <a:solidFill>
            <a:srgbClr val="92590E"/>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文本框 1"/>
          <p:cNvSpPr txBox="1"/>
          <p:nvPr/>
        </p:nvSpPr>
        <p:spPr>
          <a:xfrm>
            <a:off x="3410585" y="1240790"/>
            <a:ext cx="7143750" cy="583565"/>
          </a:xfrm>
          <a:prstGeom prst="rect">
            <a:avLst/>
          </a:prstGeom>
          <a:noFill/>
        </p:spPr>
        <p:txBody>
          <a:bodyPr wrap="square" rtlCol="0" anchor="t">
            <a:spAutoFit/>
          </a:bodyPr>
          <a:p>
            <a:pPr algn="l">
              <a:lnSpc>
                <a:spcPct val="100000"/>
              </a:lnSpc>
            </a:pPr>
            <a:r>
              <a:rPr lang="zh-CN" altLang="en-US" sz="3200" b="1">
                <a:solidFill>
                  <a:srgbClr val="C00000"/>
                </a:solidFill>
                <a:latin typeface="楷体" panose="02010609060101010101" charset="-122"/>
                <a:ea typeface="楷体" panose="02010609060101010101" charset="-122"/>
                <a:sym typeface="+mn-ea"/>
              </a:rPr>
              <a:t>展现人或物的</a:t>
            </a:r>
            <a:r>
              <a:rPr lang="zh-CN" altLang="en-US" sz="3200" b="1" u="sng">
                <a:solidFill>
                  <a:srgbClr val="C00000"/>
                </a:solidFill>
                <a:latin typeface="楷体" panose="02010609060101010101" charset="-122"/>
                <a:ea typeface="楷体" panose="02010609060101010101" charset="-122"/>
                <a:sym typeface="+mn-ea"/>
              </a:rPr>
              <a:t>局部特征</a:t>
            </a:r>
            <a:r>
              <a:rPr lang="zh-CN" altLang="en-US" sz="3200" b="1">
                <a:solidFill>
                  <a:srgbClr val="6D3E0C"/>
                </a:solidFill>
                <a:latin typeface="楷体" panose="02010609060101010101" charset="-122"/>
                <a:ea typeface="楷体" panose="02010609060101010101" charset="-122"/>
                <a:sym typeface="+mn-ea"/>
              </a:rPr>
              <a:t>的镜头</a:t>
            </a:r>
            <a:endParaRPr lang="zh-CN" altLang="en-US" sz="3200" b="1">
              <a:solidFill>
                <a:srgbClr val="6D3E0C"/>
              </a:solidFill>
              <a:latin typeface="楷体" panose="02010609060101010101" charset="-122"/>
              <a:ea typeface="楷体" panose="02010609060101010101" charset="-122"/>
              <a:sym typeface="+mn-ea"/>
            </a:endParaRPr>
          </a:p>
        </p:txBody>
      </p:sp>
      <p:pic>
        <p:nvPicPr>
          <p:cNvPr id="5" name="图片 4" descr="mmexport1779882125693"/>
          <p:cNvPicPr>
            <a:picLocks noChangeAspect="1"/>
          </p:cNvPicPr>
          <p:nvPr/>
        </p:nvPicPr>
        <p:blipFill>
          <a:blip r:embed="rId2"/>
          <a:srcRect l="14294" b="11820"/>
          <a:stretch>
            <a:fillRect/>
          </a:stretch>
        </p:blipFill>
        <p:spPr>
          <a:xfrm>
            <a:off x="3563620" y="2952750"/>
            <a:ext cx="5637530" cy="3261995"/>
          </a:xfrm>
          <a:prstGeom prst="rect">
            <a:avLst/>
          </a:prstGeom>
        </p:spPr>
      </p:pic>
      <p:pic>
        <p:nvPicPr>
          <p:cNvPr id="4" name="图片 3" descr="返回">
            <a:hlinkClick r:id="rId3" action="ppaction://hlinksldjump"/>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86135" y="5867400"/>
            <a:ext cx="581025" cy="581025"/>
          </a:xfrm>
          <a:prstGeom prst="rect">
            <a:avLst/>
          </a:prstGeom>
        </p:spPr>
      </p:pic>
      <p:pic>
        <p:nvPicPr>
          <p:cNvPr id="8" name="图片 7" descr="H~VB6VO$D`)Z5IL{KDE5KTR"/>
          <p:cNvPicPr>
            <a:picLocks noChangeAspect="1"/>
          </p:cNvPicPr>
          <p:nvPr/>
        </p:nvPicPr>
        <p:blipFill>
          <a:blip r:embed="rId6"/>
          <a:srcRect t="8071"/>
          <a:stretch>
            <a:fillRect/>
          </a:stretch>
        </p:blipFill>
        <p:spPr>
          <a:xfrm>
            <a:off x="9335770" y="2952750"/>
            <a:ext cx="2670810" cy="2061210"/>
          </a:xfrm>
          <a:prstGeom prst="rect">
            <a:avLst/>
          </a:prstGeom>
          <a:ln w="12700" cmpd="sng">
            <a:solidFill>
              <a:srgbClr val="260101"/>
            </a:solidFill>
            <a:prstDash val="solid"/>
          </a:ln>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2635" cy="685800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latin typeface="汉仪雅酷黑 85W" panose="020B0904020202020204" charset="-122"/>
              <a:ea typeface="汉仪雅酷黑 85W" panose="020B0904020202020204" charset="-122"/>
              <a:cs typeface="思源黑体 CN Light" panose="020B0300000000000000" pitchFamily="34" charset="-122"/>
              <a:sym typeface="汉仪雅酷黑 85W" panose="020B0904020202020204" charset="-122"/>
            </a:endParaRPr>
          </a:p>
          <a:p>
            <a:pPr algn="ctr"/>
            <a:endParaRPr lang="en-US" altLang="zh-CN">
              <a:gradFill>
                <a:gsLst>
                  <a:gs pos="0">
                    <a:schemeClr val="accent1"/>
                  </a:gs>
                  <a:gs pos="100000">
                    <a:schemeClr val="accent1">
                      <a:lumMod val="40000"/>
                      <a:lumOff val="60000"/>
                    </a:schemeClr>
                  </a:gs>
                  <a:gs pos="52000">
                    <a:schemeClr val="accent2"/>
                  </a:gs>
                </a:gsLst>
                <a:lin ang="10800000" scaled="1"/>
              </a:gradFill>
              <a:latin typeface="汉仪雅酷黑 85W" panose="020B0904020202020204" charset="-122"/>
              <a:ea typeface="汉仪雅酷黑 85W" panose="020B0904020202020204" charset="-122"/>
              <a:cs typeface="思源黑体 CN Light" panose="020B0300000000000000" pitchFamily="34" charset="-122"/>
              <a:sym typeface="汉仪雅酷黑 85W" panose="020B0904020202020204" charset="-122"/>
            </a:endParaRPr>
          </a:p>
        </p:txBody>
      </p:sp>
      <p:sp>
        <p:nvSpPr>
          <p:cNvPr id="2" name="文本框 1"/>
          <p:cNvSpPr txBox="1"/>
          <p:nvPr/>
        </p:nvSpPr>
        <p:spPr>
          <a:xfrm>
            <a:off x="838200" y="2383790"/>
            <a:ext cx="6096000" cy="1714500"/>
          </a:xfrm>
          <a:prstGeom prst="rect">
            <a:avLst/>
          </a:prstGeom>
          <a:noFill/>
        </p:spPr>
        <p:txBody>
          <a:bodyPr wrap="square" rtlCol="0" anchor="t">
            <a:spAutoFit/>
          </a:bodyPr>
          <a:p>
            <a:pPr>
              <a:lnSpc>
                <a:spcPct val="110000"/>
              </a:lnSpc>
            </a:pPr>
            <a:r>
              <a:rPr lang="en-US" sz="2400" b="1">
                <a:solidFill>
                  <a:schemeClr val="tx1"/>
                </a:solidFill>
                <a:latin typeface="宋体" panose="02010600030101010101" pitchFamily="2" charset="-122"/>
                <a:ea typeface="宋体" panose="02010600030101010101" pitchFamily="2" charset="-122"/>
                <a:sym typeface="+mn-ea"/>
              </a:rPr>
              <a:t>    </a:t>
            </a:r>
            <a:r>
              <a:rPr sz="2400" b="1">
                <a:solidFill>
                  <a:schemeClr val="tx1"/>
                </a:solidFill>
                <a:latin typeface="宋体" panose="02010600030101010101" pitchFamily="2" charset="-122"/>
                <a:ea typeface="宋体" panose="02010600030101010101" pitchFamily="2" charset="-122"/>
                <a:sym typeface="+mn-ea"/>
              </a:rPr>
              <a:t>由于</a:t>
            </a:r>
            <a:r>
              <a:rPr sz="2400" b="1">
                <a:solidFill>
                  <a:srgbClr val="FF0000"/>
                </a:solidFill>
                <a:latin typeface="宋体" panose="02010600030101010101" pitchFamily="2" charset="-122"/>
                <a:ea typeface="宋体" panose="02010600030101010101" pitchFamily="2" charset="-122"/>
                <a:sym typeface="+mn-ea"/>
              </a:rPr>
              <a:t>被摄物与摄影机的距离不同</a:t>
            </a:r>
            <a:r>
              <a:rPr sz="2400" b="1">
                <a:solidFill>
                  <a:schemeClr val="tx1"/>
                </a:solidFill>
                <a:latin typeface="宋体" panose="02010600030101010101" pitchFamily="2" charset="-122"/>
                <a:ea typeface="宋体" panose="02010600030101010101" pitchFamily="2" charset="-122"/>
                <a:sym typeface="+mn-ea"/>
              </a:rPr>
              <a:t>，而造成被摄</a:t>
            </a:r>
            <a:r>
              <a:rPr lang="zh-CN" sz="2400" b="1">
                <a:solidFill>
                  <a:schemeClr val="tx1"/>
                </a:solidFill>
                <a:latin typeface="宋体" panose="02010600030101010101" pitchFamily="2" charset="-122"/>
                <a:ea typeface="宋体" panose="02010600030101010101" pitchFamily="2" charset="-122"/>
                <a:sym typeface="+mn-ea"/>
              </a:rPr>
              <a:t>物</a:t>
            </a:r>
            <a:r>
              <a:rPr sz="2400" b="1">
                <a:solidFill>
                  <a:schemeClr val="tx1"/>
                </a:solidFill>
                <a:latin typeface="宋体" panose="02010600030101010101" pitchFamily="2" charset="-122"/>
                <a:ea typeface="宋体" panose="02010600030101010101" pitchFamily="2" charset="-122"/>
                <a:sym typeface="+mn-ea"/>
              </a:rPr>
              <a:t>在摄影机中所呈现出大小的区别</a:t>
            </a:r>
            <a:r>
              <a:rPr lang="zh-CN" sz="2400" b="1">
                <a:solidFill>
                  <a:schemeClr val="tx1"/>
                </a:solidFill>
                <a:latin typeface="宋体" panose="02010600030101010101" pitchFamily="2" charset="-122"/>
                <a:ea typeface="宋体" panose="02010600030101010101" pitchFamily="2" charset="-122"/>
                <a:sym typeface="+mn-ea"/>
              </a:rPr>
              <a:t>，</a:t>
            </a:r>
            <a:r>
              <a:rPr sz="2400" b="1">
                <a:solidFill>
                  <a:schemeClr val="tx1"/>
                </a:solidFill>
                <a:latin typeface="宋体" panose="02010600030101010101" pitchFamily="2" charset="-122"/>
                <a:ea typeface="宋体" panose="02010600030101010101" pitchFamily="2" charset="-122"/>
                <a:sym typeface="+mn-ea"/>
              </a:rPr>
              <a:t>为景别。根据</a:t>
            </a:r>
            <a:r>
              <a:rPr sz="2400" b="1">
                <a:solidFill>
                  <a:srgbClr val="FF0000"/>
                </a:solidFill>
                <a:latin typeface="宋体" panose="02010600030101010101" pitchFamily="2" charset="-122"/>
                <a:ea typeface="宋体" panose="02010600030101010101" pitchFamily="2" charset="-122"/>
                <a:sym typeface="+mn-ea"/>
              </a:rPr>
              <a:t>视距远近</a:t>
            </a:r>
            <a:r>
              <a:rPr sz="2400" b="1">
                <a:solidFill>
                  <a:schemeClr val="tx1"/>
                </a:solidFill>
                <a:latin typeface="宋体" panose="02010600030101010101" pitchFamily="2" charset="-122"/>
                <a:ea typeface="宋体" panose="02010600030101010101" pitchFamily="2" charset="-122"/>
                <a:sym typeface="+mn-ea"/>
              </a:rPr>
              <a:t>，我们可分为五类景别:</a:t>
            </a:r>
            <a:endParaRPr sz="2400" b="1">
              <a:solidFill>
                <a:schemeClr val="tx1"/>
              </a:solidFill>
              <a:latin typeface="宋体" panose="02010600030101010101" pitchFamily="2" charset="-122"/>
              <a:ea typeface="宋体" panose="02010600030101010101" pitchFamily="2" charset="-122"/>
              <a:sym typeface="+mn-ea"/>
            </a:endParaRPr>
          </a:p>
        </p:txBody>
      </p:sp>
      <p:sp>
        <p:nvSpPr>
          <p:cNvPr id="4" name="文本框 3"/>
          <p:cNvSpPr txBox="1"/>
          <p:nvPr/>
        </p:nvSpPr>
        <p:spPr>
          <a:xfrm>
            <a:off x="715010" y="472440"/>
            <a:ext cx="5280025" cy="768350"/>
          </a:xfrm>
          <a:prstGeom prst="rect">
            <a:avLst/>
          </a:prstGeom>
          <a:noFill/>
        </p:spPr>
        <p:txBody>
          <a:bodyPr wrap="square" rtlCol="0" anchor="t">
            <a:spAutoFit/>
          </a:bodyPr>
          <a:p>
            <a:pPr algn="ctr"/>
            <a:r>
              <a:rPr lang="zh-CN" sz="4400" b="1">
                <a:solidFill>
                  <a:srgbClr val="6D3E0C"/>
                </a:solidFill>
                <a:latin typeface="微软雅黑" panose="020B0503020204020204" charset="-122"/>
                <a:ea typeface="微软雅黑" panose="020B0503020204020204" charset="-122"/>
                <a:cs typeface="微软雅黑" panose="020B0503020204020204" charset="-122"/>
                <a:sym typeface="+mn-ea"/>
              </a:rPr>
              <a:t>景别</a:t>
            </a:r>
            <a:endParaRPr lang="zh-CN" sz="6600" b="1">
              <a:solidFill>
                <a:srgbClr val="EC9520"/>
              </a:solidFill>
              <a:latin typeface="微软雅黑" panose="020B0503020204020204" charset="-122"/>
              <a:ea typeface="微软雅黑" panose="020B0503020204020204" charset="-122"/>
              <a:cs typeface="微软雅黑" panose="020B0503020204020204" charset="-122"/>
              <a:sym typeface="+mn-ea"/>
            </a:endParaRPr>
          </a:p>
        </p:txBody>
      </p:sp>
      <p:sp>
        <p:nvSpPr>
          <p:cNvPr id="6" name="圆角矩形 5">
            <a:hlinkClick r:id="rId2" action="ppaction://hlinksldjump"/>
          </p:cNvPr>
          <p:cNvSpPr/>
          <p:nvPr/>
        </p:nvSpPr>
        <p:spPr>
          <a:xfrm>
            <a:off x="8764270" y="136588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远</a:t>
            </a:r>
            <a:r>
              <a:rPr lang="en-US" altLang="zh-CN" sz="2800"/>
              <a:t> </a:t>
            </a:r>
            <a:r>
              <a:rPr lang="zh-CN" altLang="en-US" sz="2800"/>
              <a:t>景</a:t>
            </a:r>
            <a:endParaRPr lang="zh-CN" altLang="en-US" sz="2800"/>
          </a:p>
        </p:txBody>
      </p:sp>
      <p:sp>
        <p:nvSpPr>
          <p:cNvPr id="7" name="圆角矩形 6">
            <a:hlinkClick r:id="rId3" action="ppaction://hlinksldjump"/>
          </p:cNvPr>
          <p:cNvSpPr/>
          <p:nvPr/>
        </p:nvSpPr>
        <p:spPr>
          <a:xfrm>
            <a:off x="8764270" y="241109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全</a:t>
            </a:r>
            <a:r>
              <a:rPr lang="en-US" altLang="zh-CN" sz="2800"/>
              <a:t> </a:t>
            </a:r>
            <a:r>
              <a:rPr lang="zh-CN" altLang="en-US" sz="2800"/>
              <a:t>景</a:t>
            </a:r>
            <a:endParaRPr lang="zh-CN" altLang="en-US" sz="2800"/>
          </a:p>
        </p:txBody>
      </p:sp>
      <p:sp>
        <p:nvSpPr>
          <p:cNvPr id="9" name="圆角矩形 8">
            <a:hlinkClick r:id="rId4" action="ppaction://hlinksldjump"/>
          </p:cNvPr>
          <p:cNvSpPr/>
          <p:nvPr/>
        </p:nvSpPr>
        <p:spPr>
          <a:xfrm>
            <a:off x="8764270" y="345630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中</a:t>
            </a:r>
            <a:r>
              <a:rPr lang="en-US" altLang="zh-CN" sz="2800"/>
              <a:t> </a:t>
            </a:r>
            <a:r>
              <a:rPr lang="zh-CN" altLang="en-US" sz="2800"/>
              <a:t>景</a:t>
            </a:r>
            <a:endParaRPr lang="zh-CN" altLang="en-US" sz="2800"/>
          </a:p>
        </p:txBody>
      </p:sp>
      <p:sp>
        <p:nvSpPr>
          <p:cNvPr id="13" name="圆角矩形 12">
            <a:hlinkClick r:id="rId5" action="ppaction://hlinksldjump"/>
          </p:cNvPr>
          <p:cNvSpPr/>
          <p:nvPr/>
        </p:nvSpPr>
        <p:spPr>
          <a:xfrm>
            <a:off x="8764270" y="450151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altLang="en-US" sz="2800"/>
              <a:t>近</a:t>
            </a:r>
            <a:r>
              <a:rPr lang="en-US" altLang="zh-CN" sz="2800"/>
              <a:t> </a:t>
            </a:r>
            <a:r>
              <a:rPr lang="zh-CN" altLang="en-US" sz="2800"/>
              <a:t>景</a:t>
            </a:r>
            <a:endParaRPr lang="zh-CN" altLang="en-US" sz="2800"/>
          </a:p>
        </p:txBody>
      </p:sp>
      <p:sp>
        <p:nvSpPr>
          <p:cNvPr id="14" name="圆角矩形 13">
            <a:hlinkClick r:id="rId6" action="ppaction://hlinksldjump"/>
          </p:cNvPr>
          <p:cNvSpPr/>
          <p:nvPr/>
        </p:nvSpPr>
        <p:spPr>
          <a:xfrm>
            <a:off x="8764270" y="5546725"/>
            <a:ext cx="2238375" cy="643255"/>
          </a:xfrm>
          <a:prstGeom prst="roundRect">
            <a:avLst/>
          </a:prstGeom>
        </p:spPr>
        <p:style>
          <a:lnRef idx="2">
            <a:schemeClr val="lt1"/>
          </a:lnRef>
          <a:fillRef idx="1">
            <a:schemeClr val="accent2"/>
          </a:fillRef>
          <a:effectRef idx="1">
            <a:schemeClr val="accent2"/>
          </a:effectRef>
          <a:fontRef idx="minor">
            <a:schemeClr val="lt1"/>
          </a:fontRef>
        </p:style>
        <p:txBody>
          <a:bodyPr rtlCol="0" anchor="ctr"/>
          <a:p>
            <a:pPr algn="ctr"/>
            <a:r>
              <a:rPr lang="zh-CN" sz="2800"/>
              <a:t>特</a:t>
            </a:r>
            <a:r>
              <a:rPr lang="zh-CN" altLang="en-US" sz="2800"/>
              <a:t>写</a:t>
            </a:r>
            <a:endParaRPr lang="zh-CN" altLang="en-US" sz="2800"/>
          </a:p>
        </p:txBody>
      </p:sp>
      <p:pic>
        <p:nvPicPr>
          <p:cNvPr id="3" name="图片 2" descr="资源 1@4x"/>
          <p:cNvPicPr>
            <a:picLocks noChangeAspect="1"/>
          </p:cNvPicPr>
          <p:nvPr>
            <p:custDataLst>
              <p:tags r:id="rId7"/>
            </p:custDataLst>
          </p:nvPr>
        </p:nvPicPr>
        <p:blipFill>
          <a:blip r:embed="rId8"/>
          <a:stretch>
            <a:fillRect/>
          </a:stretch>
        </p:blipFill>
        <p:spPr>
          <a:xfrm>
            <a:off x="321945" y="1659255"/>
            <a:ext cx="7900670" cy="4445635"/>
          </a:xfrm>
          <a:prstGeom prst="rect">
            <a:avLst/>
          </a:prstGeom>
        </p:spPr>
      </p:pic>
      <p:pic>
        <p:nvPicPr>
          <p:cNvPr id="10" name="图片 9" descr="卡通歌手与吉他手"/>
          <p:cNvPicPr>
            <a:picLocks noChangeAspect="1"/>
          </p:cNvPicPr>
          <p:nvPr/>
        </p:nvPicPr>
        <p:blipFill>
          <a:blip r:embed="rId9"/>
          <a:stretch>
            <a:fillRect/>
          </a:stretch>
        </p:blipFill>
        <p:spPr>
          <a:xfrm>
            <a:off x="525145" y="4410710"/>
            <a:ext cx="3008630" cy="1539875"/>
          </a:xfrm>
          <a:prstGeom prst="rect">
            <a:avLst/>
          </a:prstGeom>
        </p:spPr>
      </p:pic>
      <p:sp>
        <p:nvSpPr>
          <p:cNvPr id="8" name="文本框 7"/>
          <p:cNvSpPr txBox="1"/>
          <p:nvPr/>
        </p:nvSpPr>
        <p:spPr>
          <a:xfrm>
            <a:off x="967740" y="2521585"/>
            <a:ext cx="6519545" cy="2061210"/>
          </a:xfrm>
          <a:prstGeom prst="rect">
            <a:avLst/>
          </a:prstGeom>
          <a:noFill/>
        </p:spPr>
        <p:txBody>
          <a:bodyPr wrap="square" rtlCol="0">
            <a:spAutoFit/>
          </a:bodyPr>
          <a:p>
            <a:pPr algn="ctr"/>
            <a:r>
              <a:rPr lang="zh-CN" altLang="en-US" sz="3200" spc="1000">
                <a:solidFill>
                  <a:srgbClr val="F0F0F0"/>
                </a:solidFill>
                <a:uFillTx/>
                <a:latin typeface="汉仪雅酷黑 85W" panose="020B0904020202020204" charset="-122"/>
                <a:ea typeface="汉仪雅酷黑 85W" panose="020B0904020202020204" charset="-122"/>
                <a:sym typeface="+mn-ea"/>
              </a:rPr>
              <a:t>学校正举办歌手大赛，你作为摄影师，你会选择哪些景别来拍摄呢</a:t>
            </a:r>
            <a:r>
              <a:rPr lang="en-US" altLang="zh-CN" sz="3200" spc="1000">
                <a:solidFill>
                  <a:srgbClr val="F0F0F0"/>
                </a:solidFill>
                <a:uFillTx/>
                <a:latin typeface="汉仪雅酷黑 85W" panose="020B0904020202020204" charset="-122"/>
                <a:ea typeface="汉仪雅酷黑 85W" panose="020B0904020202020204" charset="-122"/>
                <a:sym typeface="+mn-ea"/>
              </a:rPr>
              <a:t>?</a:t>
            </a:r>
            <a:endParaRPr lang="en-US" altLang="zh-CN" sz="3200" spc="1000">
              <a:solidFill>
                <a:srgbClr val="F0F0F0"/>
              </a:solidFill>
              <a:uFillTx/>
              <a:latin typeface="汉仪雅酷黑 85W" panose="020B0904020202020204" charset="-122"/>
              <a:ea typeface="汉仪雅酷黑 85W" panose="020B0904020202020204" charset="-122"/>
            </a:endParaRPr>
          </a:p>
          <a:p>
            <a:pPr algn="ctr"/>
            <a:endParaRPr lang="en-US" altLang="zh-CN" sz="3200" spc="1000">
              <a:solidFill>
                <a:srgbClr val="F0F0F0"/>
              </a:solidFill>
              <a:uFillTx/>
              <a:latin typeface="汉仪雅酷黑 85W" panose="020B0904020202020204" charset="-122"/>
              <a:ea typeface="汉仪雅酷黑 85W" panose="020B0904020202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bldLst>
      <p:bldP spid="8"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14" name="文本框 13"/>
          <p:cNvSpPr txBox="1"/>
          <p:nvPr/>
        </p:nvSpPr>
        <p:spPr>
          <a:xfrm>
            <a:off x="1015365" y="1381760"/>
            <a:ext cx="10161270" cy="1555750"/>
          </a:xfrm>
          <a:prstGeom prst="rect">
            <a:avLst/>
          </a:prstGeom>
          <a:noFill/>
        </p:spPr>
        <p:txBody>
          <a:bodyPr wrap="square" rtlCol="0" anchor="t">
            <a:spAutoFit/>
          </a:bodyPr>
          <a:p>
            <a:pPr algn="ctr">
              <a:lnSpc>
                <a:spcPct val="170000"/>
              </a:lnSpc>
            </a:pPr>
            <a:r>
              <a:rPr lang="zh-CN" sz="2800" b="1">
                <a:solidFill>
                  <a:schemeClr val="tx1"/>
                </a:solidFill>
                <a:latin typeface="宋体" panose="02010600030101010101" pitchFamily="2" charset="-122"/>
                <a:ea typeface="宋体" panose="02010600030101010101" pitchFamily="2" charset="-122"/>
                <a:sym typeface="+mn-ea"/>
              </a:rPr>
              <a:t>试一试：小组内，每个同学任选</a:t>
            </a:r>
            <a:r>
              <a:rPr lang="en-US" altLang="zh-CN" sz="2800" b="1">
                <a:solidFill>
                  <a:schemeClr val="tx1"/>
                </a:solidFill>
                <a:latin typeface="宋体" panose="02010600030101010101" pitchFamily="2" charset="-122"/>
                <a:ea typeface="宋体" panose="02010600030101010101" pitchFamily="2" charset="-122"/>
                <a:sym typeface="+mn-ea"/>
              </a:rPr>
              <a:t>1-2</a:t>
            </a:r>
            <a:r>
              <a:rPr lang="zh-CN" sz="2800" b="1">
                <a:solidFill>
                  <a:schemeClr val="tx1"/>
                </a:solidFill>
                <a:latin typeface="宋体" panose="02010600030101010101" pitchFamily="2" charset="-122"/>
                <a:ea typeface="宋体" panose="02010600030101010101" pitchFamily="2" charset="-122"/>
                <a:sym typeface="+mn-ea"/>
              </a:rPr>
              <a:t>种景别进行拍照，拍完后与小组内的同学进行分享对比（</a:t>
            </a:r>
            <a:r>
              <a:rPr lang="en-US" altLang="zh-CN" sz="2800" b="1">
                <a:solidFill>
                  <a:schemeClr val="tx1"/>
                </a:solidFill>
                <a:latin typeface="宋体" panose="02010600030101010101" pitchFamily="2" charset="-122"/>
                <a:ea typeface="宋体" panose="02010600030101010101" pitchFamily="2" charset="-122"/>
                <a:sym typeface="+mn-ea"/>
              </a:rPr>
              <a:t>3</a:t>
            </a:r>
            <a:r>
              <a:rPr lang="zh-CN" altLang="en-US" sz="2800" b="1">
                <a:solidFill>
                  <a:schemeClr val="tx1"/>
                </a:solidFill>
                <a:latin typeface="宋体" panose="02010600030101010101" pitchFamily="2" charset="-122"/>
                <a:ea typeface="宋体" panose="02010600030101010101" pitchFamily="2" charset="-122"/>
                <a:sym typeface="+mn-ea"/>
              </a:rPr>
              <a:t>分钟</a:t>
            </a:r>
            <a:r>
              <a:rPr lang="zh-CN" sz="2800" b="1">
                <a:solidFill>
                  <a:schemeClr val="tx1"/>
                </a:solidFill>
                <a:latin typeface="宋体" panose="02010600030101010101" pitchFamily="2" charset="-122"/>
                <a:ea typeface="宋体" panose="02010600030101010101" pitchFamily="2" charset="-122"/>
                <a:sym typeface="+mn-ea"/>
              </a:rPr>
              <a:t>）</a:t>
            </a:r>
            <a:endParaRPr lang="zh-CN" altLang="en-US" sz="2800" b="1">
              <a:solidFill>
                <a:schemeClr val="tx1"/>
              </a:solidFill>
              <a:latin typeface="宋体" panose="02010600030101010101" pitchFamily="2" charset="-122"/>
              <a:ea typeface="宋体" panose="02010600030101010101" pitchFamily="2" charset="-122"/>
              <a:sym typeface="+mn-ea"/>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任务</a:t>
            </a:r>
            <a:r>
              <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1</a:t>
            </a:r>
            <a:endPar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14" name="文本框 13"/>
          <p:cNvSpPr txBox="1"/>
          <p:nvPr/>
        </p:nvSpPr>
        <p:spPr>
          <a:xfrm>
            <a:off x="450215" y="1886585"/>
            <a:ext cx="10727055" cy="2364105"/>
          </a:xfrm>
          <a:prstGeom prst="rect">
            <a:avLst/>
          </a:prstGeom>
          <a:noFill/>
          <a:effectLst/>
        </p:spPr>
        <p:txBody>
          <a:bodyPr wrap="square" rtlCol="0" anchor="t">
            <a:noAutofit/>
          </a:bodyPr>
          <a:p>
            <a:pPr algn="l">
              <a:lnSpc>
                <a:spcPct val="170000"/>
              </a:lnSpc>
            </a:pPr>
            <a:r>
              <a:rPr lang="en-US" altLang="zh-CN" sz="2800" b="1">
                <a:solidFill>
                  <a:schemeClr val="tx1"/>
                </a:solidFill>
                <a:latin typeface="宋体" panose="02010600030101010101" pitchFamily="2" charset="-122"/>
                <a:ea typeface="宋体" panose="02010600030101010101" pitchFamily="2" charset="-122"/>
                <a:sym typeface="+mn-ea"/>
              </a:rPr>
              <a:t>   </a:t>
            </a:r>
            <a:r>
              <a:rPr lang="en-US" altLang="zh-CN" sz="3200" b="1">
                <a:solidFill>
                  <a:schemeClr val="tx1"/>
                </a:solidFill>
                <a:latin typeface="宋体" panose="02010600030101010101" pitchFamily="2" charset="-122"/>
                <a:ea typeface="宋体" panose="02010600030101010101" pitchFamily="2" charset="-122"/>
                <a:sym typeface="+mn-ea"/>
              </a:rPr>
              <a:t> </a:t>
            </a:r>
            <a:r>
              <a:rPr lang="zh-CN" altLang="en-US" sz="3200" b="1">
                <a:gradFill>
                  <a:gsLst>
                    <a:gs pos="42000">
                      <a:srgbClr val="EC5763"/>
                    </a:gs>
                    <a:gs pos="0">
                      <a:srgbClr val="F28F97"/>
                    </a:gs>
                    <a:gs pos="100000">
                      <a:srgbClr val="E51E2E"/>
                    </a:gs>
                  </a:gsLst>
                  <a:lin ang="5400000" scaled="1"/>
                  <a:tileRect r="-100000" b="-100000"/>
                </a:gradFill>
                <a:latin typeface="宋体" panose="02010600030101010101" pitchFamily="2" charset="-122"/>
                <a:ea typeface="宋体" panose="02010600030101010101" pitchFamily="2" charset="-122"/>
                <a:sym typeface="+mn-ea"/>
              </a:rPr>
              <a:t>日常拍摄时，通常出现在镜头里的人与物都不止一个，</a:t>
            </a:r>
            <a:endParaRPr lang="zh-CN" altLang="en-US" sz="2800" b="1">
              <a:solidFill>
                <a:schemeClr val="tx1"/>
              </a:solidFill>
              <a:latin typeface="宋体" panose="02010600030101010101" pitchFamily="2" charset="-122"/>
              <a:ea typeface="宋体" panose="02010600030101010101" pitchFamily="2" charset="-122"/>
              <a:sym typeface="+mn-ea"/>
            </a:endParaRPr>
          </a:p>
          <a:p>
            <a:pPr algn="l">
              <a:lnSpc>
                <a:spcPct val="170000"/>
              </a:lnSpc>
            </a:pPr>
            <a:r>
              <a:rPr lang="en-US" altLang="zh-CN" sz="2800" b="1">
                <a:solidFill>
                  <a:schemeClr val="tx1"/>
                </a:solidFill>
                <a:latin typeface="宋体" panose="02010600030101010101" pitchFamily="2" charset="-122"/>
                <a:ea typeface="宋体" panose="02010600030101010101" pitchFamily="2" charset="-122"/>
                <a:sym typeface="+mn-ea"/>
              </a:rPr>
              <a:t>       </a:t>
            </a:r>
            <a:r>
              <a:rPr lang="en-US" altLang="zh-CN" sz="2800">
                <a:solidFill>
                  <a:schemeClr val="tx1"/>
                </a:solidFill>
                <a:latin typeface="宋体" panose="02010600030101010101" pitchFamily="2" charset="-122"/>
                <a:ea typeface="宋体" panose="02010600030101010101" pitchFamily="2" charset="-122"/>
                <a:sym typeface="+mn-ea"/>
              </a:rPr>
              <a:t> </a:t>
            </a:r>
            <a:r>
              <a:rPr lang="zh-CN" altLang="en-US" sz="2400">
                <a:solidFill>
                  <a:schemeClr val="tx1"/>
                </a:solidFill>
                <a:effectLst>
                  <a:outerShdw dir="5400000" sx="1000" sy="1000" algn="ctr" rotWithShape="0">
                    <a:srgbClr val="000000">
                      <a:alpha val="0"/>
                    </a:srgbClr>
                  </a:outerShdw>
                </a:effectLst>
                <a:latin typeface="宋体" panose="02010600030101010101" pitchFamily="2" charset="-122"/>
                <a:ea typeface="宋体" panose="02010600030101010101" pitchFamily="2" charset="-122"/>
                <a:sym typeface="+mn-ea"/>
              </a:rPr>
              <a:t>你要怎么安排主体人物、背景和物品之间的关系？</a:t>
            </a:r>
            <a:endParaRPr lang="zh-CN" altLang="en-US" sz="2400">
              <a:solidFill>
                <a:schemeClr val="tx1"/>
              </a:solidFill>
              <a:effectLst>
                <a:outerShdw dir="5400000" sx="1000" sy="1000" algn="ctr" rotWithShape="0">
                  <a:srgbClr val="000000">
                    <a:alpha val="0"/>
                  </a:srgbClr>
                </a:outerShdw>
              </a:effectLst>
              <a:latin typeface="宋体" panose="02010600030101010101" pitchFamily="2" charset="-122"/>
              <a:ea typeface="宋体" panose="02010600030101010101" pitchFamily="2" charset="-122"/>
              <a:sym typeface="+mn-ea"/>
            </a:endParaRPr>
          </a:p>
          <a:p>
            <a:pPr algn="l">
              <a:lnSpc>
                <a:spcPct val="170000"/>
              </a:lnSpc>
            </a:pPr>
            <a:r>
              <a:rPr lang="en-US" altLang="zh-CN" sz="2400">
                <a:solidFill>
                  <a:schemeClr val="tx1"/>
                </a:solidFill>
                <a:effectLst>
                  <a:outerShdw dir="5400000" sx="1000" sy="1000" algn="ctr" rotWithShape="0">
                    <a:srgbClr val="000000">
                      <a:alpha val="0"/>
                    </a:srgbClr>
                  </a:outerShdw>
                </a:effectLst>
                <a:latin typeface="宋体" panose="02010600030101010101" pitchFamily="2" charset="-122"/>
                <a:ea typeface="宋体" panose="02010600030101010101" pitchFamily="2" charset="-122"/>
                <a:sym typeface="+mn-ea"/>
              </a:rPr>
              <a:t>           </a:t>
            </a:r>
            <a:r>
              <a:rPr lang="zh-CN" altLang="en-US" sz="2400">
                <a:solidFill>
                  <a:schemeClr val="tx1"/>
                </a:solidFill>
                <a:effectLst>
                  <a:outerShdw dir="5400000" sx="1000" sy="1000" algn="ctr" rotWithShape="0">
                    <a:srgbClr val="000000">
                      <a:alpha val="0"/>
                    </a:srgbClr>
                  </a:outerShdw>
                </a:effectLst>
                <a:latin typeface="宋体" panose="02010600030101010101" pitchFamily="2" charset="-122"/>
                <a:ea typeface="宋体" panose="02010600030101010101" pitchFamily="2" charset="-122"/>
                <a:sym typeface="+mn-ea"/>
              </a:rPr>
              <a:t>怎样使被摄主体在你的镜头画面里更加突出？</a:t>
            </a:r>
            <a:endParaRPr lang="zh-CN" altLang="en-US" sz="2400">
              <a:solidFill>
                <a:schemeClr val="tx1"/>
              </a:solidFill>
              <a:effectLst>
                <a:outerShdw dir="5400000" sx="1000" sy="1000" algn="ctr" rotWithShape="0">
                  <a:srgbClr val="000000">
                    <a:alpha val="0"/>
                  </a:srgbClr>
                </a:outerShdw>
              </a:effectLst>
              <a:latin typeface="宋体" panose="02010600030101010101" pitchFamily="2" charset="-122"/>
              <a:ea typeface="宋体" panose="02010600030101010101" pitchFamily="2"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699"/>
    </mc:Choice>
    <mc:Fallback>
      <p:transition spd="med"/>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14" name="文本框 13"/>
          <p:cNvSpPr txBox="1"/>
          <p:nvPr/>
        </p:nvSpPr>
        <p:spPr>
          <a:xfrm>
            <a:off x="794385" y="1886585"/>
            <a:ext cx="10382885" cy="2364105"/>
          </a:xfrm>
          <a:prstGeom prst="rect">
            <a:avLst/>
          </a:prstGeom>
          <a:noFill/>
        </p:spPr>
        <p:txBody>
          <a:bodyPr wrap="square" rtlCol="0" anchor="t">
            <a:noAutofit/>
          </a:bodyPr>
          <a:p>
            <a:pPr algn="l">
              <a:lnSpc>
                <a:spcPct val="170000"/>
              </a:lnSpc>
            </a:pPr>
            <a:r>
              <a:rPr lang="en-US" altLang="zh-CN" sz="2800" b="1">
                <a:solidFill>
                  <a:schemeClr val="tx1"/>
                </a:solidFill>
                <a:latin typeface="宋体" panose="02010600030101010101" pitchFamily="2" charset="-122"/>
                <a:ea typeface="宋体" panose="02010600030101010101" pitchFamily="2" charset="-122"/>
                <a:sym typeface="+mn-ea"/>
              </a:rPr>
              <a:t>   </a:t>
            </a:r>
            <a:r>
              <a:rPr lang="en-US" altLang="zh-CN" sz="2800">
                <a:solidFill>
                  <a:schemeClr val="tx1"/>
                </a:solidFill>
                <a:latin typeface="宋体" panose="02010600030101010101" pitchFamily="2" charset="-122"/>
                <a:ea typeface="宋体" panose="02010600030101010101" pitchFamily="2" charset="-122"/>
                <a:sym typeface="+mn-ea"/>
              </a:rPr>
              <a:t> </a:t>
            </a:r>
            <a:r>
              <a:rPr lang="zh-CN" altLang="en-US" sz="2400">
                <a:solidFill>
                  <a:schemeClr val="tx1"/>
                </a:solidFill>
                <a:latin typeface="宋体" panose="02010600030101010101" pitchFamily="2" charset="-122"/>
                <a:ea typeface="宋体" panose="02010600030101010101" pitchFamily="2" charset="-122"/>
                <a:sym typeface="+mn-ea"/>
              </a:rPr>
              <a:t>日常拍摄时，通常出现在镜头里的人与物都不止一个，</a:t>
            </a:r>
            <a:endParaRPr lang="zh-CN" altLang="en-US" sz="2400">
              <a:solidFill>
                <a:schemeClr val="tx1"/>
              </a:solidFill>
              <a:latin typeface="宋体" panose="02010600030101010101" pitchFamily="2" charset="-122"/>
              <a:ea typeface="宋体" panose="02010600030101010101" pitchFamily="2" charset="-122"/>
              <a:sym typeface="+mn-ea"/>
            </a:endParaRPr>
          </a:p>
          <a:p>
            <a:pPr algn="l">
              <a:lnSpc>
                <a:spcPct val="170000"/>
              </a:lnSpc>
            </a:pPr>
            <a:r>
              <a:rPr lang="en-US" altLang="zh-CN" sz="2800" b="1">
                <a:solidFill>
                  <a:schemeClr val="tx1"/>
                </a:solidFill>
                <a:latin typeface="宋体" panose="02010600030101010101" pitchFamily="2" charset="-122"/>
                <a:ea typeface="宋体" panose="02010600030101010101" pitchFamily="2" charset="-122"/>
                <a:sym typeface="+mn-ea"/>
              </a:rPr>
              <a:t>       </a:t>
            </a:r>
            <a:r>
              <a:rPr lang="en-US" altLang="zh-CN" sz="3600">
                <a:gradFill>
                  <a:gsLst>
                    <a:gs pos="0">
                      <a:srgbClr val="FBAF03"/>
                    </a:gs>
                    <a:gs pos="81000">
                      <a:srgbClr val="FE6719"/>
                    </a:gs>
                    <a:gs pos="35000">
                      <a:srgbClr val="FF8C0B"/>
                    </a:gs>
                  </a:gsLst>
                  <a:lin ang="18900000" scaled="0"/>
                </a:gradFill>
                <a:latin typeface="宋体" panose="02010600030101010101" pitchFamily="2" charset="-122"/>
                <a:ea typeface="宋体" panose="02010600030101010101" pitchFamily="2" charset="-122"/>
                <a:sym typeface="+mn-ea"/>
              </a:rPr>
              <a:t> </a:t>
            </a:r>
            <a:r>
              <a:rPr lang="zh-CN" altLang="en-US" sz="3200" b="1">
                <a:gradFill>
                  <a:gsLst>
                    <a:gs pos="0">
                      <a:srgbClr val="FBAF03"/>
                    </a:gs>
                    <a:gs pos="81000">
                      <a:srgbClr val="FE6719"/>
                    </a:gs>
                    <a:gs pos="35000">
                      <a:srgbClr val="FF8C0B"/>
                    </a:gs>
                  </a:gsLst>
                  <a:lin ang="18900000" scaled="0"/>
                </a:gradFill>
                <a:latin typeface="宋体" panose="02010600030101010101" pitchFamily="2" charset="-122"/>
                <a:ea typeface="宋体" panose="02010600030101010101" pitchFamily="2" charset="-122"/>
                <a:sym typeface="+mn-ea"/>
              </a:rPr>
              <a:t>你要怎么安排主体人物、背景和物品之间的关系？</a:t>
            </a:r>
            <a:endParaRPr lang="zh-CN" altLang="en-US" sz="3200" b="1">
              <a:solidFill>
                <a:schemeClr val="tx1"/>
              </a:solidFill>
              <a:latin typeface="宋体" panose="02010600030101010101" pitchFamily="2" charset="-122"/>
              <a:ea typeface="宋体" panose="02010600030101010101" pitchFamily="2" charset="-122"/>
              <a:sym typeface="+mn-ea"/>
            </a:endParaRPr>
          </a:p>
          <a:p>
            <a:pPr algn="l">
              <a:lnSpc>
                <a:spcPct val="170000"/>
              </a:lnSpc>
            </a:pPr>
            <a:r>
              <a:rPr lang="en-US" altLang="zh-CN" sz="2400">
                <a:solidFill>
                  <a:schemeClr val="tx1"/>
                </a:solidFill>
                <a:latin typeface="宋体" panose="02010600030101010101" pitchFamily="2" charset="-122"/>
                <a:ea typeface="宋体" panose="02010600030101010101" pitchFamily="2" charset="-122"/>
                <a:sym typeface="+mn-ea"/>
              </a:rPr>
              <a:t>           </a:t>
            </a:r>
            <a:r>
              <a:rPr lang="zh-CN" altLang="en-US" sz="2400">
                <a:solidFill>
                  <a:schemeClr val="tx1"/>
                </a:solidFill>
                <a:latin typeface="宋体" panose="02010600030101010101" pitchFamily="2" charset="-122"/>
                <a:ea typeface="宋体" panose="02010600030101010101" pitchFamily="2" charset="-122"/>
                <a:sym typeface="+mn-ea"/>
              </a:rPr>
              <a:t>怎样使被摄主体在你的镜头画面里更加突出？</a:t>
            </a:r>
            <a:endParaRPr lang="zh-CN" altLang="en-US" sz="2400">
              <a:solidFill>
                <a:schemeClr val="tx1"/>
              </a:solidFill>
              <a:latin typeface="宋体" panose="02010600030101010101" pitchFamily="2" charset="-122"/>
              <a:ea typeface="宋体" panose="02010600030101010101" pitchFamily="2" charset="-122"/>
              <a:sym typeface="+mn-ea"/>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14" name="文本框 13"/>
          <p:cNvSpPr txBox="1"/>
          <p:nvPr/>
        </p:nvSpPr>
        <p:spPr>
          <a:xfrm>
            <a:off x="1016000" y="1886585"/>
            <a:ext cx="10161270" cy="2364105"/>
          </a:xfrm>
          <a:prstGeom prst="rect">
            <a:avLst/>
          </a:prstGeom>
          <a:noFill/>
        </p:spPr>
        <p:txBody>
          <a:bodyPr wrap="square" rtlCol="0" anchor="t">
            <a:noAutofit/>
          </a:bodyPr>
          <a:p>
            <a:pPr algn="l">
              <a:lnSpc>
                <a:spcPct val="170000"/>
              </a:lnSpc>
            </a:pPr>
            <a:r>
              <a:rPr lang="en-US" altLang="zh-CN" sz="2800" b="1">
                <a:solidFill>
                  <a:schemeClr val="tx1"/>
                </a:solidFill>
                <a:latin typeface="宋体" panose="02010600030101010101" pitchFamily="2" charset="-122"/>
                <a:ea typeface="宋体" panose="02010600030101010101" pitchFamily="2" charset="-122"/>
                <a:sym typeface="+mn-ea"/>
              </a:rPr>
              <a:t>    </a:t>
            </a:r>
            <a:r>
              <a:rPr lang="zh-CN" altLang="en-US" sz="2400">
                <a:solidFill>
                  <a:schemeClr val="tx1"/>
                </a:solidFill>
                <a:latin typeface="宋体" panose="02010600030101010101" pitchFamily="2" charset="-122"/>
                <a:ea typeface="宋体" panose="02010600030101010101" pitchFamily="2" charset="-122"/>
                <a:sym typeface="+mn-ea"/>
              </a:rPr>
              <a:t>日常拍摄时，通常出现在镜头里的人与物都不止一个，</a:t>
            </a:r>
            <a:endParaRPr lang="zh-CN" altLang="en-US" sz="2800">
              <a:solidFill>
                <a:schemeClr val="tx1"/>
              </a:solidFill>
              <a:latin typeface="宋体" panose="02010600030101010101" pitchFamily="2" charset="-122"/>
              <a:ea typeface="宋体" panose="02010600030101010101" pitchFamily="2" charset="-122"/>
              <a:sym typeface="+mn-ea"/>
            </a:endParaRPr>
          </a:p>
          <a:p>
            <a:pPr algn="l">
              <a:lnSpc>
                <a:spcPct val="170000"/>
              </a:lnSpc>
            </a:pPr>
            <a:r>
              <a:rPr lang="en-US" altLang="zh-CN" sz="2800">
                <a:solidFill>
                  <a:schemeClr val="tx1"/>
                </a:solidFill>
                <a:latin typeface="宋体" panose="02010600030101010101" pitchFamily="2" charset="-122"/>
                <a:ea typeface="宋体" panose="02010600030101010101" pitchFamily="2" charset="-122"/>
                <a:sym typeface="+mn-ea"/>
              </a:rPr>
              <a:t>        </a:t>
            </a:r>
            <a:r>
              <a:rPr lang="zh-CN" altLang="en-US" sz="2400">
                <a:solidFill>
                  <a:schemeClr val="tx1"/>
                </a:solidFill>
                <a:latin typeface="宋体" panose="02010600030101010101" pitchFamily="2" charset="-122"/>
                <a:ea typeface="宋体" panose="02010600030101010101" pitchFamily="2" charset="-122"/>
                <a:sym typeface="+mn-ea"/>
              </a:rPr>
              <a:t>你要怎么安排主体人物、背景和物品之间的关系？</a:t>
            </a:r>
            <a:endParaRPr lang="zh-CN" altLang="en-US" sz="2400">
              <a:gradFill>
                <a:gsLst>
                  <a:gs pos="0">
                    <a:srgbClr val="FBAF03"/>
                  </a:gs>
                  <a:gs pos="81000">
                    <a:srgbClr val="FE6719"/>
                  </a:gs>
                  <a:gs pos="35000">
                    <a:srgbClr val="FF8C0B"/>
                  </a:gs>
                </a:gsLst>
                <a:lin ang="18900000" scaled="0"/>
              </a:gradFill>
              <a:latin typeface="宋体" panose="02010600030101010101" pitchFamily="2" charset="-122"/>
              <a:ea typeface="宋体" panose="02010600030101010101" pitchFamily="2" charset="-122"/>
              <a:sym typeface="+mn-ea"/>
            </a:endParaRPr>
          </a:p>
          <a:p>
            <a:pPr algn="l">
              <a:lnSpc>
                <a:spcPct val="170000"/>
              </a:lnSpc>
            </a:pPr>
            <a:r>
              <a:rPr lang="en-US" altLang="zh-CN" sz="2400">
                <a:solidFill>
                  <a:schemeClr val="tx1"/>
                </a:solidFill>
                <a:latin typeface="宋体" panose="02010600030101010101" pitchFamily="2" charset="-122"/>
                <a:ea typeface="宋体" panose="02010600030101010101" pitchFamily="2" charset="-122"/>
                <a:sym typeface="+mn-ea"/>
              </a:rPr>
              <a:t>         </a:t>
            </a:r>
            <a:r>
              <a:rPr lang="en-US" altLang="zh-CN" sz="2400">
                <a:solidFill>
                  <a:srgbClr val="FF0000"/>
                </a:solidFill>
                <a:latin typeface="宋体" panose="02010600030101010101" pitchFamily="2" charset="-122"/>
                <a:ea typeface="宋体" panose="02010600030101010101" pitchFamily="2" charset="-122"/>
                <a:sym typeface="+mn-ea"/>
              </a:rPr>
              <a:t> </a:t>
            </a:r>
            <a:r>
              <a:rPr lang="en-US" altLang="zh-CN" sz="3200" b="1">
                <a:solidFill>
                  <a:srgbClr val="FF0000"/>
                </a:solidFill>
                <a:latin typeface="宋体" panose="02010600030101010101" pitchFamily="2" charset="-122"/>
                <a:ea typeface="宋体" panose="02010600030101010101" pitchFamily="2" charset="-122"/>
                <a:sym typeface="+mn-ea"/>
              </a:rPr>
              <a:t> </a:t>
            </a:r>
            <a:r>
              <a:rPr lang="zh-CN" altLang="en-US" sz="3200" b="1">
                <a:gradFill>
                  <a:gsLst>
                    <a:gs pos="50000">
                      <a:schemeClr val="accent6"/>
                    </a:gs>
                    <a:gs pos="0">
                      <a:schemeClr val="accent6">
                        <a:lumMod val="25000"/>
                        <a:lumOff val="75000"/>
                      </a:schemeClr>
                    </a:gs>
                    <a:gs pos="100000">
                      <a:schemeClr val="accent6">
                        <a:lumMod val="85000"/>
                      </a:schemeClr>
                    </a:gs>
                  </a:gsLst>
                  <a:lin ang="5400000" scaled="1"/>
                </a:gradFill>
                <a:latin typeface="宋体" panose="02010600030101010101" pitchFamily="2" charset="-122"/>
                <a:ea typeface="宋体" panose="02010600030101010101" pitchFamily="2" charset="-122"/>
                <a:sym typeface="+mn-ea"/>
              </a:rPr>
              <a:t>怎样使被摄主体在你的镜头画面里更加突出？</a:t>
            </a:r>
            <a:endParaRPr lang="zh-CN" altLang="en-US" sz="3200" b="1">
              <a:gradFill>
                <a:gsLst>
                  <a:gs pos="50000">
                    <a:schemeClr val="accent6"/>
                  </a:gs>
                  <a:gs pos="0">
                    <a:schemeClr val="accent6">
                      <a:lumMod val="25000"/>
                      <a:lumOff val="75000"/>
                    </a:schemeClr>
                  </a:gs>
                  <a:gs pos="100000">
                    <a:schemeClr val="accent6">
                      <a:lumMod val="85000"/>
                    </a:schemeClr>
                  </a:gs>
                </a:gsLst>
                <a:lin ang="5400000" scaled="1"/>
              </a:gradFill>
              <a:latin typeface="宋体" panose="02010600030101010101" pitchFamily="2" charset="-122"/>
              <a:ea typeface="宋体" panose="02010600030101010101" pitchFamily="2" charset="-122"/>
              <a:sym typeface="+mn-ea"/>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263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925195" y="2346960"/>
            <a:ext cx="9235440" cy="1346835"/>
          </a:xfrm>
          <a:prstGeom prst="rect">
            <a:avLst/>
          </a:prstGeom>
          <a:noFill/>
        </p:spPr>
        <p:txBody>
          <a:bodyPr wrap="square" rtlCol="0" anchor="t">
            <a:spAutoFit/>
          </a:bodyPr>
          <a:p>
            <a:pPr algn="l">
              <a:lnSpc>
                <a:spcPct val="170000"/>
              </a:lnSpc>
            </a:pPr>
            <a:r>
              <a:rPr lang="en-US" sz="2400" b="1">
                <a:solidFill>
                  <a:schemeClr val="tx1"/>
                </a:solidFill>
                <a:latin typeface="宋体" panose="02010600030101010101" pitchFamily="2" charset="-122"/>
                <a:ea typeface="宋体" panose="02010600030101010101" pitchFamily="2" charset="-122"/>
                <a:sym typeface="+mn-ea"/>
              </a:rPr>
              <a:t>    </a:t>
            </a:r>
            <a:r>
              <a:rPr lang="zh-CN" sz="2400" b="1">
                <a:latin typeface="宋体" panose="02010600030101010101" pitchFamily="2" charset="-122"/>
                <a:ea typeface="宋体" panose="02010600030101010101" pitchFamily="2" charset="-122"/>
                <a:sym typeface="+mn-ea"/>
              </a:rPr>
              <a:t>构图就是拍摄时安排人、物的位置关系，构成一个协调、完整的镜头画面。</a:t>
            </a:r>
            <a:endParaRPr lang="zh-CN" altLang="en-US" sz="2400" b="1">
              <a:solidFill>
                <a:schemeClr val="tx1"/>
              </a:solidFill>
              <a:latin typeface="宋体" panose="02010600030101010101" pitchFamily="2" charset="-122"/>
              <a:ea typeface="宋体" panose="02010600030101010101" pitchFamily="2" charset="-122"/>
              <a:sym typeface="+mn-ea"/>
            </a:endParaRPr>
          </a:p>
        </p:txBody>
      </p:sp>
      <p:sp>
        <p:nvSpPr>
          <p:cNvPr id="4" name="文本框 3"/>
          <p:cNvSpPr txBox="1"/>
          <p:nvPr/>
        </p:nvSpPr>
        <p:spPr>
          <a:xfrm>
            <a:off x="2811145" y="1240790"/>
            <a:ext cx="1556385" cy="768350"/>
          </a:xfrm>
          <a:prstGeom prst="rect">
            <a:avLst/>
          </a:prstGeom>
          <a:noFill/>
        </p:spPr>
        <p:txBody>
          <a:bodyPr wrap="square" rtlCol="0" anchor="t">
            <a:spAutoFit/>
          </a:bodyPr>
          <a:p>
            <a:pPr algn="ctr"/>
            <a:r>
              <a:rPr lang="zh-CN" sz="4400" b="1">
                <a:solidFill>
                  <a:srgbClr val="6D3E0C"/>
                </a:solidFill>
                <a:latin typeface="微软雅黑" panose="020B0503020204020204" charset="-122"/>
                <a:ea typeface="微软雅黑" panose="020B0503020204020204" charset="-122"/>
                <a:cs typeface="微软雅黑" panose="020B0503020204020204" charset="-122"/>
                <a:sym typeface="+mn-ea"/>
              </a:rPr>
              <a:t>构图</a:t>
            </a:r>
            <a:endParaRPr lang="zh-CN" sz="6600" b="1">
              <a:solidFill>
                <a:srgbClr val="EC9520"/>
              </a:solidFill>
              <a:latin typeface="微软雅黑" panose="020B0503020204020204" charset="-122"/>
              <a:ea typeface="微软雅黑" panose="020B0503020204020204" charset="-122"/>
              <a:cs typeface="微软雅黑" panose="020B0503020204020204" charset="-122"/>
              <a:sym typeface="+mn-ea"/>
            </a:endParaRPr>
          </a:p>
        </p:txBody>
      </p:sp>
      <p:sp>
        <p:nvSpPr>
          <p:cNvPr id="3" name="文本框 2"/>
          <p:cNvSpPr txBox="1"/>
          <p:nvPr/>
        </p:nvSpPr>
        <p:spPr>
          <a:xfrm>
            <a:off x="4367530" y="1240790"/>
            <a:ext cx="581660" cy="768350"/>
          </a:xfrm>
          <a:prstGeom prst="rect">
            <a:avLst/>
          </a:prstGeom>
          <a:noFill/>
        </p:spPr>
        <p:txBody>
          <a:bodyPr wrap="square" rtlCol="0" anchor="t">
            <a:spAutoFit/>
          </a:bodyPr>
          <a:p>
            <a:pPr algn="ctr"/>
            <a:r>
              <a:rPr lang="zh-CN" sz="4400" b="1">
                <a:solidFill>
                  <a:srgbClr val="FF0000"/>
                </a:solidFill>
                <a:latin typeface="微软雅黑" panose="020B0503020204020204" charset="-122"/>
                <a:ea typeface="微软雅黑" panose="020B0503020204020204" charset="-122"/>
                <a:cs typeface="微软雅黑" panose="020B0503020204020204" charset="-122"/>
                <a:sym typeface="+mn-ea"/>
              </a:rPr>
              <a:t>？</a:t>
            </a:r>
            <a:endParaRPr lang="zh-CN" sz="4400" b="1">
              <a:solidFill>
                <a:srgbClr val="FF0000"/>
              </a:solidFill>
              <a:latin typeface="微软雅黑" panose="020B0503020204020204" charset="-122"/>
              <a:ea typeface="微软雅黑" panose="020B0503020204020204" charset="-122"/>
              <a:cs typeface="微软雅黑" panose="020B0503020204020204" charset="-122"/>
              <a:sym typeface="+mn-ea"/>
            </a:endParaRPr>
          </a:p>
        </p:txBody>
      </p:sp>
      <p:sp>
        <p:nvSpPr>
          <p:cNvPr id="5" name="文本框 4"/>
          <p:cNvSpPr txBox="1"/>
          <p:nvPr/>
        </p:nvSpPr>
        <p:spPr>
          <a:xfrm>
            <a:off x="715010" y="1240790"/>
            <a:ext cx="2096135" cy="768350"/>
          </a:xfrm>
          <a:prstGeom prst="rect">
            <a:avLst/>
          </a:prstGeom>
          <a:noFill/>
        </p:spPr>
        <p:txBody>
          <a:bodyPr wrap="square" rtlCol="0" anchor="t">
            <a:spAutoFit/>
          </a:bodyPr>
          <a:p>
            <a:pPr algn="ctr"/>
            <a:r>
              <a:rPr lang="zh-CN" sz="4400" b="1">
                <a:solidFill>
                  <a:srgbClr val="FF0000"/>
                </a:solidFill>
                <a:latin typeface="微软雅黑" panose="020B0503020204020204" charset="-122"/>
                <a:ea typeface="微软雅黑" panose="020B0503020204020204" charset="-122"/>
                <a:cs typeface="微软雅黑" panose="020B0503020204020204" charset="-122"/>
                <a:sym typeface="+mn-ea"/>
              </a:rPr>
              <a:t>什么是</a:t>
            </a:r>
            <a:endParaRPr lang="zh-CN" sz="4400" b="1">
              <a:solidFill>
                <a:srgbClr val="FF0000"/>
              </a:solidFill>
              <a:latin typeface="微软雅黑" panose="020B0503020204020204" charset="-122"/>
              <a:ea typeface="微软雅黑" panose="020B0503020204020204" charset="-122"/>
              <a:cs typeface="微软雅黑" panose="020B0503020204020204" charset="-122"/>
              <a:sym typeface="+mn-ea"/>
            </a:endParaRPr>
          </a:p>
        </p:txBody>
      </p:sp>
      <p:sp>
        <p:nvSpPr>
          <p:cNvPr id="8" name="文本框 7"/>
          <p:cNvSpPr txBox="1"/>
          <p:nvPr/>
        </p:nvSpPr>
        <p:spPr>
          <a:xfrm>
            <a:off x="3986530" y="4269740"/>
            <a:ext cx="6539865" cy="768350"/>
          </a:xfrm>
          <a:prstGeom prst="rect">
            <a:avLst/>
          </a:prstGeom>
          <a:noFill/>
        </p:spPr>
        <p:txBody>
          <a:bodyPr wrap="square" rtlCol="0" anchor="t">
            <a:spAutoFit/>
          </a:bodyPr>
          <a:p>
            <a:pPr algn="ctr"/>
            <a:r>
              <a:rPr lang="zh-CN" sz="4400" b="1">
                <a:solidFill>
                  <a:srgbClr val="6D3E0C"/>
                </a:solidFill>
                <a:latin typeface="微软雅黑" panose="020B0503020204020204" charset="-122"/>
                <a:ea typeface="微软雅黑" panose="020B0503020204020204" charset="-122"/>
                <a:cs typeface="微软雅黑" panose="020B0503020204020204" charset="-122"/>
                <a:sym typeface="+mn-ea"/>
              </a:rPr>
              <a:t>你知道哪些构图方式呢？</a:t>
            </a:r>
            <a:endParaRPr lang="zh-CN" sz="6600" b="1">
              <a:solidFill>
                <a:srgbClr val="EC9520"/>
              </a:solidFill>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0" presetClass="entr" presetSubtype="0" decel="70000" fill="hold" grpId="0" nodeType="clickEffect">
                                  <p:stCondLst>
                                    <p:cond delay="0"/>
                                  </p:stCondLst>
                                  <p:iterate type="lt">
                                    <p:tmPct val="10000"/>
                                  </p:iterate>
                                  <p:childTnLst>
                                    <p:set>
                                      <p:cBhvr>
                                        <p:cTn id="16" dur="855" fill="hold">
                                          <p:stCondLst>
                                            <p:cond delay="1"/>
                                          </p:stCondLst>
                                        </p:cTn>
                                        <p:tgtEl>
                                          <p:spTgt spid="8"/>
                                        </p:tgtEl>
                                        <p:attrNameLst>
                                          <p:attrName>style.visibility</p:attrName>
                                        </p:attrNameLst>
                                      </p:cBhvr>
                                      <p:to>
                                        <p:strVal val="visible"/>
                                      </p:to>
                                    </p:set>
                                    <p:anim to="" calcmode="lin" valueType="num">
                                      <p:cBhvr>
                                        <p:cTn id="17" dur="1" fill="hold">
                                          <p:stCondLst>
                                            <p:cond delay="0"/>
                                          </p:stCondLst>
                                        </p:cTn>
                                        <p:tgtEl>
                                          <p:spTgt spid="8"/>
                                        </p:tgtEl>
                                        <p:attrNameLst>
                                          <p:attrName>ppt_x</p:attrName>
                                        </p:attrNameLst>
                                      </p:cBhvr>
                                      <p:tavLst>
                                        <p:tav tm="0">
                                          <p:val>
                                            <p:strVal val="#ppt_x"/>
                                          </p:val>
                                        </p:tav>
                                        <p:tav tm="100000">
                                          <p:val>
                                            <p:strVal val="#ppt_x+0.15*sin(rand(0-360)+0)+2"/>
                                          </p:val>
                                        </p:tav>
                                      </p:tavLst>
                                    </p:anim>
                                    <p:anim to="" calcmode="lin" valueType="num">
                                      <p:cBhvr>
                                        <p:cTn id="18" dur="1" fill="hold">
                                          <p:stCondLst>
                                            <p:cond delay="0"/>
                                          </p:stCondLst>
                                        </p:cTn>
                                        <p:tgtEl>
                                          <p:spTgt spid="8"/>
                                        </p:tgtEl>
                                        <p:attrNameLst>
                                          <p:attrName>ppt_y</p:attrName>
                                        </p:attrNameLst>
                                      </p:cBhvr>
                                      <p:tavLst>
                                        <p:tav tm="0">
                                          <p:val>
                                            <p:strVal val="#ppt_y"/>
                                          </p:val>
                                        </p:tav>
                                        <p:tav tm="100000">
                                          <p:val>
                                            <p:strVal val="#ppt_y+0.15*sin(rand(0-360)+0)+2"/>
                                          </p:val>
                                        </p:tav>
                                      </p:tavLst>
                                    </p:anim>
                                    <p:anim to="" calcmode="lin" valueType="num">
                                      <p:cBhvr>
                                        <p:cTn id="19" dur="998" fill="hold">
                                          <p:stCondLst>
                                            <p:cond delay="2"/>
                                          </p:stCondLst>
                                        </p:cTn>
                                        <p:tgtEl>
                                          <p:spTgt spid="8"/>
                                        </p:tgtEl>
                                        <p:attrNameLst>
                                          <p:attrName>style.opacity</p:attrName>
                                        </p:attrNameLst>
                                      </p:cBhvr>
                                      <p:tavLst>
                                        <p:tav tm="0">
                                          <p:val>
                                            <p:fltVal val="0"/>
                                          </p:val>
                                        </p:tav>
                                        <p:tav tm="100000">
                                          <p:val>
                                            <p:fltVal val="1"/>
                                          </p:val>
                                        </p:tav>
                                      </p:tavLst>
                                    </p:anim>
                                    <p:animScale>
                                      <p:cBhvr>
                                        <p:cTn id="20" dur="998" fill="hold">
                                          <p:stCondLst>
                                            <p:cond delay="1"/>
                                          </p:stCondLst>
                                        </p:cTn>
                                        <p:tgtEl>
                                          <p:spTgt spid="8"/>
                                        </p:tgtEl>
                                      </p:cBhvr>
                                      <p:from x="500000" y="500000"/>
                                      <p:to x="100000" y="100000"/>
                                    </p:animScale>
                                    <p:anim to="" calcmode="lin" valueType="num">
                                      <p:cBhvr>
                                        <p:cTn id="21" dur="714" fill="hold">
                                          <p:stCondLst>
                                            <p:cond delay="286"/>
                                          </p:stCondLst>
                                        </p:cTn>
                                        <p:tgtEl>
                                          <p:spTgt spid="8"/>
                                        </p:tgtEl>
                                        <p:attrNameLst>
                                          <p:attrName>ppt_x</p:attrName>
                                        </p:attrNameLst>
                                      </p:cBhvr>
                                      <p:tavLst>
                                        <p:tav tm="0">
                                          <p:val>
                                            <p:strVal val="ppt_x-2"/>
                                          </p:val>
                                        </p:tav>
                                        <p:tav tm="100000">
                                          <p:val>
                                            <p:strVal val="#ppt_x"/>
                                          </p:val>
                                        </p:tav>
                                      </p:tavLst>
                                    </p:anim>
                                    <p:anim to="" calcmode="lin" valueType="num">
                                      <p:cBhvr>
                                        <p:cTn id="22" dur="714" fill="hold">
                                          <p:stCondLst>
                                            <p:cond delay="286"/>
                                          </p:stCondLst>
                                        </p:cTn>
                                        <p:tgtEl>
                                          <p:spTgt spid="8"/>
                                        </p:tgtEl>
                                        <p:attrNameLst>
                                          <p:attrName>ppt_y</p:attrName>
                                        </p:attrNameLst>
                                      </p:cBhvr>
                                      <p:tavLst>
                                        <p:tav tm="0">
                                          <p:val>
                                            <p:strVal val="ppt_y-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2635" cy="685800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34" name="矩形: 圆角 33"/>
          <p:cNvSpPr/>
          <p:nvPr/>
        </p:nvSpPr>
        <p:spPr>
          <a:xfrm>
            <a:off x="452755" y="151765"/>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摄影构图</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2" name="文本框 1"/>
          <p:cNvSpPr txBox="1"/>
          <p:nvPr/>
        </p:nvSpPr>
        <p:spPr>
          <a:xfrm>
            <a:off x="99060" y="711200"/>
            <a:ext cx="5840095" cy="645160"/>
          </a:xfrm>
          <a:prstGeom prst="rect">
            <a:avLst/>
          </a:prstGeom>
          <a:noFill/>
        </p:spPr>
        <p:txBody>
          <a:bodyPr wrap="square" rtlCol="0" anchor="t">
            <a:spAutoFit/>
          </a:bodyPr>
          <a:p>
            <a:pPr algn="ctr"/>
            <a:r>
              <a:rPr lang="zh-CN" sz="3600" b="1">
                <a:solidFill>
                  <a:srgbClr val="6D3E0C"/>
                </a:solidFill>
                <a:latin typeface="微软雅黑" panose="020B0503020204020204" charset="-122"/>
                <a:ea typeface="微软雅黑" panose="020B0503020204020204" charset="-122"/>
                <a:cs typeface="微软雅黑" panose="020B0503020204020204" charset="-122"/>
                <a:sym typeface="+mn-ea"/>
              </a:rPr>
              <a:t>摄影常见的构图方式：</a:t>
            </a:r>
            <a:endParaRPr lang="zh-CN" sz="3600" b="1">
              <a:solidFill>
                <a:srgbClr val="6D3E0C"/>
              </a:solidFill>
              <a:latin typeface="微软雅黑" panose="020B0503020204020204" charset="-122"/>
              <a:ea typeface="微软雅黑" panose="020B0503020204020204" charset="-122"/>
              <a:cs typeface="微软雅黑" panose="020B0503020204020204" charset="-122"/>
              <a:sym typeface="+mn-ea"/>
            </a:endParaRPr>
          </a:p>
        </p:txBody>
      </p:sp>
      <p:pic>
        <p:nvPicPr>
          <p:cNvPr id="5" name="图片 4" descr="mmexport1779863801216"/>
          <p:cNvPicPr>
            <a:picLocks noChangeAspect="1"/>
          </p:cNvPicPr>
          <p:nvPr>
            <p:custDataLst>
              <p:tags r:id="rId2"/>
            </p:custDataLst>
          </p:nvPr>
        </p:nvPicPr>
        <p:blipFill>
          <a:blip r:embed="rId3"/>
          <a:stretch>
            <a:fillRect/>
          </a:stretch>
        </p:blipFill>
        <p:spPr>
          <a:xfrm>
            <a:off x="1193165" y="4247515"/>
            <a:ext cx="2715895" cy="1851025"/>
          </a:xfrm>
          <a:prstGeom prst="rect">
            <a:avLst/>
          </a:prstGeom>
        </p:spPr>
      </p:pic>
      <p:pic>
        <p:nvPicPr>
          <p:cNvPr id="3" name="图片 2"/>
          <p:cNvPicPr/>
          <p:nvPr>
            <p:custDataLst>
              <p:tags r:id="rId4"/>
            </p:custDataLst>
          </p:nvPr>
        </p:nvPicPr>
        <p:blipFill>
          <a:blip r:embed="rId5"/>
          <a:stretch>
            <a:fillRect/>
          </a:stretch>
        </p:blipFill>
        <p:spPr>
          <a:xfrm>
            <a:off x="6892290" y="1772285"/>
            <a:ext cx="2698750" cy="1851025"/>
          </a:xfrm>
          <a:prstGeom prst="rect">
            <a:avLst/>
          </a:prstGeom>
        </p:spPr>
      </p:pic>
      <p:pic>
        <p:nvPicPr>
          <p:cNvPr id="6" name="图片 5" descr="mmexport1779863791596"/>
          <p:cNvPicPr>
            <a:picLocks noChangeAspect="1"/>
          </p:cNvPicPr>
          <p:nvPr>
            <p:custDataLst>
              <p:tags r:id="rId6"/>
            </p:custDataLst>
          </p:nvPr>
        </p:nvPicPr>
        <p:blipFill>
          <a:blip r:embed="rId7"/>
          <a:stretch>
            <a:fillRect/>
          </a:stretch>
        </p:blipFill>
        <p:spPr>
          <a:xfrm>
            <a:off x="8426450" y="4245610"/>
            <a:ext cx="2661285" cy="1881505"/>
          </a:xfrm>
          <a:prstGeom prst="rect">
            <a:avLst/>
          </a:prstGeom>
        </p:spPr>
      </p:pic>
      <p:pic>
        <p:nvPicPr>
          <p:cNvPr id="17" name="图片 16"/>
          <p:cNvPicPr>
            <a:picLocks noChangeAspect="1"/>
          </p:cNvPicPr>
          <p:nvPr>
            <p:custDataLst>
              <p:tags r:id="rId8"/>
            </p:custDataLst>
          </p:nvPr>
        </p:nvPicPr>
        <p:blipFill>
          <a:blip r:embed="rId9"/>
          <a:stretch>
            <a:fillRect/>
          </a:stretch>
        </p:blipFill>
        <p:spPr>
          <a:xfrm>
            <a:off x="3088640" y="1772285"/>
            <a:ext cx="2699385" cy="1836420"/>
          </a:xfrm>
          <a:prstGeom prst="rect">
            <a:avLst/>
          </a:prstGeom>
        </p:spPr>
      </p:pic>
      <p:pic>
        <p:nvPicPr>
          <p:cNvPr id="20" name="图片 19" descr="mmexport1780235251277"/>
          <p:cNvPicPr>
            <a:picLocks noChangeAspect="1"/>
          </p:cNvPicPr>
          <p:nvPr>
            <p:custDataLst>
              <p:tags r:id="rId10"/>
            </p:custDataLst>
          </p:nvPr>
        </p:nvPicPr>
        <p:blipFill>
          <a:blip r:embed="rId11"/>
          <a:stretch>
            <a:fillRect/>
          </a:stretch>
        </p:blipFill>
        <p:spPr>
          <a:xfrm>
            <a:off x="4956810" y="4245610"/>
            <a:ext cx="2731135" cy="1882140"/>
          </a:xfrm>
          <a:prstGeom prst="rect">
            <a:avLst/>
          </a:prstGeom>
        </p:spPr>
      </p:pic>
      <p:sp>
        <p:nvSpPr>
          <p:cNvPr id="7" name="圆角矩形 6"/>
          <p:cNvSpPr/>
          <p:nvPr>
            <p:custDataLst>
              <p:tags r:id="rId12"/>
            </p:custDataLst>
          </p:nvPr>
        </p:nvSpPr>
        <p:spPr>
          <a:xfrm>
            <a:off x="3539490" y="3681095"/>
            <a:ext cx="1978025" cy="310515"/>
          </a:xfrm>
          <a:prstGeom prst="roundRect">
            <a:avLst/>
          </a:prstGeom>
          <a:solidFill>
            <a:schemeClr val="accent1">
              <a:lumMod val="20000"/>
              <a:lumOff val="80000"/>
            </a:schemeClr>
          </a:solidFill>
        </p:spPr>
        <p:style>
          <a:lnRef idx="3">
            <a:schemeClr val="accent1"/>
          </a:lnRef>
          <a:fillRef idx="0">
            <a:srgbClr val="FFFFFF"/>
          </a:fillRef>
          <a:effectRef idx="0">
            <a:srgbClr val="FFFFFF"/>
          </a:effectRef>
          <a:fontRef idx="minor">
            <a:schemeClr val="tx1"/>
          </a:fontRef>
        </p:style>
        <p:txBody>
          <a:bodyPr rtlCol="0" anchor="ctr">
            <a:scene3d>
              <a:camera prst="orthographicFront"/>
              <a:lightRig rig="threePt" dir="t"/>
            </a:scene3d>
          </a:bodyPr>
          <a:p>
            <a:pPr algn="ctr"/>
            <a:r>
              <a:rPr lang="zh-CN" altLang="en-US" sz="2400" b="1">
                <a:solidFill>
                  <a:srgbClr val="595757"/>
                </a:solidFill>
                <a:latin typeface="方正教材规范楷体_GBK"/>
                <a:ea typeface="方正教材规范楷体_GBK"/>
                <a:sym typeface="+mn-ea"/>
              </a:rPr>
              <a:t>中心构图</a:t>
            </a:r>
            <a:endParaRPr lang="zh-CN" altLang="en-US" sz="2400" b="1">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2" name="圆角矩形 21"/>
          <p:cNvSpPr/>
          <p:nvPr>
            <p:custDataLst>
              <p:tags r:id="rId13"/>
            </p:custDataLst>
          </p:nvPr>
        </p:nvSpPr>
        <p:spPr>
          <a:xfrm>
            <a:off x="5333365" y="6200775"/>
            <a:ext cx="1978025" cy="310515"/>
          </a:xfrm>
          <a:prstGeom prst="roundRect">
            <a:avLst/>
          </a:prstGeom>
          <a:solidFill>
            <a:schemeClr val="accent1">
              <a:lumMod val="20000"/>
              <a:lumOff val="80000"/>
            </a:schemeClr>
          </a:solidFill>
        </p:spPr>
        <p:style>
          <a:lnRef idx="3">
            <a:schemeClr val="accent1"/>
          </a:lnRef>
          <a:fillRef idx="0">
            <a:srgbClr val="FFFFFF"/>
          </a:fillRef>
          <a:effectRef idx="0">
            <a:srgbClr val="FFFFFF"/>
          </a:effectRef>
          <a:fontRef idx="minor">
            <a:schemeClr val="tx1"/>
          </a:fontRef>
        </p:style>
        <p:txBody>
          <a:bodyPr rtlCol="0" anchor="ctr">
            <a:scene3d>
              <a:camera prst="orthographicFront"/>
              <a:lightRig rig="threePt" dir="t"/>
            </a:scene3d>
          </a:bodyPr>
          <a:p>
            <a:pPr algn="ctr"/>
            <a:r>
              <a:rPr lang="zh-CN" altLang="en-US" sz="2400" b="1">
                <a:solidFill>
                  <a:srgbClr val="595757"/>
                </a:solidFill>
                <a:latin typeface="方正教材规范楷体_GBK"/>
                <a:ea typeface="方正教材规范楷体_GBK"/>
                <a:sym typeface="+mn-ea"/>
              </a:rPr>
              <a:t>对角线构图</a:t>
            </a:r>
            <a:endParaRPr lang="zh-CN" altLang="en-US" sz="2400" b="1">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8" name="圆角矩形 17"/>
          <p:cNvSpPr/>
          <p:nvPr>
            <p:custDataLst>
              <p:tags r:id="rId14"/>
            </p:custDataLst>
          </p:nvPr>
        </p:nvSpPr>
        <p:spPr>
          <a:xfrm>
            <a:off x="8768080" y="6200775"/>
            <a:ext cx="1978025" cy="310515"/>
          </a:xfrm>
          <a:prstGeom prst="roundRect">
            <a:avLst/>
          </a:prstGeom>
          <a:solidFill>
            <a:schemeClr val="accent1">
              <a:lumMod val="20000"/>
              <a:lumOff val="80000"/>
            </a:schemeClr>
          </a:solidFill>
        </p:spPr>
        <p:style>
          <a:lnRef idx="3">
            <a:schemeClr val="accent1"/>
          </a:lnRef>
          <a:fillRef idx="0">
            <a:srgbClr val="FFFFFF"/>
          </a:fillRef>
          <a:effectRef idx="0">
            <a:srgbClr val="FFFFFF"/>
          </a:effectRef>
          <a:fontRef idx="minor">
            <a:schemeClr val="tx1"/>
          </a:fontRef>
        </p:style>
        <p:txBody>
          <a:bodyPr rtlCol="0" anchor="ctr">
            <a:scene3d>
              <a:camera prst="orthographicFront"/>
              <a:lightRig rig="threePt" dir="t"/>
            </a:scene3d>
          </a:bodyPr>
          <a:p>
            <a:pPr algn="ctr"/>
            <a:r>
              <a:rPr lang="en-US" altLang="zh-CN" sz="2400" b="1">
                <a:solidFill>
                  <a:srgbClr val="595757"/>
                </a:solidFill>
                <a:latin typeface="方正教材规范楷体_GBK"/>
                <a:ea typeface="方正教材规范楷体_GBK"/>
                <a:sym typeface="+mn-ea"/>
              </a:rPr>
              <a:t> </a:t>
            </a:r>
            <a:r>
              <a:rPr lang="zh-CN" altLang="en-US" sz="2400" b="1">
                <a:solidFill>
                  <a:srgbClr val="595757"/>
                </a:solidFill>
                <a:latin typeface="方正教材规范楷体_GBK"/>
                <a:ea typeface="方正教材规范楷体_GBK"/>
                <a:sym typeface="+mn-ea"/>
              </a:rPr>
              <a:t>三分法构图</a:t>
            </a:r>
            <a:endParaRPr lang="zh-CN" altLang="en-US" sz="2400" b="1">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4" name="圆角矩形 3"/>
          <p:cNvSpPr/>
          <p:nvPr>
            <p:custDataLst>
              <p:tags r:id="rId15"/>
            </p:custDataLst>
          </p:nvPr>
        </p:nvSpPr>
        <p:spPr>
          <a:xfrm>
            <a:off x="7252335" y="3681095"/>
            <a:ext cx="1978025" cy="310515"/>
          </a:xfrm>
          <a:prstGeom prst="roundRect">
            <a:avLst/>
          </a:prstGeom>
          <a:solidFill>
            <a:schemeClr val="accent1">
              <a:lumMod val="20000"/>
              <a:lumOff val="80000"/>
            </a:schemeClr>
          </a:solidFill>
        </p:spPr>
        <p:style>
          <a:lnRef idx="3">
            <a:schemeClr val="accent1"/>
          </a:lnRef>
          <a:fillRef idx="0">
            <a:srgbClr val="FFFFFF"/>
          </a:fillRef>
          <a:effectRef idx="0">
            <a:srgbClr val="FFFFFF"/>
          </a:effectRef>
          <a:fontRef idx="minor">
            <a:schemeClr val="tx1"/>
          </a:fontRef>
        </p:style>
        <p:txBody>
          <a:bodyPr rtlCol="0" anchor="ctr">
            <a:scene3d>
              <a:camera prst="orthographicFront"/>
              <a:lightRig rig="threePt" dir="t"/>
            </a:scene3d>
          </a:bodyPr>
          <a:p>
            <a:pPr algn="ctr"/>
            <a:r>
              <a:rPr lang="en-US" altLang="zh-CN" sz="2400" b="1">
                <a:solidFill>
                  <a:srgbClr val="595757"/>
                </a:solidFill>
                <a:latin typeface="方正教材规范楷体_GBK"/>
                <a:ea typeface="方正教材规范楷体_GBK"/>
                <a:sym typeface="+mn-ea"/>
              </a:rPr>
              <a:t> </a:t>
            </a:r>
            <a:r>
              <a:rPr lang="zh-CN" altLang="en-US" sz="2400" b="1">
                <a:solidFill>
                  <a:srgbClr val="595757"/>
                </a:solidFill>
                <a:latin typeface="方正教材规范楷体_GBK"/>
                <a:ea typeface="方正教材规范楷体_GBK"/>
                <a:sym typeface="+mn-ea"/>
              </a:rPr>
              <a:t>前景构图</a:t>
            </a:r>
            <a:endParaRPr lang="zh-CN" altLang="en-US" sz="2400" b="1">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8" name="圆角矩形 7"/>
          <p:cNvSpPr/>
          <p:nvPr>
            <p:custDataLst>
              <p:tags r:id="rId16"/>
            </p:custDataLst>
          </p:nvPr>
        </p:nvSpPr>
        <p:spPr>
          <a:xfrm>
            <a:off x="1562100" y="6209030"/>
            <a:ext cx="1978025" cy="310515"/>
          </a:xfrm>
          <a:prstGeom prst="roundRect">
            <a:avLst/>
          </a:prstGeom>
          <a:solidFill>
            <a:schemeClr val="accent1">
              <a:lumMod val="20000"/>
              <a:lumOff val="80000"/>
            </a:schemeClr>
          </a:solidFill>
        </p:spPr>
        <p:style>
          <a:lnRef idx="3">
            <a:schemeClr val="accent1"/>
          </a:lnRef>
          <a:fillRef idx="0">
            <a:srgbClr val="FFFFFF"/>
          </a:fillRef>
          <a:effectRef idx="0">
            <a:srgbClr val="FFFFFF"/>
          </a:effectRef>
          <a:fontRef idx="minor">
            <a:schemeClr val="tx1"/>
          </a:fontRef>
        </p:style>
        <p:txBody>
          <a:bodyPr rtlCol="0" anchor="ctr">
            <a:scene3d>
              <a:camera prst="orthographicFront"/>
              <a:lightRig rig="threePt" dir="t"/>
            </a:scene3d>
          </a:bodyPr>
          <a:p>
            <a:pPr algn="ctr"/>
            <a:r>
              <a:rPr lang="zh-CN" altLang="en-US" sz="2400" b="1">
                <a:solidFill>
                  <a:srgbClr val="595757"/>
                </a:solidFill>
                <a:latin typeface="方正教材规范楷体_GBK"/>
                <a:ea typeface="方正教材规范楷体_GBK"/>
                <a:sym typeface="+mn-ea"/>
              </a:rPr>
              <a:t>引导线构图</a:t>
            </a:r>
            <a:endParaRPr lang="zh-CN" altLang="en-US" sz="2400" b="1">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to="" calcmode="lin" valueType="num">
                                      <p:cBhvr>
                                        <p:cTn id="7" dur="1" fill="hold"/>
                                        <p:tgtEl>
                                          <p:spTgt spid="3"/>
                                        </p:tgtEl>
                                      </p:cBhvr>
                                    </p:anim>
                                  </p:childTnLst>
                                </p:cTn>
                              </p:par>
                              <p:par>
                                <p:cTn id="8" presetID="24"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 to="" calcmode="lin" valueType="num">
                                      <p:cBhvr>
                                        <p:cTn id="10" dur="1" fill="hold"/>
                                        <p:tgtEl>
                                          <p:spTgt spid="4"/>
                                        </p:tgtEl>
                                      </p:cBhvr>
                                    </p:anim>
                                  </p:childTnLst>
                                </p:cTn>
                              </p:par>
                            </p:childTnLst>
                          </p:cTn>
                        </p:par>
                      </p:childTnLst>
                    </p:cTn>
                  </p:par>
                  <p:par>
                    <p:cTn id="11" fill="hold">
                      <p:stCondLst>
                        <p:cond delay="indefinite"/>
                      </p:stCondLst>
                      <p:childTnLst>
                        <p:par>
                          <p:cTn id="12" fill="hold">
                            <p:stCondLst>
                              <p:cond delay="0"/>
                            </p:stCondLst>
                            <p:childTnLst>
                              <p:par>
                                <p:cTn id="13" presetID="24"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to="" calcmode="lin" valueType="num">
                                      <p:cBhvr>
                                        <p:cTn id="15" dur="1" fill="hold"/>
                                        <p:tgtEl>
                                          <p:spTgt spid="5"/>
                                        </p:tgtEl>
                                      </p:cBhvr>
                                    </p:anim>
                                  </p:childTnLst>
                                </p:cTn>
                              </p:par>
                              <p:par>
                                <p:cTn id="16" presetID="24"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 to="" calcmode="lin" valueType="num">
                                      <p:cBhvr>
                                        <p:cTn id="18" dur="1" fill="hold"/>
                                        <p:tgtEl>
                                          <p:spTgt spid="8"/>
                                        </p:tgtEl>
                                      </p:cBhvr>
                                    </p:anim>
                                  </p:childTnLst>
                                </p:cTn>
                              </p:par>
                            </p:childTnLst>
                          </p:cTn>
                        </p:par>
                      </p:childTnLst>
                    </p:cTn>
                  </p:par>
                  <p:par>
                    <p:cTn id="19" fill="hold">
                      <p:stCondLst>
                        <p:cond delay="indefinite"/>
                      </p:stCondLst>
                      <p:childTnLst>
                        <p:par>
                          <p:cTn id="20" fill="hold">
                            <p:stCondLst>
                              <p:cond delay="0"/>
                            </p:stCondLst>
                            <p:childTnLst>
                              <p:par>
                                <p:cTn id="21" presetID="24"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anim to="" calcmode="lin" valueType="num">
                                      <p:cBhvr>
                                        <p:cTn id="23" dur="1" fill="hold"/>
                                        <p:tgtEl>
                                          <p:spTgt spid="20"/>
                                        </p:tgtEl>
                                      </p:cBhvr>
                                    </p:anim>
                                  </p:childTnLst>
                                </p:cTn>
                              </p:par>
                              <p:par>
                                <p:cTn id="24" presetID="24" presetClass="entr" presetSubtype="0" fill="hold" grpId="0" nodeType="withEffect">
                                  <p:stCondLst>
                                    <p:cond delay="0"/>
                                  </p:stCondLst>
                                  <p:childTnLst>
                                    <p:set>
                                      <p:cBhvr>
                                        <p:cTn id="25" dur="1" fill="hold">
                                          <p:stCondLst>
                                            <p:cond delay="0"/>
                                          </p:stCondLst>
                                        </p:cTn>
                                        <p:tgtEl>
                                          <p:spTgt spid="22"/>
                                        </p:tgtEl>
                                        <p:attrNameLst>
                                          <p:attrName>style.visibility</p:attrName>
                                        </p:attrNameLst>
                                      </p:cBhvr>
                                      <p:to>
                                        <p:strVal val="visible"/>
                                      </p:to>
                                    </p:set>
                                    <p:anim to="" calcmode="lin" valueType="num">
                                      <p:cBhvr>
                                        <p:cTn id="26" dur="1" fill="hold"/>
                                        <p:tgtEl>
                                          <p:spTgt spid="22"/>
                                        </p:tgtEl>
                                      </p:cBhvr>
                                    </p:anim>
                                  </p:childTnLst>
                                </p:cTn>
                              </p:par>
                            </p:childTnLst>
                          </p:cTn>
                        </p:par>
                      </p:childTnLst>
                    </p:cTn>
                  </p:par>
                  <p:par>
                    <p:cTn id="27" fill="hold">
                      <p:stCondLst>
                        <p:cond delay="indefinite"/>
                      </p:stCondLst>
                      <p:childTnLst>
                        <p:par>
                          <p:cTn id="28" fill="hold">
                            <p:stCondLst>
                              <p:cond delay="0"/>
                            </p:stCondLst>
                            <p:childTnLst>
                              <p:par>
                                <p:cTn id="29" presetID="24"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to="" calcmode="lin" valueType="num">
                                      <p:cBhvr>
                                        <p:cTn id="31" dur="1" fill="hold"/>
                                        <p:tgtEl>
                                          <p:spTgt spid="6"/>
                                        </p:tgtEl>
                                      </p:cBhvr>
                                    </p:anim>
                                  </p:childTnLst>
                                </p:cTn>
                              </p:par>
                              <p:par>
                                <p:cTn id="32" presetID="24" presetClass="entr" presetSubtype="0"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 to="" calcmode="lin" valueType="num">
                                      <p:cBhvr>
                                        <p:cTn id="34" dur="1" fill="hold"/>
                                        <p:tgtEl>
                                          <p:spTgt spid="1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22" grpId="0" animBg="1"/>
      <p:bldP spid="1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0" y="0"/>
            <a:ext cx="12192635" cy="685800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34" name="矩形: 圆角 33"/>
          <p:cNvSpPr/>
          <p:nvPr/>
        </p:nvSpPr>
        <p:spPr>
          <a:xfrm>
            <a:off x="452755" y="151765"/>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观察</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2" name="文本框 1"/>
          <p:cNvSpPr txBox="1"/>
          <p:nvPr/>
        </p:nvSpPr>
        <p:spPr>
          <a:xfrm>
            <a:off x="2515870" y="831850"/>
            <a:ext cx="7613015" cy="645160"/>
          </a:xfrm>
          <a:prstGeom prst="rect">
            <a:avLst/>
          </a:prstGeom>
          <a:noFill/>
        </p:spPr>
        <p:txBody>
          <a:bodyPr wrap="square" rtlCol="0" anchor="t">
            <a:spAutoFit/>
          </a:bodyPr>
          <a:p>
            <a:pPr algn="ctr"/>
            <a:r>
              <a:rPr lang="zh-CN" sz="3600" b="1">
                <a:solidFill>
                  <a:srgbClr val="6D3E0C"/>
                </a:solidFill>
                <a:latin typeface="微软雅黑" panose="020B0503020204020204" charset="-122"/>
                <a:ea typeface="微软雅黑" panose="020B0503020204020204" charset="-122"/>
                <a:cs typeface="微软雅黑" panose="020B0503020204020204" charset="-122"/>
                <a:sym typeface="+mn-ea"/>
              </a:rPr>
              <a:t>这些不同的构图方式，给你什么感受？</a:t>
            </a:r>
            <a:endParaRPr lang="zh-CN" sz="3600" b="1">
              <a:solidFill>
                <a:srgbClr val="6D3E0C"/>
              </a:solidFill>
              <a:latin typeface="微软雅黑" panose="020B0503020204020204" charset="-122"/>
              <a:ea typeface="微软雅黑" panose="020B0503020204020204" charset="-122"/>
              <a:cs typeface="微软雅黑" panose="020B0503020204020204" charset="-122"/>
              <a:sym typeface="+mn-ea"/>
            </a:endParaRPr>
          </a:p>
        </p:txBody>
      </p:sp>
      <p:pic>
        <p:nvPicPr>
          <p:cNvPr id="5" name="图片 4" descr="mmexport1779863801216"/>
          <p:cNvPicPr>
            <a:picLocks noChangeAspect="1"/>
          </p:cNvPicPr>
          <p:nvPr>
            <p:custDataLst>
              <p:tags r:id="rId2"/>
            </p:custDataLst>
          </p:nvPr>
        </p:nvPicPr>
        <p:blipFill>
          <a:blip r:embed="rId3"/>
          <a:stretch>
            <a:fillRect/>
          </a:stretch>
        </p:blipFill>
        <p:spPr>
          <a:xfrm>
            <a:off x="1193165" y="4247515"/>
            <a:ext cx="2715895" cy="1851025"/>
          </a:xfrm>
          <a:prstGeom prst="rect">
            <a:avLst/>
          </a:prstGeom>
        </p:spPr>
      </p:pic>
      <p:pic>
        <p:nvPicPr>
          <p:cNvPr id="3" name="图片 2"/>
          <p:cNvPicPr/>
          <p:nvPr>
            <p:custDataLst>
              <p:tags r:id="rId4"/>
            </p:custDataLst>
          </p:nvPr>
        </p:nvPicPr>
        <p:blipFill>
          <a:blip r:embed="rId5"/>
          <a:stretch>
            <a:fillRect/>
          </a:stretch>
        </p:blipFill>
        <p:spPr>
          <a:xfrm>
            <a:off x="6892290" y="1772285"/>
            <a:ext cx="2698750" cy="1851025"/>
          </a:xfrm>
          <a:prstGeom prst="rect">
            <a:avLst/>
          </a:prstGeom>
        </p:spPr>
      </p:pic>
      <p:pic>
        <p:nvPicPr>
          <p:cNvPr id="6" name="图片 5" descr="mmexport1779863791596"/>
          <p:cNvPicPr>
            <a:picLocks noChangeAspect="1"/>
          </p:cNvPicPr>
          <p:nvPr>
            <p:custDataLst>
              <p:tags r:id="rId6"/>
            </p:custDataLst>
          </p:nvPr>
        </p:nvPicPr>
        <p:blipFill>
          <a:blip r:embed="rId7"/>
          <a:stretch>
            <a:fillRect/>
          </a:stretch>
        </p:blipFill>
        <p:spPr>
          <a:xfrm>
            <a:off x="8426450" y="4245610"/>
            <a:ext cx="2661285" cy="1881505"/>
          </a:xfrm>
          <a:prstGeom prst="rect">
            <a:avLst/>
          </a:prstGeom>
        </p:spPr>
      </p:pic>
      <p:pic>
        <p:nvPicPr>
          <p:cNvPr id="17" name="图片 16"/>
          <p:cNvPicPr>
            <a:picLocks noChangeAspect="1"/>
          </p:cNvPicPr>
          <p:nvPr>
            <p:custDataLst>
              <p:tags r:id="rId8"/>
            </p:custDataLst>
          </p:nvPr>
        </p:nvPicPr>
        <p:blipFill>
          <a:blip r:embed="rId9"/>
          <a:stretch>
            <a:fillRect/>
          </a:stretch>
        </p:blipFill>
        <p:spPr>
          <a:xfrm>
            <a:off x="3088640" y="1772285"/>
            <a:ext cx="2699385" cy="1836420"/>
          </a:xfrm>
          <a:prstGeom prst="rect">
            <a:avLst/>
          </a:prstGeom>
        </p:spPr>
      </p:pic>
      <p:pic>
        <p:nvPicPr>
          <p:cNvPr id="20" name="图片 19" descr="mmexport1780235251277"/>
          <p:cNvPicPr>
            <a:picLocks noChangeAspect="1"/>
          </p:cNvPicPr>
          <p:nvPr>
            <p:custDataLst>
              <p:tags r:id="rId10"/>
            </p:custDataLst>
          </p:nvPr>
        </p:nvPicPr>
        <p:blipFill>
          <a:blip r:embed="rId11"/>
          <a:stretch>
            <a:fillRect/>
          </a:stretch>
        </p:blipFill>
        <p:spPr>
          <a:xfrm>
            <a:off x="4956810" y="4245610"/>
            <a:ext cx="2731135" cy="1882140"/>
          </a:xfrm>
          <a:prstGeom prst="rect">
            <a:avLst/>
          </a:prstGeom>
        </p:spPr>
      </p:pic>
      <p:sp>
        <p:nvSpPr>
          <p:cNvPr id="9" name="文本框 8"/>
          <p:cNvSpPr txBox="1"/>
          <p:nvPr>
            <p:custDataLst>
              <p:tags r:id="rId12"/>
            </p:custDataLst>
          </p:nvPr>
        </p:nvSpPr>
        <p:spPr>
          <a:xfrm>
            <a:off x="1511300" y="6258560"/>
            <a:ext cx="2078990" cy="368300"/>
          </a:xfrm>
          <a:prstGeom prst="rect">
            <a:avLst/>
          </a:prstGeom>
        </p:spPr>
        <p:txBody>
          <a:bodyPr wrap="square">
            <a:spAutoFit/>
          </a:bodyPr>
          <a:p>
            <a:pPr marL="0" indent="0"/>
            <a:r>
              <a:rPr lang="zh-CN" altLang="en-US" b="0" i="0">
                <a:solidFill>
                  <a:srgbClr val="333333"/>
                </a:solidFill>
                <a:latin typeface="楷体" panose="02010609060101010101" charset="-122"/>
                <a:ea typeface="楷体" panose="02010609060101010101" charset="-122"/>
              </a:rPr>
              <a:t>视觉引导、纵深感</a:t>
            </a:r>
            <a:endParaRPr lang="zh-CN" altLang="en-US" b="0" i="0">
              <a:solidFill>
                <a:srgbClr val="333333"/>
              </a:solidFill>
              <a:latin typeface="楷体" panose="02010609060101010101" charset="-122"/>
              <a:ea typeface="楷体" panose="02010609060101010101" charset="-122"/>
            </a:endParaRPr>
          </a:p>
        </p:txBody>
      </p:sp>
      <p:sp>
        <p:nvSpPr>
          <p:cNvPr id="15" name="文本框 14"/>
          <p:cNvSpPr txBox="1"/>
          <p:nvPr>
            <p:custDataLst>
              <p:tags r:id="rId13"/>
            </p:custDataLst>
          </p:nvPr>
        </p:nvSpPr>
        <p:spPr>
          <a:xfrm>
            <a:off x="7488555" y="3683635"/>
            <a:ext cx="2745105" cy="368300"/>
          </a:xfrm>
          <a:prstGeom prst="rect">
            <a:avLst/>
          </a:prstGeom>
        </p:spPr>
        <p:txBody>
          <a:bodyPr wrap="square">
            <a:spAutoFit/>
          </a:bodyPr>
          <a:p>
            <a:pPr marL="0" indent="0"/>
            <a:r>
              <a:rPr lang="zh-CN" altLang="en-US" b="0" i="0">
                <a:solidFill>
                  <a:srgbClr val="333333"/>
                </a:solidFill>
                <a:latin typeface="楷体" panose="02010609060101010101" charset="-122"/>
                <a:ea typeface="楷体" panose="02010609060101010101" charset="-122"/>
              </a:rPr>
              <a:t>空间、层次感</a:t>
            </a:r>
            <a:endParaRPr lang="zh-CN" altLang="en-US" b="0" i="0">
              <a:solidFill>
                <a:srgbClr val="333333"/>
              </a:solidFill>
              <a:latin typeface="楷体" panose="02010609060101010101" charset="-122"/>
              <a:ea typeface="楷体" panose="02010609060101010101" charset="-122"/>
            </a:endParaRPr>
          </a:p>
        </p:txBody>
      </p:sp>
      <p:sp>
        <p:nvSpPr>
          <p:cNvPr id="16" name="文本框 15"/>
          <p:cNvSpPr txBox="1"/>
          <p:nvPr>
            <p:custDataLst>
              <p:tags r:id="rId14"/>
            </p:custDataLst>
          </p:nvPr>
        </p:nvSpPr>
        <p:spPr>
          <a:xfrm>
            <a:off x="3721735" y="3683635"/>
            <a:ext cx="2359025" cy="368300"/>
          </a:xfrm>
          <a:prstGeom prst="rect">
            <a:avLst/>
          </a:prstGeom>
        </p:spPr>
        <p:txBody>
          <a:bodyPr wrap="square">
            <a:spAutoFit/>
          </a:bodyPr>
          <a:p>
            <a:pPr marL="0" indent="0"/>
            <a:r>
              <a:rPr lang="zh-CN" altLang="en-US" b="0" i="0">
                <a:solidFill>
                  <a:srgbClr val="333333"/>
                </a:solidFill>
                <a:latin typeface="楷体" panose="02010609060101010101" charset="-122"/>
                <a:ea typeface="楷体" panose="02010609060101010101" charset="-122"/>
              </a:rPr>
              <a:t>均衡、稳定</a:t>
            </a:r>
            <a:endParaRPr lang="zh-CN" altLang="en-US" b="0" i="0">
              <a:solidFill>
                <a:srgbClr val="333333"/>
              </a:solidFill>
              <a:latin typeface="楷体" panose="02010609060101010101" charset="-122"/>
              <a:ea typeface="楷体" panose="02010609060101010101" charset="-122"/>
            </a:endParaRPr>
          </a:p>
        </p:txBody>
      </p:sp>
      <p:sp>
        <p:nvSpPr>
          <p:cNvPr id="24" name="文本框 23"/>
          <p:cNvSpPr txBox="1"/>
          <p:nvPr>
            <p:custDataLst>
              <p:tags r:id="rId15"/>
            </p:custDataLst>
          </p:nvPr>
        </p:nvSpPr>
        <p:spPr>
          <a:xfrm>
            <a:off x="5313045" y="6258560"/>
            <a:ext cx="2283460" cy="368300"/>
          </a:xfrm>
          <a:prstGeom prst="rect">
            <a:avLst/>
          </a:prstGeom>
        </p:spPr>
        <p:txBody>
          <a:bodyPr wrap="square">
            <a:spAutoFit/>
          </a:bodyPr>
          <a:p>
            <a:pPr marL="0" indent="0"/>
            <a:r>
              <a:rPr lang="zh-CN" altLang="en-US" b="0" i="0">
                <a:solidFill>
                  <a:srgbClr val="333333"/>
                </a:solidFill>
                <a:latin typeface="楷体" panose="02010609060101010101" charset="-122"/>
                <a:ea typeface="楷体" panose="02010609060101010101" charset="-122"/>
              </a:rPr>
              <a:t>延伸、动感</a:t>
            </a:r>
            <a:endParaRPr lang="zh-CN" altLang="en-US" b="0" i="0">
              <a:solidFill>
                <a:srgbClr val="333333"/>
              </a:solidFill>
              <a:latin typeface="楷体" panose="02010609060101010101" charset="-122"/>
              <a:ea typeface="楷体" panose="02010609060101010101" charset="-122"/>
            </a:endParaRPr>
          </a:p>
        </p:txBody>
      </p:sp>
      <p:sp>
        <p:nvSpPr>
          <p:cNvPr id="19" name="文本框 18"/>
          <p:cNvSpPr txBox="1"/>
          <p:nvPr>
            <p:custDataLst>
              <p:tags r:id="rId16"/>
            </p:custDataLst>
          </p:nvPr>
        </p:nvSpPr>
        <p:spPr>
          <a:xfrm>
            <a:off x="8426450" y="6258560"/>
            <a:ext cx="2745105" cy="368300"/>
          </a:xfrm>
          <a:prstGeom prst="rect">
            <a:avLst/>
          </a:prstGeom>
        </p:spPr>
        <p:txBody>
          <a:bodyPr wrap="square">
            <a:spAutoFit/>
          </a:bodyPr>
          <a:p>
            <a:pPr marL="0" indent="0"/>
            <a:r>
              <a:rPr lang="zh-CN" altLang="en-US" b="0" i="0">
                <a:solidFill>
                  <a:srgbClr val="333333"/>
                </a:solidFill>
                <a:latin typeface="楷体" panose="02010609060101010101" charset="-122"/>
                <a:ea typeface="楷体" panose="02010609060101010101" charset="-122"/>
              </a:rPr>
              <a:t>平衡、和谐、艺术感</a:t>
            </a:r>
            <a:endParaRPr lang="zh-CN" altLang="en-US" b="0" i="0">
              <a:solidFill>
                <a:srgbClr val="333333"/>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entr" presetSubtype="0" fill="hold" grpId="0" nodeType="withEffect">
                                  <p:stCondLst>
                                    <p:cond delay="0"/>
                                  </p:stCondLst>
                                  <p:childTnLst>
                                    <p:set>
                                      <p:cBhvr>
                                        <p:cTn id="6" dur="818" fill="hold">
                                          <p:stCondLst>
                                            <p:cond delay="0"/>
                                          </p:stCondLst>
                                        </p:cTn>
                                        <p:tgtEl>
                                          <p:spTgt spid="2"/>
                                        </p:tgtEl>
                                        <p:attrNameLst>
                                          <p:attrName>style.visibility</p:attrName>
                                        </p:attrNameLst>
                                      </p:cBhvr>
                                      <p:to>
                                        <p:strVal val="visible"/>
                                      </p:to>
                                    </p:set>
                                    <p:anim to="" calcmode="lin" valueType="num">
                                      <p:cBhvr>
                                        <p:cTn id="7" dur="454" fill="hold">
                                          <p:stCondLst>
                                            <p:cond delay="0"/>
                                          </p:stCondLst>
                                        </p:cTn>
                                        <p:tgtEl>
                                          <p:spTgt spid="2"/>
                                        </p:tgtEl>
                                        <p:attrNameLst>
                                          <p:attrName>ppt_y</p:attrName>
                                        </p:attrNameLst>
                                      </p:cBhvr>
                                      <p:tavLst>
                                        <p:tav tm="0" fmla="#ppt_y-sin(pi*$)/2">
                                          <p:val>
                                            <p:fltVal val="0.5"/>
                                          </p:val>
                                        </p:tav>
                                        <p:tav tm="100000">
                                          <p:val>
                                            <p:fltVal val="1"/>
                                          </p:val>
                                        </p:tav>
                                      </p:tavLst>
                                    </p:anim>
                                    <p:anim to="" calcmode="lin" valueType="num">
                                      <p:cBhvr>
                                        <p:cTn id="8" dur="454" fill="hold">
                                          <p:stCondLst>
                                            <p:cond delay="454"/>
                                          </p:stCondLst>
                                        </p:cTn>
                                        <p:tgtEl>
                                          <p:spTgt spid="2"/>
                                        </p:tgtEl>
                                        <p:attrNameLst>
                                          <p:attrName>ppt_y</p:attrName>
                                        </p:attrNameLst>
                                      </p:cBhvr>
                                      <p:tavLst>
                                        <p:tav tm="0" fmla="#ppt_y-sin(pi*$)/4">
                                          <p:val>
                                            <p:fltVal val="0"/>
                                          </p:val>
                                        </p:tav>
                                        <p:tav tm="100000">
                                          <p:val>
                                            <p:fltVal val="1"/>
                                          </p:val>
                                        </p:tav>
                                      </p:tavLst>
                                    </p:anim>
                                    <p:anim to="" calcmode="lin" valueType="num">
                                      <p:cBhvr>
                                        <p:cTn id="9" dur="354" fill="hold">
                                          <p:stCondLst>
                                            <p:cond delay="908"/>
                                          </p:stCondLst>
                                        </p:cTn>
                                        <p:tgtEl>
                                          <p:spTgt spid="2"/>
                                        </p:tgtEl>
                                        <p:attrNameLst>
                                          <p:attrName>ppt_y</p:attrName>
                                        </p:attrNameLst>
                                      </p:cBhvr>
                                      <p:tavLst>
                                        <p:tav tm="0" fmla="#ppt_y-sin(pi*$)/8">
                                          <p:val>
                                            <p:fltVal val="0"/>
                                          </p:val>
                                        </p:tav>
                                        <p:tav tm="100000">
                                          <p:val>
                                            <p:fltVal val="1"/>
                                          </p:val>
                                        </p:tav>
                                      </p:tavLst>
                                    </p:anim>
                                    <p:anim to="" calcmode="lin" valueType="num">
                                      <p:cBhvr>
                                        <p:cTn id="10" dur="278" fill="hold">
                                          <p:stCondLst>
                                            <p:cond delay="1264"/>
                                          </p:stCondLst>
                                        </p:cTn>
                                        <p:tgtEl>
                                          <p:spTgt spid="2"/>
                                        </p:tgtEl>
                                        <p:attrNameLst>
                                          <p:attrName>ppt_y</p:attrName>
                                        </p:attrNameLst>
                                      </p:cBhvr>
                                      <p:tavLst>
                                        <p:tav tm="0" fmla="#ppt_y-sin(pi*$)/16">
                                          <p:val>
                                            <p:fltVal val="0"/>
                                          </p:val>
                                        </p:tav>
                                        <p:tav tm="100000">
                                          <p:val>
                                            <p:fltVal val="1"/>
                                          </p:val>
                                        </p:tav>
                                      </p:tavLst>
                                    </p:anim>
                                    <p:anim to="" calcmode="lin" valueType="num">
                                      <p:cBhvr>
                                        <p:cTn id="11" dur="214" fill="hold">
                                          <p:stCondLst>
                                            <p:cond delay="1542"/>
                                          </p:stCondLst>
                                        </p:cTn>
                                        <p:tgtEl>
                                          <p:spTgt spid="2"/>
                                        </p:tgtEl>
                                        <p:attrNameLst>
                                          <p:attrName>ppt_y</p:attrName>
                                        </p:attrNameLst>
                                      </p:cBhvr>
                                      <p:tavLst>
                                        <p:tav tm="0" fmla="#ppt_y-sin(pi*$)/32">
                                          <p:val>
                                            <p:fltVal val="0"/>
                                          </p:val>
                                        </p:tav>
                                        <p:tav tm="100000">
                                          <p:val>
                                            <p:fltVal val="1"/>
                                          </p:val>
                                        </p:tav>
                                      </p:tavLst>
                                    </p:anim>
                                    <p:anim to="" calcmode="lin" valueType="num">
                                      <p:cBhvr>
                                        <p:cTn id="12" dur="168" fill="hold">
                                          <p:stCondLst>
                                            <p:cond delay="1754"/>
                                          </p:stCondLst>
                                        </p:cTn>
                                        <p:tgtEl>
                                          <p:spTgt spid="2"/>
                                        </p:tgtEl>
                                        <p:attrNameLst>
                                          <p:attrName>ppt_y</p:attrName>
                                        </p:attrNameLst>
                                      </p:cBhvr>
                                      <p:tavLst>
                                        <p:tav tm="0" fmla="#ppt_y-sin(pi*$)/64">
                                          <p:val>
                                            <p:fltVal val="0"/>
                                          </p:val>
                                        </p:tav>
                                        <p:tav tm="100000">
                                          <p:val>
                                            <p:fltVal val="1"/>
                                          </p:val>
                                        </p:tav>
                                      </p:tavLst>
                                    </p:anim>
                                    <p:anim to="" calcmode="lin" valueType="num">
                                      <p:cBhvr>
                                        <p:cTn id="13" dur="78" fill="hold">
                                          <p:stCondLst>
                                            <p:cond delay="1922"/>
                                          </p:stCondLst>
                                        </p:cTn>
                                        <p:tgtEl>
                                          <p:spTgt spid="2"/>
                                        </p:tgtEl>
                                        <p:attrNameLst>
                                          <p:attrName>ppt_y</p:attrName>
                                        </p:attrNameLst>
                                      </p:cBhvr>
                                      <p:tavLst>
                                        <p:tav tm="0" fmla="#ppt_y-sin(pi*$)/128">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22" dur="1000" fill="hold"/>
                                        <p:tgtEl>
                                          <p:spTgt spid="9"/>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9"/>
                                        </p:tgtEl>
                                      </p:cBhvr>
                                    </p:animEffect>
                                  </p:childTnLst>
                                </p:cTn>
                              </p:par>
                            </p:childTnLst>
                          </p:cTn>
                        </p:par>
                      </p:childTnLst>
                    </p:cTn>
                  </p:par>
                </p:childTnLst>
              </p:cTn>
              <p:nextCondLst>
                <p:cond evt="onClick" delay="0">
                  <p:tgtEl>
                    <p:spTgt spid="5"/>
                  </p:tgtEl>
                </p:cond>
              </p:nextCondLst>
            </p:seq>
            <p:seq concurrent="1" nextAc="seek">
              <p:cTn id="27" restart="whenNotActive" fill="hold" evtFilter="cancelBubble" nodeType="interactiveSeq">
                <p:stCondLst>
                  <p:cond evt="onClick" delay="0">
                    <p:tgtEl>
                      <p:spTgt spid="3"/>
                    </p:tgtEl>
                  </p:cond>
                </p:stCondLst>
                <p:endSync evt="end" delay="0">
                  <p:rtn val="all"/>
                </p:endSync>
                <p:childTnLst>
                  <p:par>
                    <p:cTn id="28" fill="hold">
                      <p:stCondLst>
                        <p:cond delay="0"/>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p:cTn id="32" dur="1000" fill="hold"/>
                                        <p:tgtEl>
                                          <p:spTgt spid="15"/>
                                        </p:tgtEl>
                                        <p:attrNameLst>
                                          <p:attrName>ppt_w</p:attrName>
                                        </p:attrNameLst>
                                      </p:cBhvr>
                                      <p:tavLst>
                                        <p:tav tm="0">
                                          <p:val>
                                            <p:fltVal val="0"/>
                                          </p:val>
                                        </p:tav>
                                        <p:tav tm="100000">
                                          <p:val>
                                            <p:strVal val="#ppt_w"/>
                                          </p:val>
                                        </p:tav>
                                      </p:tavLst>
                                    </p:anim>
                                    <p:anim calcmode="lin" valueType="num">
                                      <p:cBhvr>
                                        <p:cTn id="33" dur="1000" fill="hold"/>
                                        <p:tgtEl>
                                          <p:spTgt spid="15"/>
                                        </p:tgtEl>
                                        <p:attrNameLst>
                                          <p:attrName>ppt_h</p:attrName>
                                        </p:attrNameLst>
                                      </p:cBhvr>
                                      <p:tavLst>
                                        <p:tav tm="0">
                                          <p:val>
                                            <p:fltVal val="0"/>
                                          </p:val>
                                        </p:tav>
                                        <p:tav tm="100000">
                                          <p:val>
                                            <p:strVal val="#ppt_h"/>
                                          </p:val>
                                        </p:tav>
                                      </p:tavLst>
                                    </p:anim>
                                    <p:anim calcmode="lin" valueType="num">
                                      <p:cBhvr>
                                        <p:cTn id="34" dur="1000" fill="hold"/>
                                        <p:tgtEl>
                                          <p:spTgt spid="15"/>
                                        </p:tgtEl>
                                        <p:attrNameLst>
                                          <p:attrName>style.rotation</p:attrName>
                                        </p:attrNameLst>
                                      </p:cBhvr>
                                      <p:tavLst>
                                        <p:tav tm="0">
                                          <p:val>
                                            <p:fltVal val="90"/>
                                          </p:val>
                                        </p:tav>
                                        <p:tav tm="100000">
                                          <p:val>
                                            <p:fltVal val="0"/>
                                          </p:val>
                                        </p:tav>
                                      </p:tavLst>
                                    </p:anim>
                                    <p:animEffect transition="in" filter="fade">
                                      <p:cBhvr>
                                        <p:cTn id="35" dur="1000"/>
                                        <p:tgtEl>
                                          <p:spTgt spid="15"/>
                                        </p:tgtEl>
                                      </p:cBhvr>
                                    </p:animEffect>
                                  </p:childTnLst>
                                </p:cTn>
                              </p:par>
                            </p:childTnLst>
                          </p:cTn>
                        </p:par>
                      </p:childTnLst>
                    </p:cTn>
                  </p:par>
                </p:childTnLst>
              </p:cTn>
              <p:nextCondLst>
                <p:cond evt="onClick" delay="0">
                  <p:tgtEl>
                    <p:spTgt spid="3"/>
                  </p:tgtEl>
                </p:cond>
              </p:nextCondLst>
            </p:seq>
            <p:seq concurrent="1" nextAc="seek">
              <p:cTn id="36" restart="whenNotActive" fill="hold" evtFilter="cancelBubble" nodeType="interactiveSeq">
                <p:stCondLst>
                  <p:cond evt="onClick" delay="0">
                    <p:tgtEl>
                      <p:spTgt spid="17"/>
                    </p:tgtEl>
                  </p:cond>
                </p:stCondLst>
                <p:endSync evt="end" delay="0">
                  <p:rtn val="all"/>
                </p:endSync>
                <p:childTnLst>
                  <p:par>
                    <p:cTn id="37" fill="hold">
                      <p:stCondLst>
                        <p:cond delay="0"/>
                      </p:stCondLst>
                      <p:childTnLst>
                        <p:par>
                          <p:cTn id="38" fill="hold">
                            <p:stCondLst>
                              <p:cond delay="0"/>
                            </p:stCondLst>
                            <p:childTnLst>
                              <p:par>
                                <p:cTn id="39" presetID="55" presetClass="entr" presetSubtype="0" fill="hold" grpId="0" nodeType="click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1000" fill="hold"/>
                                        <p:tgtEl>
                                          <p:spTgt spid="16"/>
                                        </p:tgtEl>
                                        <p:attrNameLst>
                                          <p:attrName>ppt_w</p:attrName>
                                        </p:attrNameLst>
                                      </p:cBhvr>
                                      <p:tavLst>
                                        <p:tav tm="0">
                                          <p:val>
                                            <p:strVal val="#ppt_w*0.70"/>
                                          </p:val>
                                        </p:tav>
                                        <p:tav tm="100000">
                                          <p:val>
                                            <p:strVal val="#ppt_w"/>
                                          </p:val>
                                        </p:tav>
                                      </p:tavLst>
                                    </p:anim>
                                    <p:anim calcmode="lin" valueType="num">
                                      <p:cBhvr>
                                        <p:cTn id="42" dur="1000" fill="hold"/>
                                        <p:tgtEl>
                                          <p:spTgt spid="16"/>
                                        </p:tgtEl>
                                        <p:attrNameLst>
                                          <p:attrName>ppt_h</p:attrName>
                                        </p:attrNameLst>
                                      </p:cBhvr>
                                      <p:tavLst>
                                        <p:tav tm="0">
                                          <p:val>
                                            <p:strVal val="#ppt_h"/>
                                          </p:val>
                                        </p:tav>
                                        <p:tav tm="100000">
                                          <p:val>
                                            <p:strVal val="#ppt_h"/>
                                          </p:val>
                                        </p:tav>
                                      </p:tavLst>
                                    </p:anim>
                                    <p:animEffect transition="in" filter="fade">
                                      <p:cBhvr>
                                        <p:cTn id="43" dur="1000"/>
                                        <p:tgtEl>
                                          <p:spTgt spid="16"/>
                                        </p:tgtEl>
                                      </p:cBhvr>
                                    </p:animEffect>
                                  </p:childTnLst>
                                </p:cTn>
                              </p:par>
                            </p:childTnLst>
                          </p:cTn>
                        </p:par>
                      </p:childTnLst>
                    </p:cTn>
                  </p:par>
                </p:childTnLst>
              </p:cTn>
              <p:nextCondLst>
                <p:cond evt="onClick" delay="0">
                  <p:tgtEl>
                    <p:spTgt spid="17"/>
                  </p:tgtEl>
                </p:cond>
              </p:nextCondLst>
            </p:seq>
            <p:seq concurrent="1" nextAc="seek">
              <p:cTn id="44" restart="whenNotActive" fill="hold" evtFilter="cancelBubble" nodeType="interactiveSeq">
                <p:stCondLst>
                  <p:cond evt="onClick" delay="0">
                    <p:tgtEl>
                      <p:spTgt spid="20"/>
                    </p:tgtEl>
                  </p:cond>
                </p:stCondLst>
                <p:endSync evt="end" delay="0">
                  <p:rtn val="all"/>
                </p:endSync>
                <p:childTnLst>
                  <p:par>
                    <p:cTn id="45" fill="hold">
                      <p:stCondLst>
                        <p:cond delay="0"/>
                      </p:stCondLst>
                      <p:childTnLst>
                        <p:par>
                          <p:cTn id="46" fill="hold">
                            <p:stCondLst>
                              <p:cond delay="0"/>
                            </p:stCondLst>
                            <p:childTnLst>
                              <p:par>
                                <p:cTn id="47" presetID="56" presetClass="entr" presetSubtype="0" fill="hold" grpId="0" nodeType="clickEffect">
                                  <p:stCondLst>
                                    <p:cond delay="0"/>
                                  </p:stCondLst>
                                  <p:iterate type="lt">
                                    <p:tmPct val="10000"/>
                                  </p:iterate>
                                  <p:childTnLst>
                                    <p:set>
                                      <p:cBhvr>
                                        <p:cTn id="48" dur="1" fill="hold">
                                          <p:stCondLst>
                                            <p:cond delay="0"/>
                                          </p:stCondLst>
                                        </p:cTn>
                                        <p:tgtEl>
                                          <p:spTgt spid="24"/>
                                        </p:tgtEl>
                                        <p:attrNameLst>
                                          <p:attrName>style.visibility</p:attrName>
                                        </p:attrNameLst>
                                      </p:cBhvr>
                                      <p:to>
                                        <p:strVal val="visible"/>
                                      </p:to>
                                    </p:set>
                                    <p:anim by="(-#ppt_w*2)" calcmode="lin" valueType="num">
                                      <p:cBhvr rctx="PPT">
                                        <p:cTn id="49" dur="500" autoRev="1" fill="hold">
                                          <p:stCondLst>
                                            <p:cond delay="0"/>
                                          </p:stCondLst>
                                        </p:cTn>
                                        <p:tgtEl>
                                          <p:spTgt spid="24"/>
                                        </p:tgtEl>
                                        <p:attrNameLst>
                                          <p:attrName>ppt_w</p:attrName>
                                        </p:attrNameLst>
                                      </p:cBhvr>
                                    </p:anim>
                                    <p:anim by="(#ppt_w*0.50)" calcmode="lin" valueType="num">
                                      <p:cBhvr>
                                        <p:cTn id="50" dur="500" decel="50000" autoRev="1" fill="hold">
                                          <p:stCondLst>
                                            <p:cond delay="0"/>
                                          </p:stCondLst>
                                        </p:cTn>
                                        <p:tgtEl>
                                          <p:spTgt spid="24"/>
                                        </p:tgtEl>
                                        <p:attrNameLst>
                                          <p:attrName>ppt_x</p:attrName>
                                        </p:attrNameLst>
                                      </p:cBhvr>
                                    </p:anim>
                                    <p:anim from="(-#ppt_h/2)" to="(#ppt_y)" calcmode="lin" valueType="num">
                                      <p:cBhvr>
                                        <p:cTn id="51" dur="1000" fill="hold">
                                          <p:stCondLst>
                                            <p:cond delay="0"/>
                                          </p:stCondLst>
                                        </p:cTn>
                                        <p:tgtEl>
                                          <p:spTgt spid="24"/>
                                        </p:tgtEl>
                                        <p:attrNameLst>
                                          <p:attrName>ppt_y</p:attrName>
                                        </p:attrNameLst>
                                      </p:cBhvr>
                                    </p:anim>
                                    <p:animRot by="21600000">
                                      <p:cBhvr>
                                        <p:cTn id="52" dur="1000" fill="hold">
                                          <p:stCondLst>
                                            <p:cond delay="0"/>
                                          </p:stCondLst>
                                        </p:cTn>
                                        <p:tgtEl>
                                          <p:spTgt spid="24"/>
                                        </p:tgtEl>
                                        <p:attrNameLst>
                                          <p:attrName>r</p:attrName>
                                        </p:attrNameLst>
                                      </p:cBhvr>
                                    </p:animRot>
                                  </p:childTnLst>
                                </p:cTn>
                              </p:par>
                            </p:childTnLst>
                          </p:cTn>
                        </p:par>
                      </p:childTnLst>
                    </p:cTn>
                  </p:par>
                </p:childTnLst>
              </p:cTn>
              <p:nextCondLst>
                <p:cond evt="onClick" delay="0">
                  <p:tgtEl>
                    <p:spTgt spid="20"/>
                  </p:tgtEl>
                </p:cond>
              </p:nextCondLst>
            </p:seq>
            <p:seq concurrent="1" nextAc="seek">
              <p:cTn id="53" restart="whenNotActive" fill="hold" evtFilter="cancelBubble" nodeType="interactiveSeq">
                <p:stCondLst>
                  <p:cond evt="onClick" delay="0">
                    <p:tgtEl>
                      <p:spTgt spid="6"/>
                    </p:tgtEl>
                  </p:cond>
                </p:stCondLst>
                <p:endSync evt="end" delay="0">
                  <p:rtn val="all"/>
                </p:endSync>
                <p:childTnLst>
                  <p:par>
                    <p:cTn id="54" fill="hold">
                      <p:stCondLst>
                        <p:cond delay="0"/>
                      </p:stCondLst>
                      <p:childTnLst>
                        <p:par>
                          <p:cTn id="55" fill="hold">
                            <p:stCondLst>
                              <p:cond delay="0"/>
                            </p:stCondLst>
                            <p:childTnLst>
                              <p:par>
                                <p:cTn id="56" presetID="4" presetClass="entr" presetSubtype="16" fill="hold" grpId="0" nodeType="clickEffect">
                                  <p:stCondLst>
                                    <p:cond delay="0"/>
                                  </p:stCondLst>
                                  <p:childTnLst>
                                    <p:set>
                                      <p:cBhvr>
                                        <p:cTn id="57" dur="1000" fill="hold">
                                          <p:stCondLst>
                                            <p:cond delay="0"/>
                                          </p:stCondLst>
                                        </p:cTn>
                                        <p:tgtEl>
                                          <p:spTgt spid="19"/>
                                        </p:tgtEl>
                                        <p:attrNameLst>
                                          <p:attrName>style.visibility</p:attrName>
                                        </p:attrNameLst>
                                      </p:cBhvr>
                                      <p:to>
                                        <p:strVal val="visible"/>
                                      </p:to>
                                    </p:set>
                                    <p:animEffect transition="in" filter="box(in)">
                                      <p:cBhvr>
                                        <p:cTn id="58" dur="1000"/>
                                        <p:tgtEl>
                                          <p:spTgt spid="19"/>
                                        </p:tgtEl>
                                      </p:cBhvr>
                                    </p:animEffect>
                                  </p:childTnLst>
                                </p:cTn>
                              </p:par>
                            </p:childTnLst>
                          </p:cTn>
                        </p:par>
                      </p:childTnLst>
                    </p:cTn>
                  </p:par>
                </p:childTnLst>
              </p:cTn>
              <p:nextCondLst>
                <p:cond evt="onClick" delay="0">
                  <p:tgtEl>
                    <p:spTgt spid="6"/>
                  </p:tgtEl>
                </p:cond>
              </p:nextCondLst>
            </p:seq>
          </p:childTnLst>
        </p:cTn>
      </p:par>
    </p:tnLst>
    <p:bldLst>
      <p:bldP spid="9" grpId="0"/>
      <p:bldP spid="15" grpId="0"/>
      <p:bldP spid="16" grpId="0"/>
      <p:bldP spid="24" grpId="0"/>
      <p:bldP spid="19" grpId="0"/>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263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4"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三分法构图</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2" name="文本框 1"/>
          <p:cNvSpPr txBox="1"/>
          <p:nvPr/>
        </p:nvSpPr>
        <p:spPr>
          <a:xfrm>
            <a:off x="742950" y="1137920"/>
            <a:ext cx="10610215" cy="706755"/>
          </a:xfrm>
          <a:prstGeom prst="rect">
            <a:avLst/>
          </a:prstGeom>
          <a:noFill/>
        </p:spPr>
        <p:txBody>
          <a:bodyPr wrap="square" rtlCol="0" anchor="t">
            <a:spAutoFit/>
          </a:bodyPr>
          <a:p>
            <a:r>
              <a:rPr lang="zh-CN" altLang="en-US" sz="2000">
                <a:sym typeface="+mn-ea"/>
              </a:rPr>
              <a:t>三分构图法又称</a:t>
            </a:r>
            <a:r>
              <a:rPr lang="zh-CN" altLang="en-US" sz="2000">
                <a:sym typeface="+mn-ea"/>
              </a:rPr>
              <a:t>九官格</a:t>
            </a:r>
            <a:r>
              <a:rPr lang="zh-CN" altLang="en-US" sz="2000">
                <a:sym typeface="+mn-ea"/>
              </a:rPr>
              <a:t>构图法，其主旨就是把拍摄主体置于九官格的四个交点中的其中之一或几个点上，是日常常用的构图法之一。</a:t>
            </a:r>
            <a:endParaRPr lang="zh-CN" altLang="en-US" sz="2000" b="1">
              <a:solidFill>
                <a:schemeClr val="tx1"/>
              </a:solidFill>
              <a:latin typeface="宋体" panose="02010600030101010101" pitchFamily="2" charset="-122"/>
              <a:ea typeface="宋体" panose="02010600030101010101" pitchFamily="2" charset="-122"/>
              <a:sym typeface="+mn-ea"/>
            </a:endParaRPr>
          </a:p>
        </p:txBody>
      </p:sp>
      <p:pic>
        <p:nvPicPr>
          <p:cNvPr id="30" name="图片 29"/>
          <p:cNvPicPr/>
          <p:nvPr/>
        </p:nvPicPr>
        <p:blipFill>
          <a:blip r:embed="rId2"/>
        </p:blipFill>
        <p:spPr>
          <a:xfrm flipH="1">
            <a:off x="9560560" y="4048760"/>
            <a:ext cx="2451735" cy="2513330"/>
          </a:xfrm>
          <a:prstGeom prst="rect">
            <a:avLst/>
          </a:prstGeom>
        </p:spPr>
      </p:pic>
      <p:pic>
        <p:nvPicPr>
          <p:cNvPr id="16" name="图片 15"/>
          <p:cNvPicPr/>
          <p:nvPr/>
        </p:nvPicPr>
        <p:blipFill>
          <a:blip r:embed="rId3"/>
          <a:srcRect r="2839" b="10509"/>
        </p:blipFill>
        <p:spPr>
          <a:xfrm>
            <a:off x="743585" y="1889760"/>
            <a:ext cx="7203440" cy="4507865"/>
          </a:xfrm>
          <a:prstGeom prst="rect">
            <a:avLst/>
          </a:prstGeom>
        </p:spPr>
      </p:pic>
      <p:cxnSp>
        <p:nvCxnSpPr>
          <p:cNvPr id="6" name="直接连接符 5"/>
          <p:cNvCxnSpPr/>
          <p:nvPr/>
        </p:nvCxnSpPr>
        <p:spPr>
          <a:xfrm>
            <a:off x="3238500" y="1886585"/>
            <a:ext cx="0" cy="4524375"/>
          </a:xfrm>
          <a:prstGeom prst="line">
            <a:avLst/>
          </a:prstGeom>
          <a:ln w="31750" cmpd="sng">
            <a:solidFill>
              <a:srgbClr val="FF0000"/>
            </a:solidFill>
            <a:prstDash val="solid"/>
          </a:ln>
        </p:spPr>
        <p:style>
          <a:lnRef idx="2">
            <a:schemeClr val="accent1"/>
          </a:lnRef>
          <a:fillRef idx="0">
            <a:srgbClr val="FFFFFF"/>
          </a:fillRef>
          <a:effectRef idx="0">
            <a:srgbClr val="FFFFFF"/>
          </a:effectRef>
          <a:fontRef idx="minor">
            <a:schemeClr val="tx1"/>
          </a:fontRef>
        </p:style>
      </p:cxnSp>
      <p:cxnSp>
        <p:nvCxnSpPr>
          <p:cNvPr id="7" name="直接连接符 6"/>
          <p:cNvCxnSpPr/>
          <p:nvPr/>
        </p:nvCxnSpPr>
        <p:spPr>
          <a:xfrm>
            <a:off x="5591175" y="1886585"/>
            <a:ext cx="0" cy="4524375"/>
          </a:xfrm>
          <a:prstGeom prst="line">
            <a:avLst/>
          </a:prstGeom>
          <a:ln w="31750" cmpd="sng">
            <a:solidFill>
              <a:srgbClr val="FF0000"/>
            </a:solidFill>
            <a:prstDash val="solid"/>
          </a:ln>
        </p:spPr>
        <p:style>
          <a:lnRef idx="2">
            <a:schemeClr val="accent1"/>
          </a:lnRef>
          <a:fillRef idx="0">
            <a:srgbClr val="FFFFFF"/>
          </a:fillRef>
          <a:effectRef idx="0">
            <a:srgbClr val="FFFFFF"/>
          </a:effectRef>
          <a:fontRef idx="minor">
            <a:schemeClr val="tx1"/>
          </a:fontRef>
        </p:style>
      </p:cxnSp>
      <p:cxnSp>
        <p:nvCxnSpPr>
          <p:cNvPr id="9" name="直接连接符 8"/>
          <p:cNvCxnSpPr/>
          <p:nvPr/>
        </p:nvCxnSpPr>
        <p:spPr>
          <a:xfrm>
            <a:off x="743585" y="3384550"/>
            <a:ext cx="7203440" cy="0"/>
          </a:xfrm>
          <a:prstGeom prst="line">
            <a:avLst/>
          </a:prstGeom>
          <a:ln w="31750" cmpd="sng">
            <a:solidFill>
              <a:srgbClr val="FF0000"/>
            </a:solidFill>
            <a:prstDash val="solid"/>
          </a:ln>
        </p:spPr>
        <p:style>
          <a:lnRef idx="2">
            <a:schemeClr val="accent1"/>
          </a:lnRef>
          <a:fillRef idx="0">
            <a:srgbClr val="FFFFFF"/>
          </a:fillRef>
          <a:effectRef idx="0">
            <a:srgbClr val="FFFFFF"/>
          </a:effectRef>
          <a:fontRef idx="minor">
            <a:schemeClr val="tx1"/>
          </a:fontRef>
        </p:style>
      </p:cxnSp>
      <p:cxnSp>
        <p:nvCxnSpPr>
          <p:cNvPr id="13" name="直接连接符 12"/>
          <p:cNvCxnSpPr/>
          <p:nvPr/>
        </p:nvCxnSpPr>
        <p:spPr>
          <a:xfrm>
            <a:off x="743585" y="4899025"/>
            <a:ext cx="7203440" cy="0"/>
          </a:xfrm>
          <a:prstGeom prst="line">
            <a:avLst/>
          </a:prstGeom>
          <a:ln w="31750" cmpd="sng">
            <a:solidFill>
              <a:srgbClr val="FF0000"/>
            </a:solidFill>
            <a:prstDash val="solid"/>
          </a:ln>
        </p:spPr>
        <p:style>
          <a:lnRef idx="2">
            <a:schemeClr val="accent1"/>
          </a:lnRef>
          <a:fillRef idx="0">
            <a:srgbClr val="FFFFFF"/>
          </a:fillRef>
          <a:effectRef idx="0">
            <a:srgbClr val="FFFFFF"/>
          </a:effectRef>
          <a:fontRef idx="minor">
            <a:schemeClr val="tx1"/>
          </a:fontRef>
        </p:style>
      </p:cxnSp>
      <p:pic>
        <p:nvPicPr>
          <p:cNvPr id="18" name="图片 17" descr="C:/Users/刘元/Desktop/111222.png111222"/>
          <p:cNvPicPr>
            <a:picLocks noChangeAspect="1"/>
          </p:cNvPicPr>
          <p:nvPr/>
        </p:nvPicPr>
        <p:blipFill>
          <a:blip r:embed="rId4"/>
          <a:srcRect/>
          <a:stretch>
            <a:fillRect/>
          </a:stretch>
        </p:blipFill>
        <p:spPr>
          <a:xfrm>
            <a:off x="2571115" y="2620645"/>
            <a:ext cx="1334135" cy="25749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ntr" presetSubtype="1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diamond(in)">
                                      <p:cBhvr>
                                        <p:cTn id="13" dur="2000"/>
                                        <p:tgtEl>
                                          <p:spTgt spid="7"/>
                                        </p:tgtEl>
                                      </p:cBhvr>
                                    </p:animEffect>
                                  </p:childTnLst>
                                </p:cTn>
                              </p:par>
                              <p:par>
                                <p:cTn id="14" presetID="8" presetClass="entr" presetSubtype="16"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amond(in)">
                                      <p:cBhvr>
                                        <p:cTn id="16" dur="2000"/>
                                        <p:tgtEl>
                                          <p:spTgt spid="6"/>
                                        </p:tgtEl>
                                      </p:cBhvr>
                                    </p:animEffect>
                                  </p:childTnLst>
                                </p:cTn>
                              </p:par>
                              <p:par>
                                <p:cTn id="17" presetID="8" presetClass="entr" presetSubtype="16"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diamond(in)">
                                      <p:cBhvr>
                                        <p:cTn id="19" dur="2000"/>
                                        <p:tgtEl>
                                          <p:spTgt spid="9"/>
                                        </p:tgtEl>
                                      </p:cBhvr>
                                    </p:animEffect>
                                  </p:childTnLst>
                                </p:cTn>
                              </p:par>
                              <p:par>
                                <p:cTn id="20" presetID="8" presetClass="entr" presetSubtype="16"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diamond(in)">
                                      <p:cBhvr>
                                        <p:cTn id="22" dur="20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0-#ppt_w/2"/>
                                          </p:val>
                                        </p:tav>
                                        <p:tav tm="100000">
                                          <p:val>
                                            <p:strVal val="#ppt_x"/>
                                          </p:val>
                                        </p:tav>
                                      </p:tavLst>
                                    </p:anim>
                                    <p:anim calcmode="lin" valueType="num">
                                      <p:cBhvr additive="base">
                                        <p:cTn id="28"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0" presetClass="path" presetSubtype="0" accel="50000" decel="50000" fill="hold" nodeType="clickEffect">
                                  <p:stCondLst>
                                    <p:cond delay="0"/>
                                  </p:stCondLst>
                                  <p:childTnLst>
                                    <p:animMotion origin="layout" path="M 0.00390625 0.0311111 L 0.194688 0.13713 " pathEditMode="relative" rAng="0" ptsTypes="">
                                      <p:cBhvr>
                                        <p:cTn id="32" dur="2000" fill="hold"/>
                                        <p:tgtEl>
                                          <p:spTgt spid="18"/>
                                        </p:tgtEl>
                                        <p:attrNameLst>
                                          <p:attrName>ppt_x</p:attrName>
                                          <p:attrName>ppt_y</p:attrName>
                                        </p:attrNameLst>
                                      </p:cBhvr>
                                      <p:rCtr x="96" y="30"/>
                                    </p:animMotion>
                                  </p:childTnLst>
                                </p:cTn>
                              </p:par>
                            </p:childTnLst>
                          </p:cTn>
                        </p:par>
                      </p:childTnLst>
                    </p:cTn>
                  </p:par>
                  <p:par>
                    <p:cTn id="33" fill="hold">
                      <p:stCondLst>
                        <p:cond delay="indefinite"/>
                      </p:stCondLst>
                      <p:childTnLst>
                        <p:par>
                          <p:cTn id="34" fill="hold">
                            <p:stCondLst>
                              <p:cond delay="0"/>
                            </p:stCondLst>
                            <p:childTnLst>
                              <p:par>
                                <p:cTn id="35" presetID="0" presetClass="path" presetSubtype="0" accel="50000" decel="50000" fill="hold" nodeType="clickEffect">
                                  <p:stCondLst>
                                    <p:cond delay="0"/>
                                  </p:stCondLst>
                                  <p:childTnLst>
                                    <p:animMotion origin="layout" path="M 0.201042 0.131481 L 0.189896 -0.0310185 " pathEditMode="relative" rAng="0" ptsTypes="">
                                      <p:cBhvr>
                                        <p:cTn id="36" dur="2000" fill="hold"/>
                                        <p:tgtEl>
                                          <p:spTgt spid="18"/>
                                        </p:tgtEl>
                                        <p:attrNameLst>
                                          <p:attrName>ppt_x</p:attrName>
                                          <p:attrName>ppt_y</p:attrName>
                                        </p:attrNameLst>
                                      </p:cBhvr>
                                      <p:rCtr x="-3" y="-10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673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2" name="文本框 1"/>
          <p:cNvSpPr txBox="1"/>
          <p:nvPr/>
        </p:nvSpPr>
        <p:spPr>
          <a:xfrm>
            <a:off x="714375" y="843915"/>
            <a:ext cx="5280025" cy="768350"/>
          </a:xfrm>
          <a:prstGeom prst="rect">
            <a:avLst/>
          </a:prstGeom>
          <a:noFill/>
        </p:spPr>
        <p:txBody>
          <a:bodyPr wrap="square" rtlCol="0" anchor="t">
            <a:spAutoFit/>
          </a:bodyPr>
          <a:p>
            <a:pPr algn="ctr"/>
            <a:r>
              <a:rPr lang="zh-CN" sz="4400" b="1">
                <a:solidFill>
                  <a:srgbClr val="6D3E0C"/>
                </a:solidFill>
                <a:latin typeface="微软雅黑" panose="020B0503020204020204" charset="-122"/>
                <a:ea typeface="微软雅黑" panose="020B0503020204020204" charset="-122"/>
                <a:cs typeface="微软雅黑" panose="020B0503020204020204" charset="-122"/>
                <a:sym typeface="+mn-ea"/>
              </a:rPr>
              <a:t>摄影构图到底应该</a:t>
            </a:r>
            <a:endParaRPr lang="zh-CN" sz="6600" b="1">
              <a:solidFill>
                <a:srgbClr val="EC9520"/>
              </a:solidFill>
              <a:latin typeface="微软雅黑" panose="020B0503020204020204" charset="-122"/>
              <a:ea typeface="微软雅黑" panose="020B0503020204020204" charset="-122"/>
              <a:cs typeface="微软雅黑" panose="020B0503020204020204" charset="-122"/>
              <a:sym typeface="+mn-ea"/>
            </a:endParaRPr>
          </a:p>
        </p:txBody>
      </p:sp>
      <p:sp>
        <p:nvSpPr>
          <p:cNvPr id="20" name="文本框 19"/>
          <p:cNvSpPr txBox="1"/>
          <p:nvPr/>
        </p:nvSpPr>
        <p:spPr>
          <a:xfrm>
            <a:off x="5906135" y="767080"/>
            <a:ext cx="5267960" cy="922020"/>
          </a:xfrm>
          <a:prstGeom prst="rect">
            <a:avLst/>
          </a:prstGeom>
          <a:noFill/>
        </p:spPr>
        <p:txBody>
          <a:bodyPr wrap="square" rtlCol="0" anchor="t">
            <a:spAutoFit/>
          </a:bodyPr>
          <a:p>
            <a:pPr algn="ctr"/>
            <a:r>
              <a:rPr lang="zh-CN" sz="5400" b="1">
                <a:solidFill>
                  <a:srgbClr val="EC9520"/>
                </a:solidFill>
                <a:latin typeface="微软雅黑" panose="020B0503020204020204" charset="-122"/>
                <a:ea typeface="微软雅黑" panose="020B0503020204020204" charset="-122"/>
                <a:cs typeface="微软雅黑" panose="020B0503020204020204" charset="-122"/>
                <a:sym typeface="+mn-ea"/>
              </a:rPr>
              <a:t>怎么用?</a:t>
            </a:r>
            <a:endParaRPr lang="zh-CN" altLang="en-US" sz="5400" b="1">
              <a:solidFill>
                <a:srgbClr val="EC9520"/>
              </a:solidFill>
              <a:latin typeface="微软雅黑" panose="020B0503020204020204" charset="-122"/>
              <a:ea typeface="微软雅黑" panose="020B0503020204020204" charset="-122"/>
              <a:cs typeface="微软雅黑" panose="020B0503020204020204" charset="-122"/>
              <a:sym typeface="+mn-ea"/>
            </a:endParaRPr>
          </a:p>
        </p:txBody>
      </p:sp>
      <p:pic>
        <p:nvPicPr>
          <p:cNvPr id="5" name="lv_0_20260531222212_20260531_22242061">
            <a:hlinkClick r:id="" action="ppaction://media"/>
          </p:cNvPr>
          <p:cNvPicPr/>
          <p:nvPr>
            <a:videoFile r:link="rId2"/>
            <p:extLst>
              <p:ext uri="{DAA4B4D4-6D71-4841-9C94-3DE7FCFB9230}">
                <p14:media xmlns:p14="http://schemas.microsoft.com/office/powerpoint/2010/main" r:embed="rId3"/>
              </p:ext>
            </p:extLst>
            <p:custDataLst>
              <p:tags r:id="rId4"/>
            </p:custDataLst>
          </p:nvPr>
        </p:nvPicPr>
        <p:blipFill>
          <a:blip r:embed="rId5"/>
          <a:stretch>
            <a:fillRect/>
          </a:stretch>
        </p:blipFill>
        <p:spPr>
          <a:xfrm>
            <a:off x="2019935" y="2017395"/>
            <a:ext cx="7252970" cy="4365625"/>
          </a:xfrm>
          <a:prstGeom prst="rect">
            <a:avLst/>
          </a:prstGeom>
        </p:spPr>
      </p:pic>
      <p:grpSp>
        <p:nvGrpSpPr>
          <p:cNvPr id="6" name="组合 5"/>
          <p:cNvGrpSpPr/>
          <p:nvPr/>
        </p:nvGrpSpPr>
        <p:grpSpPr>
          <a:xfrm>
            <a:off x="2019935" y="2069465"/>
            <a:ext cx="7252970" cy="4313555"/>
            <a:chOff x="2132" y="3349"/>
            <a:chExt cx="14155" cy="6432"/>
          </a:xfrm>
        </p:grpSpPr>
        <p:grpSp>
          <p:nvGrpSpPr>
            <p:cNvPr id="58" name="组合 57"/>
            <p:cNvGrpSpPr/>
            <p:nvPr/>
          </p:nvGrpSpPr>
          <p:grpSpPr>
            <a:xfrm>
              <a:off x="2132" y="3349"/>
              <a:ext cx="14155" cy="201"/>
              <a:chOff x="1500" y="3439"/>
              <a:chExt cx="14155" cy="201"/>
            </a:xfrm>
          </p:grpSpPr>
          <p:sp>
            <p:nvSpPr>
              <p:cNvPr id="17" name="矩形 16"/>
              <p:cNvSpPr/>
              <p:nvPr/>
            </p:nvSpPr>
            <p:spPr>
              <a:xfrm>
                <a:off x="150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矩形 6"/>
              <p:cNvSpPr/>
              <p:nvPr/>
            </p:nvSpPr>
            <p:spPr>
              <a:xfrm>
                <a:off x="185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矩形 7"/>
              <p:cNvSpPr/>
              <p:nvPr/>
            </p:nvSpPr>
            <p:spPr>
              <a:xfrm>
                <a:off x="220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1" name="矩形 20"/>
              <p:cNvSpPr/>
              <p:nvPr/>
            </p:nvSpPr>
            <p:spPr>
              <a:xfrm>
                <a:off x="259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矩形 8"/>
              <p:cNvSpPr/>
              <p:nvPr/>
            </p:nvSpPr>
            <p:spPr>
              <a:xfrm>
                <a:off x="298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3" name="矩形 22"/>
              <p:cNvSpPr/>
              <p:nvPr/>
            </p:nvSpPr>
            <p:spPr>
              <a:xfrm>
                <a:off x="3372"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4" name="矩形 23"/>
              <p:cNvSpPr/>
              <p:nvPr/>
            </p:nvSpPr>
            <p:spPr>
              <a:xfrm>
                <a:off x="3763"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5" name="矩形 24"/>
              <p:cNvSpPr/>
              <p:nvPr/>
            </p:nvSpPr>
            <p:spPr>
              <a:xfrm>
                <a:off x="4154"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6" name="矩形 25"/>
              <p:cNvSpPr/>
              <p:nvPr/>
            </p:nvSpPr>
            <p:spPr>
              <a:xfrm>
                <a:off x="4545"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7" name="矩形 26"/>
              <p:cNvSpPr/>
              <p:nvPr/>
            </p:nvSpPr>
            <p:spPr>
              <a:xfrm>
                <a:off x="493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8" name="矩形 27"/>
              <p:cNvSpPr/>
              <p:nvPr/>
            </p:nvSpPr>
            <p:spPr>
              <a:xfrm>
                <a:off x="5327"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9" name="矩形 28"/>
              <p:cNvSpPr/>
              <p:nvPr/>
            </p:nvSpPr>
            <p:spPr>
              <a:xfrm>
                <a:off x="571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0" name="矩形 29"/>
              <p:cNvSpPr/>
              <p:nvPr/>
            </p:nvSpPr>
            <p:spPr>
              <a:xfrm>
                <a:off x="6109"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1" name="矩形 30"/>
              <p:cNvSpPr/>
              <p:nvPr/>
            </p:nvSpPr>
            <p:spPr>
              <a:xfrm>
                <a:off x="650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2" name="矩形 31"/>
              <p:cNvSpPr/>
              <p:nvPr/>
            </p:nvSpPr>
            <p:spPr>
              <a:xfrm>
                <a:off x="689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3" name="矩形 32"/>
              <p:cNvSpPr/>
              <p:nvPr/>
            </p:nvSpPr>
            <p:spPr>
              <a:xfrm>
                <a:off x="728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矩形 12"/>
              <p:cNvSpPr/>
              <p:nvPr/>
            </p:nvSpPr>
            <p:spPr>
              <a:xfrm>
                <a:off x="7672"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5" name="矩形 34"/>
              <p:cNvSpPr/>
              <p:nvPr/>
            </p:nvSpPr>
            <p:spPr>
              <a:xfrm>
                <a:off x="8063"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6" name="矩形 35"/>
              <p:cNvSpPr/>
              <p:nvPr/>
            </p:nvSpPr>
            <p:spPr>
              <a:xfrm>
                <a:off x="8454"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7" name="矩形 36"/>
              <p:cNvSpPr/>
              <p:nvPr/>
            </p:nvSpPr>
            <p:spPr>
              <a:xfrm>
                <a:off x="8845"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8" name="矩形 37"/>
              <p:cNvSpPr/>
              <p:nvPr/>
            </p:nvSpPr>
            <p:spPr>
              <a:xfrm>
                <a:off x="923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9" name="矩形 38"/>
              <p:cNvSpPr/>
              <p:nvPr/>
            </p:nvSpPr>
            <p:spPr>
              <a:xfrm>
                <a:off x="9627"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0" name="矩形 39"/>
              <p:cNvSpPr/>
              <p:nvPr/>
            </p:nvSpPr>
            <p:spPr>
              <a:xfrm>
                <a:off x="1001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1" name="矩形 40"/>
              <p:cNvSpPr/>
              <p:nvPr/>
            </p:nvSpPr>
            <p:spPr>
              <a:xfrm>
                <a:off x="1040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2" name="矩形 41"/>
              <p:cNvSpPr/>
              <p:nvPr/>
            </p:nvSpPr>
            <p:spPr>
              <a:xfrm>
                <a:off x="10799"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3" name="矩形 42"/>
              <p:cNvSpPr/>
              <p:nvPr/>
            </p:nvSpPr>
            <p:spPr>
              <a:xfrm>
                <a:off x="1119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4" name="矩形 43"/>
              <p:cNvSpPr/>
              <p:nvPr/>
            </p:nvSpPr>
            <p:spPr>
              <a:xfrm>
                <a:off x="1158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5" name="矩形 44"/>
              <p:cNvSpPr/>
              <p:nvPr/>
            </p:nvSpPr>
            <p:spPr>
              <a:xfrm>
                <a:off x="11972"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6" name="矩形 45"/>
              <p:cNvSpPr/>
              <p:nvPr/>
            </p:nvSpPr>
            <p:spPr>
              <a:xfrm>
                <a:off x="12363"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7" name="矩形 46"/>
              <p:cNvSpPr/>
              <p:nvPr/>
            </p:nvSpPr>
            <p:spPr>
              <a:xfrm>
                <a:off x="12754"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8" name="矩形 47"/>
              <p:cNvSpPr/>
              <p:nvPr/>
            </p:nvSpPr>
            <p:spPr>
              <a:xfrm>
                <a:off x="13145"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9" name="矩形 48"/>
              <p:cNvSpPr/>
              <p:nvPr/>
            </p:nvSpPr>
            <p:spPr>
              <a:xfrm>
                <a:off x="1353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0" name="矩形 49"/>
              <p:cNvSpPr/>
              <p:nvPr/>
            </p:nvSpPr>
            <p:spPr>
              <a:xfrm>
                <a:off x="1392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1" name="矩形 50"/>
              <p:cNvSpPr/>
              <p:nvPr/>
            </p:nvSpPr>
            <p:spPr>
              <a:xfrm>
                <a:off x="14317"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2" name="矩形 51"/>
              <p:cNvSpPr/>
              <p:nvPr/>
            </p:nvSpPr>
            <p:spPr>
              <a:xfrm>
                <a:off x="1470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3" name="矩形 52"/>
              <p:cNvSpPr/>
              <p:nvPr/>
            </p:nvSpPr>
            <p:spPr>
              <a:xfrm>
                <a:off x="15099"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4" name="矩形 53"/>
              <p:cNvSpPr/>
              <p:nvPr/>
            </p:nvSpPr>
            <p:spPr>
              <a:xfrm>
                <a:off x="1549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grpSp>
          <p:nvGrpSpPr>
            <p:cNvPr id="59" name="组合 58"/>
            <p:cNvGrpSpPr/>
            <p:nvPr/>
          </p:nvGrpSpPr>
          <p:grpSpPr>
            <a:xfrm>
              <a:off x="2132" y="9580"/>
              <a:ext cx="14155" cy="201"/>
              <a:chOff x="1500" y="3439"/>
              <a:chExt cx="14155" cy="201"/>
            </a:xfrm>
          </p:grpSpPr>
          <p:sp>
            <p:nvSpPr>
              <p:cNvPr id="60" name="矩形 59"/>
              <p:cNvSpPr/>
              <p:nvPr/>
            </p:nvSpPr>
            <p:spPr>
              <a:xfrm>
                <a:off x="150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1" name="矩形 60"/>
              <p:cNvSpPr/>
              <p:nvPr/>
            </p:nvSpPr>
            <p:spPr>
              <a:xfrm>
                <a:off x="185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2" name="矩形 61"/>
              <p:cNvSpPr/>
              <p:nvPr/>
            </p:nvSpPr>
            <p:spPr>
              <a:xfrm>
                <a:off x="220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3" name="矩形 62"/>
              <p:cNvSpPr/>
              <p:nvPr/>
            </p:nvSpPr>
            <p:spPr>
              <a:xfrm>
                <a:off x="259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4" name="矩形 63"/>
              <p:cNvSpPr/>
              <p:nvPr/>
            </p:nvSpPr>
            <p:spPr>
              <a:xfrm>
                <a:off x="298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5" name="矩形 64"/>
              <p:cNvSpPr/>
              <p:nvPr/>
            </p:nvSpPr>
            <p:spPr>
              <a:xfrm>
                <a:off x="3372"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6" name="矩形 65"/>
              <p:cNvSpPr/>
              <p:nvPr/>
            </p:nvSpPr>
            <p:spPr>
              <a:xfrm>
                <a:off x="3763"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7" name="矩形 66"/>
              <p:cNvSpPr/>
              <p:nvPr/>
            </p:nvSpPr>
            <p:spPr>
              <a:xfrm>
                <a:off x="4154"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8" name="矩形 67"/>
              <p:cNvSpPr/>
              <p:nvPr/>
            </p:nvSpPr>
            <p:spPr>
              <a:xfrm>
                <a:off x="4545"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9" name="矩形 68"/>
              <p:cNvSpPr/>
              <p:nvPr/>
            </p:nvSpPr>
            <p:spPr>
              <a:xfrm>
                <a:off x="493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0" name="矩形 69"/>
              <p:cNvSpPr/>
              <p:nvPr/>
            </p:nvSpPr>
            <p:spPr>
              <a:xfrm>
                <a:off x="5327"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1" name="矩形 70"/>
              <p:cNvSpPr/>
              <p:nvPr/>
            </p:nvSpPr>
            <p:spPr>
              <a:xfrm>
                <a:off x="571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2" name="矩形 71"/>
              <p:cNvSpPr/>
              <p:nvPr/>
            </p:nvSpPr>
            <p:spPr>
              <a:xfrm>
                <a:off x="6109"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3" name="矩形 72"/>
              <p:cNvSpPr/>
              <p:nvPr/>
            </p:nvSpPr>
            <p:spPr>
              <a:xfrm>
                <a:off x="650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4" name="矩形 73"/>
              <p:cNvSpPr/>
              <p:nvPr/>
            </p:nvSpPr>
            <p:spPr>
              <a:xfrm>
                <a:off x="689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5" name="矩形 74"/>
              <p:cNvSpPr/>
              <p:nvPr/>
            </p:nvSpPr>
            <p:spPr>
              <a:xfrm>
                <a:off x="728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6" name="矩形 75"/>
              <p:cNvSpPr/>
              <p:nvPr/>
            </p:nvSpPr>
            <p:spPr>
              <a:xfrm>
                <a:off x="7672"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7" name="矩形 76"/>
              <p:cNvSpPr/>
              <p:nvPr/>
            </p:nvSpPr>
            <p:spPr>
              <a:xfrm>
                <a:off x="8063"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8" name="矩形 77"/>
              <p:cNvSpPr/>
              <p:nvPr/>
            </p:nvSpPr>
            <p:spPr>
              <a:xfrm>
                <a:off x="8454"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9" name="矩形 78"/>
              <p:cNvSpPr/>
              <p:nvPr/>
            </p:nvSpPr>
            <p:spPr>
              <a:xfrm>
                <a:off x="8845"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0" name="矩形 79"/>
              <p:cNvSpPr/>
              <p:nvPr/>
            </p:nvSpPr>
            <p:spPr>
              <a:xfrm>
                <a:off x="923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1" name="矩形 80"/>
              <p:cNvSpPr/>
              <p:nvPr/>
            </p:nvSpPr>
            <p:spPr>
              <a:xfrm>
                <a:off x="9627"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2" name="矩形 81"/>
              <p:cNvSpPr/>
              <p:nvPr/>
            </p:nvSpPr>
            <p:spPr>
              <a:xfrm>
                <a:off x="1001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3" name="矩形 82"/>
              <p:cNvSpPr/>
              <p:nvPr/>
            </p:nvSpPr>
            <p:spPr>
              <a:xfrm>
                <a:off x="1040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4" name="矩形 83"/>
              <p:cNvSpPr/>
              <p:nvPr/>
            </p:nvSpPr>
            <p:spPr>
              <a:xfrm>
                <a:off x="10799"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5" name="矩形 84"/>
              <p:cNvSpPr/>
              <p:nvPr/>
            </p:nvSpPr>
            <p:spPr>
              <a:xfrm>
                <a:off x="1119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6" name="矩形 85"/>
              <p:cNvSpPr/>
              <p:nvPr/>
            </p:nvSpPr>
            <p:spPr>
              <a:xfrm>
                <a:off x="11581"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7" name="矩形 86"/>
              <p:cNvSpPr/>
              <p:nvPr/>
            </p:nvSpPr>
            <p:spPr>
              <a:xfrm>
                <a:off x="11972"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8" name="矩形 87"/>
              <p:cNvSpPr/>
              <p:nvPr/>
            </p:nvSpPr>
            <p:spPr>
              <a:xfrm>
                <a:off x="12363"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9" name="矩形 88"/>
              <p:cNvSpPr/>
              <p:nvPr/>
            </p:nvSpPr>
            <p:spPr>
              <a:xfrm>
                <a:off x="12754"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0" name="矩形 89"/>
              <p:cNvSpPr/>
              <p:nvPr/>
            </p:nvSpPr>
            <p:spPr>
              <a:xfrm>
                <a:off x="13145"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1" name="矩形 90"/>
              <p:cNvSpPr/>
              <p:nvPr/>
            </p:nvSpPr>
            <p:spPr>
              <a:xfrm>
                <a:off x="1353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2" name="矩形 91"/>
              <p:cNvSpPr/>
              <p:nvPr/>
            </p:nvSpPr>
            <p:spPr>
              <a:xfrm>
                <a:off x="13926"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3" name="矩形 92"/>
              <p:cNvSpPr/>
              <p:nvPr/>
            </p:nvSpPr>
            <p:spPr>
              <a:xfrm>
                <a:off x="14317"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4" name="矩形 93"/>
              <p:cNvSpPr/>
              <p:nvPr/>
            </p:nvSpPr>
            <p:spPr>
              <a:xfrm>
                <a:off x="14708"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5" name="矩形 94"/>
              <p:cNvSpPr/>
              <p:nvPr/>
            </p:nvSpPr>
            <p:spPr>
              <a:xfrm>
                <a:off x="15099"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6" name="矩形 95"/>
              <p:cNvSpPr/>
              <p:nvPr/>
            </p:nvSpPr>
            <p:spPr>
              <a:xfrm>
                <a:off x="15490" y="3439"/>
                <a:ext cx="165" cy="201"/>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gr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1000" fill="hold"/>
                                        <p:tgtEl>
                                          <p:spTgt spid="20"/>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13" fill="hold" display="1">
                  <p:stCondLst>
                    <p:cond delay="indefinite"/>
                  </p:stCondLst>
                </p:cTn>
                <p:tgtEl>
                  <p:spTgt spid="5"/>
                </p:tgtEl>
              </p:cMediaNode>
            </p:video>
          </p:childTnLst>
        </p:cTn>
      </p:par>
    </p:tnLst>
    <p:bldLst>
      <p:bldP spid="2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0730"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2000">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en-US" altLang="zh-CN" sz="2000">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14" name="文本框 13"/>
          <p:cNvSpPr txBox="1"/>
          <p:nvPr/>
        </p:nvSpPr>
        <p:spPr>
          <a:xfrm>
            <a:off x="615950" y="1762760"/>
            <a:ext cx="11193145" cy="823595"/>
          </a:xfrm>
          <a:prstGeom prst="rect">
            <a:avLst/>
          </a:prstGeom>
          <a:noFill/>
        </p:spPr>
        <p:txBody>
          <a:bodyPr wrap="square" rtlCol="0" anchor="t">
            <a:spAutoFit/>
          </a:bodyPr>
          <a:p>
            <a:pPr algn="l">
              <a:lnSpc>
                <a:spcPct val="170000"/>
              </a:lnSpc>
            </a:pPr>
            <a:r>
              <a:rPr lang="zh-CN" sz="2800" b="1">
                <a:solidFill>
                  <a:schemeClr val="tx1"/>
                </a:solidFill>
                <a:latin typeface="宋体" panose="02010600030101010101" pitchFamily="2" charset="-122"/>
                <a:ea typeface="宋体" panose="02010600030101010101" pitchFamily="2" charset="-122"/>
                <a:sym typeface="+mn-ea"/>
              </a:rPr>
              <a:t>试一试：请同学们用感兴趣的构图方式，在小组内相互拍摄。（</a:t>
            </a:r>
            <a:r>
              <a:rPr lang="en-US" altLang="zh-CN" sz="2800" b="1">
                <a:latin typeface="宋体" panose="02010600030101010101" pitchFamily="2" charset="-122"/>
                <a:ea typeface="宋体" panose="02010600030101010101" pitchFamily="2" charset="-122"/>
                <a:sym typeface="+mn-ea"/>
              </a:rPr>
              <a:t>2</a:t>
            </a:r>
            <a:r>
              <a:rPr lang="zh-CN" altLang="en-US" sz="2800" b="1">
                <a:latin typeface="宋体" panose="02010600030101010101" pitchFamily="2" charset="-122"/>
                <a:ea typeface="宋体" panose="02010600030101010101" pitchFamily="2" charset="-122"/>
                <a:sym typeface="+mn-ea"/>
              </a:rPr>
              <a:t>分钟</a:t>
            </a:r>
            <a:r>
              <a:rPr lang="zh-CN" sz="2800" b="1">
                <a:solidFill>
                  <a:schemeClr val="tx1"/>
                </a:solidFill>
                <a:latin typeface="宋体" panose="02010600030101010101" pitchFamily="2" charset="-122"/>
                <a:ea typeface="宋体" panose="02010600030101010101" pitchFamily="2" charset="-122"/>
                <a:sym typeface="+mn-ea"/>
              </a:rPr>
              <a:t>）</a:t>
            </a:r>
            <a:endParaRPr lang="zh-CN" altLang="en-US" sz="2800" b="1">
              <a:solidFill>
                <a:schemeClr val="tx1"/>
              </a:solidFill>
              <a:latin typeface="宋体" panose="02010600030101010101" pitchFamily="2" charset="-122"/>
              <a:ea typeface="宋体" panose="02010600030101010101" pitchFamily="2" charset="-122"/>
              <a:sym typeface="+mn-ea"/>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4739005"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任务</a:t>
            </a:r>
            <a:r>
              <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2</a:t>
            </a:r>
            <a:endPar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endParaRPr>
          </a:p>
        </p:txBody>
      </p:sp>
      <p:sp>
        <p:nvSpPr>
          <p:cNvPr id="2" name="文本框 1"/>
          <p:cNvSpPr txBox="1"/>
          <p:nvPr/>
        </p:nvSpPr>
        <p:spPr>
          <a:xfrm>
            <a:off x="1407160" y="3429000"/>
            <a:ext cx="10053320" cy="776605"/>
          </a:xfrm>
          <a:prstGeom prst="rect">
            <a:avLst/>
          </a:prstGeom>
          <a:noFill/>
        </p:spPr>
        <p:txBody>
          <a:bodyPr wrap="square" rtlCol="0" anchor="t">
            <a:noAutofit/>
          </a:bodyPr>
          <a:p>
            <a:pPr algn="l">
              <a:lnSpc>
                <a:spcPct val="170000"/>
              </a:lnSpc>
            </a:pPr>
            <a:r>
              <a:rPr lang="zh-CN" sz="3600" b="1">
                <a:solidFill>
                  <a:schemeClr val="tx1"/>
                </a:solidFill>
                <a:latin typeface="宋体" panose="02010600030101010101" pitchFamily="2" charset="-122"/>
                <a:ea typeface="宋体" panose="02010600030101010101" pitchFamily="2" charset="-122"/>
                <a:sym typeface="+mn-ea"/>
              </a:rPr>
              <a:t>在拍摄中，构图到位后，</a:t>
            </a:r>
            <a:r>
              <a:rPr lang="zh-CN" sz="3600" b="1">
                <a:solidFill>
                  <a:srgbClr val="FF0000"/>
                </a:solidFill>
                <a:latin typeface="宋体" panose="02010600030101010101" pitchFamily="2" charset="-122"/>
                <a:ea typeface="宋体" panose="02010600030101010101" pitchFamily="2" charset="-122"/>
                <a:sym typeface="+mn-ea"/>
              </a:rPr>
              <a:t>光线</a:t>
            </a:r>
            <a:r>
              <a:rPr lang="zh-CN" sz="3600" b="1">
                <a:solidFill>
                  <a:schemeClr val="tx1"/>
                </a:solidFill>
                <a:latin typeface="宋体" panose="02010600030101010101" pitchFamily="2" charset="-122"/>
                <a:ea typeface="宋体" panose="02010600030101010101" pitchFamily="2" charset="-122"/>
                <a:sym typeface="+mn-ea"/>
              </a:rPr>
              <a:t>就是最好的化妆师。</a:t>
            </a:r>
            <a:endParaRPr lang="zh-CN" sz="3600" b="1">
              <a:solidFill>
                <a:schemeClr val="tx1"/>
              </a:solidFill>
              <a:latin typeface="宋体" panose="02010600030101010101" pitchFamily="2" charset="-122"/>
              <a:ea typeface="宋体" panose="02010600030101010101" pitchFamily="2"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0" presetClass="entr" presetSubtype="0" decel="70000" fill="hold" grpId="0" nodeType="clickEffect">
                                  <p:stCondLst>
                                    <p:cond delay="0"/>
                                  </p:stCondLst>
                                  <p:iterate type="lt">
                                    <p:tmPct val="10000"/>
                                  </p:iterate>
                                  <p:childTnLst>
                                    <p:set>
                                      <p:cBhvr>
                                        <p:cTn id="12" dur="855" fill="hold">
                                          <p:stCondLst>
                                            <p:cond delay="1"/>
                                          </p:stCondLst>
                                        </p:cTn>
                                        <p:tgtEl>
                                          <p:spTgt spid="2"/>
                                        </p:tgtEl>
                                        <p:attrNameLst>
                                          <p:attrName>style.visibility</p:attrName>
                                        </p:attrNameLst>
                                      </p:cBhvr>
                                      <p:to>
                                        <p:strVal val="visible"/>
                                      </p:to>
                                    </p:set>
                                    <p:anim to="" calcmode="lin" valueType="num">
                                      <p:cBhvr>
                                        <p:cTn id="13" dur="1" fill="hold">
                                          <p:stCondLst>
                                            <p:cond delay="0"/>
                                          </p:stCondLst>
                                        </p:cTn>
                                        <p:tgtEl>
                                          <p:spTgt spid="2"/>
                                        </p:tgtEl>
                                        <p:attrNameLst>
                                          <p:attrName>ppt_x</p:attrName>
                                        </p:attrNameLst>
                                      </p:cBhvr>
                                      <p:tavLst>
                                        <p:tav tm="0">
                                          <p:val>
                                            <p:strVal val="#ppt_x"/>
                                          </p:val>
                                        </p:tav>
                                        <p:tav tm="100000">
                                          <p:val>
                                            <p:strVal val="#ppt_x+0.15*sin(rand(0-360)+0)+2"/>
                                          </p:val>
                                        </p:tav>
                                      </p:tavLst>
                                    </p:anim>
                                    <p:anim to="" calcmode="lin" valueType="num">
                                      <p:cBhvr>
                                        <p:cTn id="14" dur="1" fill="hold">
                                          <p:stCondLst>
                                            <p:cond delay="0"/>
                                          </p:stCondLst>
                                        </p:cTn>
                                        <p:tgtEl>
                                          <p:spTgt spid="2"/>
                                        </p:tgtEl>
                                        <p:attrNameLst>
                                          <p:attrName>ppt_y</p:attrName>
                                        </p:attrNameLst>
                                      </p:cBhvr>
                                      <p:tavLst>
                                        <p:tav tm="0">
                                          <p:val>
                                            <p:strVal val="#ppt_y"/>
                                          </p:val>
                                        </p:tav>
                                        <p:tav tm="100000">
                                          <p:val>
                                            <p:strVal val="#ppt_y+0.15*sin(rand(0-360)+0)+2"/>
                                          </p:val>
                                        </p:tav>
                                      </p:tavLst>
                                    </p:anim>
                                    <p:anim to="" calcmode="lin" valueType="num">
                                      <p:cBhvr>
                                        <p:cTn id="15" dur="998" fill="hold">
                                          <p:stCondLst>
                                            <p:cond delay="2"/>
                                          </p:stCondLst>
                                        </p:cTn>
                                        <p:tgtEl>
                                          <p:spTgt spid="2"/>
                                        </p:tgtEl>
                                        <p:attrNameLst>
                                          <p:attrName>style.opacity</p:attrName>
                                        </p:attrNameLst>
                                      </p:cBhvr>
                                      <p:tavLst>
                                        <p:tav tm="0">
                                          <p:val>
                                            <p:fltVal val="0"/>
                                          </p:val>
                                        </p:tav>
                                        <p:tav tm="100000">
                                          <p:val>
                                            <p:fltVal val="1"/>
                                          </p:val>
                                        </p:tav>
                                      </p:tavLst>
                                    </p:anim>
                                    <p:animScale>
                                      <p:cBhvr>
                                        <p:cTn id="16" dur="998" fill="hold">
                                          <p:stCondLst>
                                            <p:cond delay="1"/>
                                          </p:stCondLst>
                                        </p:cTn>
                                        <p:tgtEl>
                                          <p:spTgt spid="2"/>
                                        </p:tgtEl>
                                      </p:cBhvr>
                                      <p:from x="500000" y="500000"/>
                                      <p:to x="100000" y="100000"/>
                                    </p:animScale>
                                    <p:anim to="" calcmode="lin" valueType="num">
                                      <p:cBhvr>
                                        <p:cTn id="17" dur="714" fill="hold">
                                          <p:stCondLst>
                                            <p:cond delay="286"/>
                                          </p:stCondLst>
                                        </p:cTn>
                                        <p:tgtEl>
                                          <p:spTgt spid="2"/>
                                        </p:tgtEl>
                                        <p:attrNameLst>
                                          <p:attrName>ppt_x</p:attrName>
                                        </p:attrNameLst>
                                      </p:cBhvr>
                                      <p:tavLst>
                                        <p:tav tm="0">
                                          <p:val>
                                            <p:strVal val="ppt_x-2"/>
                                          </p:val>
                                        </p:tav>
                                        <p:tav tm="100000">
                                          <p:val>
                                            <p:strVal val="#ppt_x"/>
                                          </p:val>
                                        </p:tav>
                                      </p:tavLst>
                                    </p:anim>
                                    <p:anim to="" calcmode="lin" valueType="num">
                                      <p:cBhvr>
                                        <p:cTn id="18" dur="714" fill="hold">
                                          <p:stCondLst>
                                            <p:cond delay="286"/>
                                          </p:stCondLst>
                                        </p:cTn>
                                        <p:tgtEl>
                                          <p:spTgt spid="2"/>
                                        </p:tgtEl>
                                        <p:attrNameLst>
                                          <p:attrName>ppt_y</p:attrName>
                                        </p:attrNameLst>
                                      </p:cBhvr>
                                      <p:tavLst>
                                        <p:tav tm="0">
                                          <p:val>
                                            <p:strVal val="ppt_y-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stretch>
            <a:fillRect/>
          </a:stretch>
        </p:blipFill>
        <p:spPr>
          <a:xfrm>
            <a:off x="0" y="0"/>
            <a:ext cx="12251690" cy="6858000"/>
          </a:xfrm>
          <a:prstGeom prst="rect">
            <a:avLst/>
          </a:prstGeom>
        </p:spPr>
      </p:pic>
      <p:sp>
        <p:nvSpPr>
          <p:cNvPr id="21" name="文本框 20"/>
          <p:cNvSpPr txBox="1"/>
          <p:nvPr/>
        </p:nvSpPr>
        <p:spPr>
          <a:xfrm>
            <a:off x="11584339" y="7106653"/>
            <a:ext cx="248786" cy="369332"/>
          </a:xfrm>
          <a:prstGeom prst="rect">
            <a:avLst/>
          </a:prstGeom>
          <a:noFill/>
        </p:spPr>
        <p:txBody>
          <a:bodyPr wrap="none" rtlCol="0">
            <a:spAutoFit/>
          </a:bodyPr>
          <a:lstStyle/>
          <a:p>
            <a:r>
              <a:rPr lang="en-US" altLang="zh-CN" dirty="0" smtClean="0"/>
              <a:t>.</a:t>
            </a:r>
            <a:endParaRPr lang="zh-CN" altLang="en-US" dirty="0"/>
          </a:p>
        </p:txBody>
      </p:sp>
      <p:pic>
        <p:nvPicPr>
          <p:cNvPr id="7" name="图片 6" descr="mmexport1779885889172_edit_3332758443058124"/>
          <p:cNvPicPr>
            <a:picLocks noChangeAspect="1"/>
          </p:cNvPicPr>
          <p:nvPr/>
        </p:nvPicPr>
        <p:blipFill>
          <a:blip r:embed="rId2"/>
          <a:stretch>
            <a:fillRect/>
          </a:stretch>
        </p:blipFill>
        <p:spPr>
          <a:xfrm>
            <a:off x="411480" y="1110615"/>
            <a:ext cx="2663190" cy="3388360"/>
          </a:xfrm>
          <a:prstGeom prst="rect">
            <a:avLst/>
          </a:prstGeom>
        </p:spPr>
      </p:pic>
      <p:pic>
        <p:nvPicPr>
          <p:cNvPr id="8" name="图片 7" descr="IMG_20260527_211306"/>
          <p:cNvPicPr>
            <a:picLocks noChangeAspect="1"/>
          </p:cNvPicPr>
          <p:nvPr/>
        </p:nvPicPr>
        <p:blipFill>
          <a:blip r:embed="rId3"/>
          <a:stretch>
            <a:fillRect/>
          </a:stretch>
        </p:blipFill>
        <p:spPr>
          <a:xfrm>
            <a:off x="9232900" y="1110615"/>
            <a:ext cx="2741295" cy="3371215"/>
          </a:xfrm>
          <a:prstGeom prst="rect">
            <a:avLst/>
          </a:prstGeom>
        </p:spPr>
      </p:pic>
      <p:pic>
        <p:nvPicPr>
          <p:cNvPr id="9" name="图片 8" descr="IMG_20260527_211357"/>
          <p:cNvPicPr>
            <a:picLocks noChangeAspect="1"/>
          </p:cNvPicPr>
          <p:nvPr/>
        </p:nvPicPr>
        <p:blipFill>
          <a:blip r:embed="rId4"/>
          <a:stretch>
            <a:fillRect/>
          </a:stretch>
        </p:blipFill>
        <p:spPr>
          <a:xfrm>
            <a:off x="3371850" y="1110615"/>
            <a:ext cx="2613025" cy="3427730"/>
          </a:xfrm>
          <a:prstGeom prst="rect">
            <a:avLst/>
          </a:prstGeom>
        </p:spPr>
      </p:pic>
      <p:pic>
        <p:nvPicPr>
          <p:cNvPr id="10" name="图片 9" descr="IMG_20260527_211415"/>
          <p:cNvPicPr>
            <a:picLocks noChangeAspect="1"/>
          </p:cNvPicPr>
          <p:nvPr/>
        </p:nvPicPr>
        <p:blipFill>
          <a:blip r:embed="rId5"/>
          <a:stretch>
            <a:fillRect/>
          </a:stretch>
        </p:blipFill>
        <p:spPr>
          <a:xfrm>
            <a:off x="6290310" y="1110615"/>
            <a:ext cx="2637155" cy="3399155"/>
          </a:xfrm>
          <a:prstGeom prst="rect">
            <a:avLst/>
          </a:prstGeom>
        </p:spPr>
      </p:pic>
      <p:sp>
        <p:nvSpPr>
          <p:cNvPr id="34" name="矩形: 圆角 33"/>
          <p:cNvSpPr/>
          <p:nvPr/>
        </p:nvSpPr>
        <p:spPr>
          <a:xfrm>
            <a:off x="459105" y="12192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连一连</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11" name="矩形: 圆角 33"/>
          <p:cNvSpPr/>
          <p:nvPr/>
        </p:nvSpPr>
        <p:spPr>
          <a:xfrm>
            <a:off x="727075" y="5469255"/>
            <a:ext cx="2031365" cy="575945"/>
          </a:xfrm>
          <a:prstGeom prst="roundRect">
            <a:avLst>
              <a:gd name="adj" fmla="val 50000"/>
            </a:avLst>
          </a:prstGeom>
          <a:gradFill flip="none" rotWithShape="1">
            <a:gsLst>
              <a:gs pos="7000">
                <a:srgbClr val="316559"/>
              </a:gs>
              <a:gs pos="100000">
                <a:srgbClr val="AAD6CB"/>
              </a:gs>
            </a:gsLst>
            <a:lin ang="16200000" scaled="1"/>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逆光</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12" name="矩形: 圆角 33"/>
          <p:cNvSpPr/>
          <p:nvPr/>
        </p:nvSpPr>
        <p:spPr>
          <a:xfrm>
            <a:off x="3662680" y="5469255"/>
            <a:ext cx="2031365" cy="575945"/>
          </a:xfrm>
          <a:prstGeom prst="roundRect">
            <a:avLst>
              <a:gd name="adj" fmla="val 50000"/>
            </a:avLst>
          </a:prstGeom>
          <a:gradFill flip="none" rotWithShape="1">
            <a:gsLst>
              <a:gs pos="7000">
                <a:srgbClr val="316559"/>
              </a:gs>
              <a:gs pos="100000">
                <a:srgbClr val="AAD6CB"/>
              </a:gs>
            </a:gsLst>
            <a:lin ang="16200000" scaled="1"/>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正侧光</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13" name="矩形: 圆角 33"/>
          <p:cNvSpPr/>
          <p:nvPr/>
        </p:nvSpPr>
        <p:spPr>
          <a:xfrm>
            <a:off x="6598285" y="5469255"/>
            <a:ext cx="2031365" cy="575945"/>
          </a:xfrm>
          <a:prstGeom prst="roundRect">
            <a:avLst>
              <a:gd name="adj" fmla="val 50000"/>
            </a:avLst>
          </a:prstGeom>
          <a:gradFill flip="none" rotWithShape="1">
            <a:gsLst>
              <a:gs pos="7000">
                <a:srgbClr val="316559"/>
              </a:gs>
              <a:gs pos="100000">
                <a:srgbClr val="AAD6CB"/>
              </a:gs>
            </a:gsLst>
            <a:lin ang="16200000" scaled="1"/>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顺光</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14" name="矩形: 圆角 33"/>
          <p:cNvSpPr/>
          <p:nvPr/>
        </p:nvSpPr>
        <p:spPr>
          <a:xfrm>
            <a:off x="9552940" y="5469255"/>
            <a:ext cx="2031365" cy="575945"/>
          </a:xfrm>
          <a:prstGeom prst="roundRect">
            <a:avLst>
              <a:gd name="adj" fmla="val 50000"/>
            </a:avLst>
          </a:prstGeom>
          <a:gradFill flip="none" rotWithShape="1">
            <a:gsLst>
              <a:gs pos="7000">
                <a:srgbClr val="316559"/>
              </a:gs>
              <a:gs pos="100000">
                <a:srgbClr val="AAD6CB"/>
              </a:gs>
            </a:gsLst>
            <a:lin ang="16200000" scaled="1"/>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前侧光</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cxnSp>
        <p:nvCxnSpPr>
          <p:cNvPr id="15" name="直接连接符 14"/>
          <p:cNvCxnSpPr/>
          <p:nvPr/>
        </p:nvCxnSpPr>
        <p:spPr>
          <a:xfrm>
            <a:off x="1743075" y="4498975"/>
            <a:ext cx="8029575" cy="953135"/>
          </a:xfrm>
          <a:prstGeom prst="line">
            <a:avLst/>
          </a:prstGeom>
          <a:ln w="31750" cap="rnd" cmpd="sng">
            <a:solidFill>
              <a:srgbClr val="528478"/>
            </a:solidFill>
            <a:round/>
          </a:ln>
        </p:spPr>
        <p:style>
          <a:lnRef idx="0">
            <a:srgbClr val="FFFFFF"/>
          </a:lnRef>
          <a:fillRef idx="0">
            <a:srgbClr val="FFFFFF"/>
          </a:fillRef>
          <a:effectRef idx="0">
            <a:srgbClr val="FFFFFF"/>
          </a:effectRef>
          <a:fontRef idx="minor">
            <a:schemeClr val="tx1"/>
          </a:fontRef>
        </p:style>
      </p:cxnSp>
      <p:cxnSp>
        <p:nvCxnSpPr>
          <p:cNvPr id="16" name="直接连接符 15"/>
          <p:cNvCxnSpPr/>
          <p:nvPr/>
        </p:nvCxnSpPr>
        <p:spPr>
          <a:xfrm flipH="1">
            <a:off x="2599690" y="4481830"/>
            <a:ext cx="1913255" cy="1042035"/>
          </a:xfrm>
          <a:prstGeom prst="line">
            <a:avLst/>
          </a:prstGeom>
          <a:ln w="31750" cap="rnd" cmpd="sng">
            <a:solidFill>
              <a:srgbClr val="528478"/>
            </a:solidFill>
            <a:round/>
          </a:ln>
        </p:spPr>
        <p:style>
          <a:lnRef idx="0">
            <a:srgbClr val="FFFFFF"/>
          </a:lnRef>
          <a:fillRef idx="0">
            <a:srgbClr val="FFFFFF"/>
          </a:fillRef>
          <a:effectRef idx="0">
            <a:srgbClr val="FFFFFF"/>
          </a:effectRef>
          <a:fontRef idx="minor">
            <a:schemeClr val="tx1"/>
          </a:fontRef>
        </p:style>
      </p:cxnSp>
      <p:cxnSp>
        <p:nvCxnSpPr>
          <p:cNvPr id="22" name="直接连接符 21"/>
          <p:cNvCxnSpPr/>
          <p:nvPr/>
        </p:nvCxnSpPr>
        <p:spPr>
          <a:xfrm flipH="1">
            <a:off x="4678680" y="4509770"/>
            <a:ext cx="2854325" cy="959485"/>
          </a:xfrm>
          <a:prstGeom prst="line">
            <a:avLst/>
          </a:prstGeom>
          <a:ln w="31750" cap="rnd" cmpd="sng">
            <a:solidFill>
              <a:srgbClr val="528478"/>
            </a:solidFill>
            <a:round/>
          </a:ln>
        </p:spPr>
        <p:style>
          <a:lnRef idx="0">
            <a:srgbClr val="FFFFFF"/>
          </a:lnRef>
          <a:fillRef idx="0">
            <a:srgbClr val="FFFFFF"/>
          </a:fillRef>
          <a:effectRef idx="0">
            <a:srgbClr val="FFFFFF"/>
          </a:effectRef>
          <a:fontRef idx="minor">
            <a:schemeClr val="tx1"/>
          </a:fontRef>
        </p:style>
      </p:cxnSp>
      <p:cxnSp>
        <p:nvCxnSpPr>
          <p:cNvPr id="23" name="直接连接符 22"/>
          <p:cNvCxnSpPr/>
          <p:nvPr/>
        </p:nvCxnSpPr>
        <p:spPr>
          <a:xfrm flipH="1">
            <a:off x="7698740" y="4495800"/>
            <a:ext cx="2854325" cy="959485"/>
          </a:xfrm>
          <a:prstGeom prst="line">
            <a:avLst/>
          </a:prstGeom>
          <a:ln w="31750" cap="rnd" cmpd="sng">
            <a:solidFill>
              <a:srgbClr val="528478"/>
            </a:solidFill>
            <a:round/>
          </a:ln>
        </p:spPr>
        <p:style>
          <a:lnRef idx="0">
            <a:srgbClr val="FFFFFF"/>
          </a:lnRef>
          <a:fillRef idx="0">
            <a:srgbClr val="FFFFFF"/>
          </a:fillRef>
          <a:effectRef idx="0">
            <a:srgbClr val="FFFFFF"/>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2000"/>
                                  </p:stCondLst>
                                  <p:childTnLst>
                                    <p:animEffect transition="out" filter="fade">
                                      <p:cBhvr>
                                        <p:cTn id="6" dur="500"/>
                                        <p:tgtEl>
                                          <p:spTgt spid="21"/>
                                        </p:tgtEl>
                                      </p:cBhvr>
                                    </p:animEffect>
                                    <p:set>
                                      <p:cBhvr>
                                        <p:cTn id="7" dur="1" fill="hold">
                                          <p:stCondLst>
                                            <p:cond delay="499"/>
                                          </p:stCondLst>
                                        </p:cTn>
                                        <p:tgtEl>
                                          <p:spTgt spid="2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2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96023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34" name="矩形: 圆角 33"/>
          <p:cNvSpPr/>
          <p:nvPr/>
        </p:nvSpPr>
        <p:spPr>
          <a:xfrm>
            <a:off x="715010"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光影的特点</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pic>
        <p:nvPicPr>
          <p:cNvPr id="4" name="图片 3" descr="mmexport1779885521010"/>
          <p:cNvPicPr>
            <a:picLocks noChangeAspect="1"/>
          </p:cNvPicPr>
          <p:nvPr/>
        </p:nvPicPr>
        <p:blipFill>
          <a:blip r:embed="rId2"/>
          <a:stretch>
            <a:fillRect/>
          </a:stretch>
        </p:blipFill>
        <p:spPr>
          <a:xfrm>
            <a:off x="1581785" y="1162685"/>
            <a:ext cx="4184015" cy="5391150"/>
          </a:xfrm>
          <a:prstGeom prst="rect">
            <a:avLst/>
          </a:prstGeom>
        </p:spPr>
      </p:pic>
      <p:pic>
        <p:nvPicPr>
          <p:cNvPr id="8" name="图片 7" descr="mmexport1779885903131"/>
          <p:cNvPicPr>
            <a:picLocks noChangeAspect="1"/>
          </p:cNvPicPr>
          <p:nvPr/>
        </p:nvPicPr>
        <p:blipFill>
          <a:blip r:embed="rId3"/>
          <a:stretch>
            <a:fillRect/>
          </a:stretch>
        </p:blipFill>
        <p:spPr>
          <a:xfrm>
            <a:off x="6499225" y="1162685"/>
            <a:ext cx="4192270" cy="5401945"/>
          </a:xfrm>
          <a:prstGeom prst="rect">
            <a:avLst/>
          </a:prstGeom>
        </p:spPr>
      </p:pic>
      <p:sp>
        <p:nvSpPr>
          <p:cNvPr id="2" name="文本框 1"/>
          <p:cNvSpPr txBox="1"/>
          <p:nvPr/>
        </p:nvSpPr>
        <p:spPr>
          <a:xfrm>
            <a:off x="1804035" y="4551680"/>
            <a:ext cx="2555875" cy="1511300"/>
          </a:xfrm>
          <a:prstGeom prst="rect">
            <a:avLst/>
          </a:prstGeom>
          <a:solidFill>
            <a:srgbClr val="F1F1F1"/>
          </a:solidFill>
        </p:spPr>
        <p:txBody>
          <a:bodyPr wrap="square" rtlCol="0">
            <a:noAutofit/>
          </a:bodyPr>
          <a:p>
            <a:r>
              <a:rPr lang="zh-CN" altLang="en-US" b="1">
                <a:solidFill>
                  <a:srgbClr val="FF0000"/>
                </a:solidFill>
              </a:rPr>
              <a:t>光与镜头方向一致</a:t>
            </a:r>
            <a:endParaRPr lang="zh-CN" altLang="en-US" b="1">
              <a:solidFill>
                <a:srgbClr val="FF0000"/>
              </a:solidFill>
            </a:endParaRPr>
          </a:p>
        </p:txBody>
      </p:sp>
      <p:sp>
        <p:nvSpPr>
          <p:cNvPr id="3" name="文本框 2"/>
          <p:cNvSpPr txBox="1"/>
          <p:nvPr/>
        </p:nvSpPr>
        <p:spPr>
          <a:xfrm>
            <a:off x="6499225" y="4551680"/>
            <a:ext cx="2555875" cy="1511300"/>
          </a:xfrm>
          <a:prstGeom prst="rect">
            <a:avLst/>
          </a:prstGeom>
          <a:solidFill>
            <a:srgbClr val="F1F1F1"/>
          </a:solidFill>
        </p:spPr>
        <p:txBody>
          <a:bodyPr wrap="square" rtlCol="0">
            <a:noAutofit/>
          </a:bodyPr>
          <a:p>
            <a:r>
              <a:rPr lang="zh-CN" altLang="en-US" b="1">
                <a:solidFill>
                  <a:srgbClr val="FF0000"/>
                </a:solidFill>
                <a:sym typeface="+mn-ea"/>
              </a:rPr>
              <a:t>光与镜头方向相反</a:t>
            </a:r>
            <a:endParaRPr lang="zh-CN" altLang="en-US" b="1">
              <a:solidFill>
                <a:srgbClr val="FF0000"/>
              </a:solidFill>
            </a:endParaRPr>
          </a:p>
          <a:p>
            <a:endParaRPr lang="zh-CN" altLang="en-US" b="1">
              <a:solidFill>
                <a:srgbClr val="FF0000"/>
              </a:solidFill>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34" name="矩形: 圆角 33"/>
          <p:cNvSpPr/>
          <p:nvPr/>
        </p:nvSpPr>
        <p:spPr>
          <a:xfrm>
            <a:off x="715010" y="42926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光影的特点</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pic>
        <p:nvPicPr>
          <p:cNvPr id="2" name="图片 1" descr="mmexport1779885909337"/>
          <p:cNvPicPr>
            <a:picLocks noChangeAspect="1"/>
          </p:cNvPicPr>
          <p:nvPr>
            <p:custDataLst>
              <p:tags r:id="rId2"/>
            </p:custDataLst>
          </p:nvPr>
        </p:nvPicPr>
        <p:blipFill>
          <a:blip r:embed="rId3"/>
          <a:stretch>
            <a:fillRect/>
          </a:stretch>
        </p:blipFill>
        <p:spPr>
          <a:xfrm>
            <a:off x="6597015" y="1171575"/>
            <a:ext cx="4166235" cy="5367655"/>
          </a:xfrm>
          <a:prstGeom prst="rect">
            <a:avLst/>
          </a:prstGeom>
        </p:spPr>
      </p:pic>
      <p:pic>
        <p:nvPicPr>
          <p:cNvPr id="3" name="图片 2" descr="mmexport1779885889172"/>
          <p:cNvPicPr>
            <a:picLocks noChangeAspect="1"/>
          </p:cNvPicPr>
          <p:nvPr>
            <p:custDataLst>
              <p:tags r:id="rId4"/>
            </p:custDataLst>
          </p:nvPr>
        </p:nvPicPr>
        <p:blipFill>
          <a:blip r:embed="rId5"/>
          <a:stretch>
            <a:fillRect/>
          </a:stretch>
        </p:blipFill>
        <p:spPr>
          <a:xfrm>
            <a:off x="1530985" y="1171575"/>
            <a:ext cx="4166235" cy="5367655"/>
          </a:xfrm>
          <a:prstGeom prst="rect">
            <a:avLst/>
          </a:prstGeom>
        </p:spPr>
      </p:pic>
      <p:sp>
        <p:nvSpPr>
          <p:cNvPr id="4" name="文本框 3"/>
          <p:cNvSpPr txBox="1"/>
          <p:nvPr>
            <p:custDataLst>
              <p:tags r:id="rId6"/>
            </p:custDataLst>
          </p:nvPr>
        </p:nvSpPr>
        <p:spPr>
          <a:xfrm>
            <a:off x="2821940" y="4150360"/>
            <a:ext cx="1356360" cy="337185"/>
          </a:xfrm>
          <a:prstGeom prst="rect">
            <a:avLst/>
          </a:prstGeom>
          <a:noFill/>
        </p:spPr>
        <p:txBody>
          <a:bodyPr wrap="square" rtlCol="0">
            <a:spAutoFit/>
          </a:bodyPr>
          <a:p>
            <a:r>
              <a:rPr lang="zh-CN" altLang="en-US" sz="1600"/>
              <a:t>（伦勃朗光）</a:t>
            </a:r>
            <a:endParaRPr lang="zh-CN" altLang="en-US" sz="1600"/>
          </a:p>
        </p:txBody>
      </p:sp>
      <p:sp>
        <p:nvSpPr>
          <p:cNvPr id="5" name="文本框 4"/>
          <p:cNvSpPr txBox="1"/>
          <p:nvPr>
            <p:custDataLst>
              <p:tags r:id="rId7"/>
            </p:custDataLst>
          </p:nvPr>
        </p:nvSpPr>
        <p:spPr>
          <a:xfrm>
            <a:off x="7918450" y="4182110"/>
            <a:ext cx="1540510" cy="484505"/>
          </a:xfrm>
          <a:prstGeom prst="rect">
            <a:avLst/>
          </a:prstGeom>
          <a:noFill/>
        </p:spPr>
        <p:txBody>
          <a:bodyPr wrap="square" rtlCol="0">
            <a:noAutofit/>
          </a:bodyPr>
          <a:p>
            <a:r>
              <a:rPr lang="zh-CN" altLang="en-US" sz="1600"/>
              <a:t>（阴阳光）</a:t>
            </a:r>
            <a:endParaRPr lang="zh-CN" altLang="en-US" sz="1600"/>
          </a:p>
        </p:txBody>
      </p:sp>
      <p:sp>
        <p:nvSpPr>
          <p:cNvPr id="6" name="文本框 5"/>
          <p:cNvSpPr txBox="1"/>
          <p:nvPr>
            <p:custDataLst>
              <p:tags r:id="rId8"/>
            </p:custDataLst>
          </p:nvPr>
        </p:nvSpPr>
        <p:spPr>
          <a:xfrm>
            <a:off x="1736725" y="4519295"/>
            <a:ext cx="2302510" cy="1847850"/>
          </a:xfrm>
          <a:prstGeom prst="rect">
            <a:avLst/>
          </a:prstGeom>
          <a:solidFill>
            <a:srgbClr val="F1F1F1"/>
          </a:solidFill>
        </p:spPr>
        <p:txBody>
          <a:bodyPr wrap="square" rtlCol="0">
            <a:noAutofit/>
          </a:bodyPr>
          <a:p>
            <a:r>
              <a:rPr lang="zh-CN" altLang="en-US" b="1">
                <a:solidFill>
                  <a:srgbClr val="FF0000"/>
                </a:solidFill>
              </a:rPr>
              <a:t>光源与被拍摄物呈</a:t>
            </a:r>
            <a:r>
              <a:rPr lang="en-US" altLang="zh-CN" b="1">
                <a:solidFill>
                  <a:srgbClr val="FF0000"/>
                </a:solidFill>
              </a:rPr>
              <a:t>45</a:t>
            </a:r>
            <a:r>
              <a:rPr lang="zh-CN" altLang="en-US" b="1">
                <a:solidFill>
                  <a:srgbClr val="FF0000"/>
                </a:solidFill>
              </a:rPr>
              <a:t>°关系</a:t>
            </a:r>
            <a:endParaRPr lang="zh-CN" altLang="en-US" b="1">
              <a:solidFill>
                <a:srgbClr val="FF0000"/>
              </a:solidFill>
            </a:endParaRPr>
          </a:p>
        </p:txBody>
      </p:sp>
      <p:sp>
        <p:nvSpPr>
          <p:cNvPr id="7" name="文本框 6"/>
          <p:cNvSpPr txBox="1"/>
          <p:nvPr>
            <p:custDataLst>
              <p:tags r:id="rId9"/>
            </p:custDataLst>
          </p:nvPr>
        </p:nvSpPr>
        <p:spPr>
          <a:xfrm>
            <a:off x="6833235" y="4487545"/>
            <a:ext cx="1793875" cy="1511300"/>
          </a:xfrm>
          <a:prstGeom prst="rect">
            <a:avLst/>
          </a:prstGeom>
          <a:solidFill>
            <a:srgbClr val="F1F1F1"/>
          </a:solidFill>
        </p:spPr>
        <p:txBody>
          <a:bodyPr wrap="square" rtlCol="0">
            <a:noAutofit/>
          </a:bodyPr>
          <a:p>
            <a:r>
              <a:rPr lang="zh-CN" altLang="en-US" b="1">
                <a:solidFill>
                  <a:srgbClr val="FF0000"/>
                </a:solidFill>
              </a:rPr>
              <a:t>物体左右两侧有比较大的明暗对比</a:t>
            </a:r>
            <a:endParaRPr lang="zh-CN" altLang="en-US" b="1">
              <a:solidFill>
                <a:srgbClr val="FF0000"/>
              </a:solidFill>
            </a:endParaRPr>
          </a:p>
        </p:txBody>
      </p:sp>
      <p:sp>
        <p:nvSpPr>
          <p:cNvPr id="8" name="文本框 7"/>
          <p:cNvSpPr txBox="1"/>
          <p:nvPr>
            <p:custDataLst>
              <p:tags r:id="rId10"/>
            </p:custDataLst>
          </p:nvPr>
        </p:nvSpPr>
        <p:spPr>
          <a:xfrm>
            <a:off x="1736725" y="4150360"/>
            <a:ext cx="1085215" cy="337185"/>
          </a:xfrm>
          <a:prstGeom prst="rect">
            <a:avLst/>
          </a:prstGeom>
          <a:solidFill>
            <a:srgbClr val="EEEEEE"/>
          </a:solidFill>
        </p:spPr>
        <p:txBody>
          <a:bodyPr wrap="square" rtlCol="0">
            <a:spAutoFit/>
          </a:bodyPr>
          <a:p>
            <a:r>
              <a:rPr lang="zh-CN" altLang="en-US" sz="1600" b="1"/>
              <a:t>前侧光</a:t>
            </a:r>
            <a:endParaRPr lang="zh-CN" altLang="en-US" sz="1600" b="1"/>
          </a:p>
        </p:txBody>
      </p:sp>
      <p:sp>
        <p:nvSpPr>
          <p:cNvPr id="9" name="文本框 8"/>
          <p:cNvSpPr txBox="1"/>
          <p:nvPr>
            <p:custDataLst>
              <p:tags r:id="rId11"/>
            </p:custDataLst>
          </p:nvPr>
        </p:nvSpPr>
        <p:spPr>
          <a:xfrm>
            <a:off x="6833235" y="4182110"/>
            <a:ext cx="1085215" cy="337185"/>
          </a:xfrm>
          <a:prstGeom prst="rect">
            <a:avLst/>
          </a:prstGeom>
          <a:solidFill>
            <a:srgbClr val="EEEEEE"/>
          </a:solidFill>
        </p:spPr>
        <p:txBody>
          <a:bodyPr wrap="square" rtlCol="0">
            <a:spAutoFit/>
          </a:bodyPr>
          <a:p>
            <a:r>
              <a:rPr lang="zh-CN" altLang="en-US" sz="1600" b="1"/>
              <a:t>正侧光</a:t>
            </a:r>
            <a:endParaRPr lang="zh-CN" altLang="en-US" sz="1600" b="1"/>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0" y="635"/>
            <a:ext cx="12191365" cy="6857365"/>
          </a:xfrm>
          <a:prstGeom prst="roundRect">
            <a:avLst>
              <a:gd name="adj" fmla="val 4756"/>
            </a:avLst>
          </a:prstGeom>
          <a:gradFill flip="none" rotWithShape="1">
            <a:gsLst>
              <a:gs pos="90000">
                <a:srgbClr val="FBEAD2"/>
              </a:gs>
              <a:gs pos="41000">
                <a:srgbClr val="FFFFFF">
                  <a:alpha val="90000"/>
                  <a:lumMod val="92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sp>
        <p:nvSpPr>
          <p:cNvPr id="10" name="矩形 9" descr="7b0a2020202022776f7264617274223a2022220a7d0a"/>
          <p:cNvSpPr/>
          <p:nvPr/>
        </p:nvSpPr>
        <p:spPr>
          <a:xfrm>
            <a:off x="715010" y="1856740"/>
            <a:ext cx="11000740" cy="2709545"/>
          </a:xfrm>
          <a:prstGeom prst="rect">
            <a:avLst/>
          </a:prstGeom>
          <a:noFill/>
          <a:ln>
            <a:noFill/>
          </a:ln>
        </p:spPr>
        <p:txBody>
          <a:bodyPr wrap="none" lIns="90170" tIns="46990" rIns="90170" bIns="46990" rtlCol="0" anchor="t">
            <a:spAutoFit/>
          </a:bodyPr>
          <a:p>
            <a:pPr algn="ctr"/>
            <a:r>
              <a:rPr lang="zh-CN" altLang="en-US" sz="8500" b="1">
                <a:blipFill>
                  <a:blip r:embed="rId2">
                    <a:alphaModFix amt="80000"/>
                  </a:blip>
                  <a:stretch>
                    <a:fillRect/>
                  </a:stretch>
                </a:blipFill>
                <a:effectLst/>
                <a:latin typeface="汉仪雪君体简" panose="02010600000101010101" charset="-122"/>
                <a:ea typeface="汉仪雪君体简" panose="02010600000101010101" charset="-122"/>
              </a:rPr>
              <a:t>拍摄时</a:t>
            </a:r>
            <a:endParaRPr lang="zh-CN" altLang="en-US" sz="8500" b="1">
              <a:blipFill>
                <a:blip r:embed="rId2">
                  <a:alphaModFix amt="80000"/>
                </a:blip>
                <a:stretch>
                  <a:fillRect/>
                </a:stretch>
              </a:blipFill>
              <a:effectLst/>
              <a:latin typeface="汉仪雪君体简" panose="02010600000101010101" charset="-122"/>
              <a:ea typeface="汉仪雪君体简" panose="02010600000101010101" charset="-122"/>
            </a:endParaRPr>
          </a:p>
          <a:p>
            <a:pPr algn="ctr"/>
            <a:r>
              <a:rPr lang="zh-CN" altLang="en-US" sz="8500" b="1">
                <a:blipFill>
                  <a:blip r:embed="rId2">
                    <a:alphaModFix amt="80000"/>
                  </a:blip>
                  <a:stretch>
                    <a:fillRect/>
                  </a:stretch>
                </a:blipFill>
                <a:effectLst/>
                <a:latin typeface="汉仪雪君体简" panose="02010600000101010101" charset="-122"/>
                <a:ea typeface="汉仪雪君体简" panose="02010600000101010101" charset="-122"/>
              </a:rPr>
              <a:t>如何找到</a:t>
            </a:r>
            <a:r>
              <a:rPr lang="zh-CN" altLang="en-US" sz="8500" b="1">
                <a:blipFill>
                  <a:blip r:embed="rId2">
                    <a:alphaModFix amt="80000"/>
                  </a:blip>
                  <a:stretch>
                    <a:fillRect/>
                  </a:stretch>
                </a:blipFill>
                <a:effectLst/>
                <a:latin typeface="汉仪雪君体简" panose="02010600000101010101" charset="-122"/>
                <a:ea typeface="汉仪雪君体简" panose="02010600000101010101" charset="-122"/>
              </a:rPr>
              <a:t>最合适的光？</a:t>
            </a:r>
            <a:endParaRPr lang="zh-CN" altLang="en-US" sz="8500" b="1">
              <a:blipFill>
                <a:blip r:embed="rId2">
                  <a:alphaModFix amt="80000"/>
                </a:blip>
                <a:stretch>
                  <a:fillRect/>
                </a:stretch>
              </a:blipFill>
              <a:effectLst/>
              <a:latin typeface="汉仪雪君体简" panose="02010600000101010101" charset="-122"/>
              <a:ea typeface="汉仪雪君体简" panose="02010600000101010101" charset="-122"/>
            </a:endParaRPr>
          </a:p>
        </p:txBody>
      </p:sp>
      <p:sp>
        <p:nvSpPr>
          <p:cNvPr id="13" name="矩形: 圆角 33"/>
          <p:cNvSpPr/>
          <p:nvPr/>
        </p:nvSpPr>
        <p:spPr>
          <a:xfrm>
            <a:off x="459105" y="121920"/>
            <a:ext cx="271462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想一想</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v_0_20260531231040_20260531_23123661">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1790700" y="342265"/>
            <a:ext cx="4220210" cy="6172835"/>
          </a:xfrm>
          <a:prstGeom prst="rect">
            <a:avLst/>
          </a:prstGeom>
          <a:effectLst>
            <a:glow rad="63500">
              <a:schemeClr val="accent6">
                <a:satMod val="175000"/>
                <a:alpha val="40000"/>
              </a:schemeClr>
            </a:glow>
            <a:softEdge rad="31750"/>
          </a:effectLst>
        </p:spPr>
      </p:pic>
    </p:spTree>
    <p:custDataLst>
      <p:tags r:id="rId5"/>
    </p:custDataLst>
  </p:cSld>
  <p:clrMapOvr>
    <a:masterClrMapping/>
  </p:clrMapOvr>
  <p:timing>
    <p:tnLst>
      <p:par>
        <p:cTn id="1" dur="indefinite" restart="never" nodeType="tmRoot">
          <p:childTnLst>
            <p:video fullScrn="0">
              <p:cMediaNode>
                <p:cTn id="2" fill="hold" display="1">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635"/>
            <a:ext cx="12191365" cy="685673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5051743" y="429260"/>
            <a:ext cx="208851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知识归纳</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7" name="文本框 6"/>
          <p:cNvSpPr txBox="1"/>
          <p:nvPr/>
        </p:nvSpPr>
        <p:spPr>
          <a:xfrm>
            <a:off x="1020445" y="1559560"/>
            <a:ext cx="10151745" cy="1067435"/>
          </a:xfrm>
          <a:prstGeom prst="rect">
            <a:avLst/>
          </a:prstGeom>
        </p:spPr>
        <p:txBody>
          <a:bodyPr wrap="square">
            <a:noAutofit/>
          </a:bodyPr>
          <a:p>
            <a:r>
              <a:rPr lang="zh-CN" sz="3200" b="1">
                <a:solidFill>
                  <a:schemeClr val="tx1"/>
                </a:solidFill>
                <a:latin typeface="宋体" panose="02010600030101010101" pitchFamily="2" charset="-122"/>
                <a:ea typeface="宋体" panose="02010600030101010101" pitchFamily="2" charset="-122"/>
              </a:rPr>
              <a:t>摄影中，</a:t>
            </a:r>
            <a:r>
              <a:rPr lang="zh-CN" sz="3200" b="1">
                <a:gradFill>
                  <a:gsLst>
                    <a:gs pos="50000">
                      <a:schemeClr val="accent6"/>
                    </a:gs>
                    <a:gs pos="0">
                      <a:schemeClr val="accent6">
                        <a:lumMod val="25000"/>
                        <a:lumOff val="75000"/>
                      </a:schemeClr>
                    </a:gs>
                    <a:gs pos="100000">
                      <a:schemeClr val="accent6">
                        <a:lumMod val="85000"/>
                      </a:schemeClr>
                    </a:gs>
                  </a:gsLst>
                  <a:lin ang="5400000" scaled="1"/>
                </a:gradFill>
                <a:latin typeface="宋体" panose="02010600030101010101" pitchFamily="2" charset="-122"/>
                <a:ea typeface="宋体" panose="02010600030101010101" pitchFamily="2" charset="-122"/>
              </a:rPr>
              <a:t>景别、</a:t>
            </a:r>
            <a:r>
              <a:rPr lang="zh-CN" sz="3200" b="1">
                <a:gradFill>
                  <a:gsLst>
                    <a:gs pos="50000">
                      <a:schemeClr val="accent6"/>
                    </a:gs>
                    <a:gs pos="0">
                      <a:schemeClr val="accent6">
                        <a:lumMod val="25000"/>
                        <a:lumOff val="75000"/>
                      </a:schemeClr>
                    </a:gs>
                    <a:gs pos="100000">
                      <a:schemeClr val="accent6">
                        <a:lumMod val="85000"/>
                      </a:schemeClr>
                    </a:gs>
                  </a:gsLst>
                  <a:lin ang="5400000" scaled="1"/>
                </a:gradFill>
                <a:latin typeface="宋体" panose="02010600030101010101" pitchFamily="2" charset="-122"/>
                <a:ea typeface="宋体" panose="02010600030101010101" pitchFamily="2" charset="-122"/>
                <a:sym typeface="+mn-ea"/>
              </a:rPr>
              <a:t>构图、</a:t>
            </a:r>
            <a:r>
              <a:rPr lang="zh-CN" sz="3200" b="1">
                <a:gradFill>
                  <a:gsLst>
                    <a:gs pos="50000">
                      <a:schemeClr val="accent6"/>
                    </a:gs>
                    <a:gs pos="0">
                      <a:schemeClr val="accent6">
                        <a:lumMod val="25000"/>
                        <a:lumOff val="75000"/>
                      </a:schemeClr>
                    </a:gs>
                    <a:gs pos="100000">
                      <a:schemeClr val="accent6">
                        <a:lumMod val="85000"/>
                      </a:schemeClr>
                    </a:gs>
                  </a:gsLst>
                  <a:lin ang="5400000" scaled="1"/>
                </a:gradFill>
                <a:latin typeface="宋体" panose="02010600030101010101" pitchFamily="2" charset="-122"/>
                <a:ea typeface="宋体" panose="02010600030101010101" pitchFamily="2" charset="-122"/>
              </a:rPr>
              <a:t>光影</a:t>
            </a:r>
            <a:r>
              <a:rPr lang="zh-CN" sz="3200" b="1">
                <a:solidFill>
                  <a:schemeClr val="tx1"/>
                </a:solidFill>
                <a:latin typeface="宋体" panose="02010600030101010101" pitchFamily="2" charset="-122"/>
                <a:ea typeface="宋体" panose="02010600030101010101" pitchFamily="2" charset="-122"/>
              </a:rPr>
              <a:t>是单独存在的吗？</a:t>
            </a:r>
            <a:endParaRPr lang="zh-CN" sz="3200" b="1">
              <a:solidFill>
                <a:schemeClr val="tx1"/>
              </a:solidFill>
              <a:latin typeface="宋体" panose="02010600030101010101" pitchFamily="2" charset="-122"/>
              <a:ea typeface="宋体" panose="02010600030101010101" pitchFamily="2" charset="-122"/>
            </a:endParaRPr>
          </a:p>
        </p:txBody>
      </p:sp>
      <p:sp>
        <p:nvSpPr>
          <p:cNvPr id="2" name="文本框 1"/>
          <p:cNvSpPr txBox="1"/>
          <p:nvPr/>
        </p:nvSpPr>
        <p:spPr>
          <a:xfrm>
            <a:off x="1079500" y="2626995"/>
            <a:ext cx="10151745" cy="1764030"/>
          </a:xfrm>
          <a:prstGeom prst="rect">
            <a:avLst/>
          </a:prstGeom>
        </p:spPr>
        <p:txBody>
          <a:bodyPr wrap="square">
            <a:noAutofit/>
          </a:bodyPr>
          <a:p>
            <a:r>
              <a:rPr lang="en-US" altLang="zh-CN" sz="2400" b="1">
                <a:solidFill>
                  <a:srgbClr val="C00000"/>
                </a:solidFill>
                <a:latin typeface="宋体" panose="02010600030101010101" pitchFamily="2" charset="-122"/>
                <a:ea typeface="宋体" panose="02010600030101010101" pitchFamily="2" charset="-122"/>
              </a:rPr>
              <a:t>  </a:t>
            </a:r>
            <a:r>
              <a:rPr lang="en-US" altLang="zh-CN" sz="2400" b="1">
                <a:solidFill>
                  <a:schemeClr val="tx1"/>
                </a:solidFill>
                <a:latin typeface="宋体" panose="02010600030101010101" pitchFamily="2" charset="-122"/>
                <a:ea typeface="宋体" panose="02010600030101010101" pitchFamily="2" charset="-122"/>
              </a:rPr>
              <a:t>  </a:t>
            </a:r>
            <a:r>
              <a:rPr lang="zh-CN" altLang="en-US" sz="2400" b="1">
                <a:solidFill>
                  <a:schemeClr val="tx1"/>
                </a:solidFill>
                <a:latin typeface="宋体" panose="02010600030101010101" pitchFamily="2" charset="-122"/>
                <a:ea typeface="宋体" panose="02010600030101010101" pitchFamily="2" charset="-122"/>
              </a:rPr>
              <a:t>他们不是单独存在的，每一张优秀的照片、每一段精彩的镜头，都是把这几大技巧融合在一起、综合运用，最终才拍出有</a:t>
            </a:r>
            <a:r>
              <a:rPr lang="zh-CN" altLang="en-US" sz="2400" b="1">
                <a:gradFill>
                  <a:gsLst>
                    <a:gs pos="50000">
                      <a:schemeClr val="accent6"/>
                    </a:gs>
                    <a:gs pos="0">
                      <a:schemeClr val="accent6">
                        <a:lumMod val="25000"/>
                        <a:lumOff val="75000"/>
                      </a:schemeClr>
                    </a:gs>
                    <a:gs pos="100000">
                      <a:schemeClr val="accent6">
                        <a:lumMod val="85000"/>
                      </a:schemeClr>
                    </a:gs>
                  </a:gsLst>
                  <a:lin ang="5400000" scaled="1"/>
                </a:gradFill>
                <a:latin typeface="宋体" panose="02010600030101010101" pitchFamily="2" charset="-122"/>
                <a:ea typeface="宋体" panose="02010600030101010101" pitchFamily="2" charset="-122"/>
              </a:rPr>
              <a:t>感染力</a:t>
            </a:r>
            <a:r>
              <a:rPr lang="zh-CN" altLang="en-US" sz="2400" b="1">
                <a:solidFill>
                  <a:schemeClr val="tx1"/>
                </a:solidFill>
                <a:latin typeface="宋体" panose="02010600030101010101" pitchFamily="2" charset="-122"/>
                <a:ea typeface="宋体" panose="02010600030101010101" pitchFamily="2" charset="-122"/>
              </a:rPr>
              <a:t>、有</a:t>
            </a:r>
            <a:r>
              <a:rPr lang="zh-CN" altLang="en-US" sz="2400" b="1">
                <a:gradFill>
                  <a:gsLst>
                    <a:gs pos="50000">
                      <a:schemeClr val="accent6"/>
                    </a:gs>
                    <a:gs pos="0">
                      <a:schemeClr val="accent6">
                        <a:lumMod val="25000"/>
                        <a:lumOff val="75000"/>
                      </a:schemeClr>
                    </a:gs>
                    <a:gs pos="100000">
                      <a:schemeClr val="accent6">
                        <a:lumMod val="85000"/>
                      </a:schemeClr>
                    </a:gs>
                  </a:gsLst>
                  <a:lin ang="5400000" scaled="1"/>
                </a:gradFill>
                <a:latin typeface="宋体" panose="02010600030101010101" pitchFamily="2" charset="-122"/>
                <a:ea typeface="宋体" panose="02010600030101010101" pitchFamily="2" charset="-122"/>
              </a:rPr>
              <a:t>故事感</a:t>
            </a:r>
            <a:r>
              <a:rPr lang="zh-CN" altLang="en-US" sz="2400" b="1">
                <a:solidFill>
                  <a:schemeClr val="tx1"/>
                </a:solidFill>
                <a:latin typeface="宋体" panose="02010600030101010101" pitchFamily="2" charset="-122"/>
                <a:ea typeface="宋体" panose="02010600030101010101" pitchFamily="2" charset="-122"/>
              </a:rPr>
              <a:t>的画面。</a:t>
            </a:r>
            <a:endParaRPr lang="zh-CN" altLang="en-US" sz="2400" b="1">
              <a:solidFill>
                <a:schemeClr val="tx1"/>
              </a:solidFill>
              <a:latin typeface="宋体" panose="02010600030101010101" pitchFamily="2" charset="-122"/>
              <a:ea typeface="宋体" panose="02010600030101010101" pitchFamily="2" charset="-122"/>
            </a:endParaRPr>
          </a:p>
        </p:txBody>
      </p:sp>
      <p:pic>
        <p:nvPicPr>
          <p:cNvPr id="5" name="图片 4" descr="mmexport1779935337688"/>
          <p:cNvPicPr>
            <a:picLocks noChangeAspect="1"/>
          </p:cNvPicPr>
          <p:nvPr/>
        </p:nvPicPr>
        <p:blipFill>
          <a:blip r:embed="rId2"/>
          <a:stretch>
            <a:fillRect/>
          </a:stretch>
        </p:blipFill>
        <p:spPr>
          <a:xfrm>
            <a:off x="1020445" y="4484370"/>
            <a:ext cx="2125345" cy="1319530"/>
          </a:xfrm>
          <a:prstGeom prst="rect">
            <a:avLst/>
          </a:prstGeom>
        </p:spPr>
      </p:pic>
      <p:pic>
        <p:nvPicPr>
          <p:cNvPr id="4" name="图片 3" descr="Camera_1040g3k031sbn7o49m8305nm3s8m088kfl8nt5p8"/>
          <p:cNvPicPr>
            <a:picLocks noChangeAspect="1"/>
          </p:cNvPicPr>
          <p:nvPr/>
        </p:nvPicPr>
        <p:blipFill>
          <a:blip r:embed="rId3"/>
          <a:srcRect b="10785"/>
          <a:stretch>
            <a:fillRect/>
          </a:stretch>
        </p:blipFill>
        <p:spPr>
          <a:xfrm>
            <a:off x="3390265" y="4512945"/>
            <a:ext cx="2573020" cy="1290955"/>
          </a:xfrm>
          <a:prstGeom prst="rect">
            <a:avLst/>
          </a:prstGeom>
        </p:spPr>
      </p:pic>
      <p:pic>
        <p:nvPicPr>
          <p:cNvPr id="6" name="图片 5"/>
          <p:cNvPicPr>
            <a:picLocks noChangeAspect="1"/>
          </p:cNvPicPr>
          <p:nvPr/>
        </p:nvPicPr>
        <p:blipFill>
          <a:blip r:embed="rId4"/>
          <a:srcRect r="25647"/>
          <a:stretch>
            <a:fillRect/>
          </a:stretch>
        </p:blipFill>
        <p:spPr>
          <a:xfrm>
            <a:off x="9716770" y="4523105"/>
            <a:ext cx="1715770" cy="1280795"/>
          </a:xfrm>
          <a:prstGeom prst="rect">
            <a:avLst/>
          </a:prstGeom>
        </p:spPr>
      </p:pic>
      <p:pic>
        <p:nvPicPr>
          <p:cNvPr id="8" name="图片 7" descr="mmexport1779937248397"/>
          <p:cNvPicPr>
            <a:picLocks noChangeAspect="1"/>
          </p:cNvPicPr>
          <p:nvPr/>
        </p:nvPicPr>
        <p:blipFill>
          <a:blip r:embed="rId5"/>
          <a:stretch>
            <a:fillRect/>
          </a:stretch>
        </p:blipFill>
        <p:spPr>
          <a:xfrm>
            <a:off x="6158230" y="4512945"/>
            <a:ext cx="3458845" cy="129095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263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5051743" y="429260"/>
            <a:ext cx="208851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任务</a:t>
            </a:r>
            <a:r>
              <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3</a:t>
            </a:r>
            <a:endPar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7" name="文本框 6"/>
          <p:cNvSpPr txBox="1"/>
          <p:nvPr/>
        </p:nvSpPr>
        <p:spPr>
          <a:xfrm>
            <a:off x="1453515" y="1389380"/>
            <a:ext cx="9464675" cy="745490"/>
          </a:xfrm>
          <a:prstGeom prst="rect">
            <a:avLst/>
          </a:prstGeom>
        </p:spPr>
        <p:txBody>
          <a:bodyPr wrap="square">
            <a:noAutofit/>
          </a:bodyPr>
          <a:p>
            <a:r>
              <a:rPr lang="zh-CN" altLang="en-US" sz="3200" b="1">
                <a:solidFill>
                  <a:srgbClr val="C00000"/>
                </a:solidFill>
                <a:latin typeface="宋体" panose="02010600030101010101" pitchFamily="2" charset="-122"/>
                <a:ea typeface="宋体" panose="02010600030101010101" pitchFamily="2" charset="-122"/>
              </a:rPr>
              <a:t>主题摄影《我的同学》</a:t>
            </a:r>
            <a:endParaRPr lang="zh-CN" altLang="en-US" sz="3200" b="1">
              <a:solidFill>
                <a:srgbClr val="C00000"/>
              </a:solidFill>
              <a:latin typeface="宋体" panose="02010600030101010101" pitchFamily="2" charset="-122"/>
              <a:ea typeface="宋体" panose="02010600030101010101" pitchFamily="2" charset="-122"/>
            </a:endParaRPr>
          </a:p>
          <a:p>
            <a:endParaRPr lang="zh-CN" altLang="en-US" sz="3200" b="1">
              <a:solidFill>
                <a:srgbClr val="C00000"/>
              </a:solidFill>
              <a:latin typeface="宋体" panose="02010600030101010101" pitchFamily="2" charset="-122"/>
              <a:ea typeface="宋体" panose="02010600030101010101" pitchFamily="2" charset="-122"/>
            </a:endParaRPr>
          </a:p>
        </p:txBody>
      </p:sp>
      <p:sp>
        <p:nvSpPr>
          <p:cNvPr id="8" name="文本框 7"/>
          <p:cNvSpPr txBox="1"/>
          <p:nvPr/>
        </p:nvSpPr>
        <p:spPr>
          <a:xfrm>
            <a:off x="1453515" y="2452370"/>
            <a:ext cx="9693910" cy="3328670"/>
          </a:xfrm>
          <a:prstGeom prst="rect">
            <a:avLst/>
          </a:prstGeom>
        </p:spPr>
        <p:txBody>
          <a:bodyPr wrap="square">
            <a:noAutofit/>
          </a:bodyPr>
          <a:p>
            <a:pPr algn="l">
              <a:lnSpc>
                <a:spcPct val="130000"/>
              </a:lnSpc>
            </a:pPr>
            <a:r>
              <a:rPr lang="zh-CN" sz="2400" b="1">
                <a:solidFill>
                  <a:schemeClr val="tx1"/>
                </a:solidFill>
                <a:latin typeface="微软雅黑" panose="020B0503020204020204" charset="-122"/>
                <a:ea typeface="微软雅黑" panose="020B0503020204020204" charset="-122"/>
                <a:cs typeface="微软雅黑" panose="020B0503020204020204" charset="-122"/>
              </a:rPr>
              <a:t>创作要求：</a:t>
            </a:r>
            <a:endParaRPr lang="zh-CN" sz="2400" b="1">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1</a:t>
            </a:r>
            <a:r>
              <a:rPr lang="en-US" altLang="zh-CN" sz="2000">
                <a:latin typeface="微软雅黑" panose="020B0503020204020204" charset="-122"/>
                <a:ea typeface="微软雅黑" panose="020B0503020204020204" charset="-122"/>
                <a:cs typeface="微软雅黑" panose="020B0503020204020204" charset="-122"/>
                <a:sym typeface="+mn-ea"/>
              </a:rPr>
              <a:t>.</a:t>
            </a:r>
            <a:r>
              <a:rPr lang="zh-CN" altLang="en-US" sz="2000">
                <a:latin typeface="微软雅黑" panose="020B0503020204020204" charset="-122"/>
                <a:ea typeface="微软雅黑" panose="020B0503020204020204" charset="-122"/>
                <a:sym typeface="+mn-ea"/>
              </a:rPr>
              <a:t>以小组为单位，按抽取的任务单在教室内完成主题拍摄</a:t>
            </a: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2.</a:t>
            </a:r>
            <a:r>
              <a:rPr lang="en-US" altLang="en-US" sz="2000">
                <a:solidFill>
                  <a:schemeClr val="tx1"/>
                </a:solidFill>
                <a:latin typeface="微软雅黑" panose="020B0503020204020204" charset="-122"/>
                <a:ea typeface="微软雅黑" panose="020B0503020204020204" charset="-122"/>
                <a:cs typeface="微软雅黑" panose="020B0503020204020204" charset="-122"/>
              </a:rPr>
              <a:t> </a:t>
            </a:r>
            <a:r>
              <a:rPr lang="zh-CN" sz="2000">
                <a:solidFill>
                  <a:schemeClr val="tx1"/>
                </a:solidFill>
                <a:latin typeface="微软雅黑" panose="020B0503020204020204" charset="-122"/>
                <a:ea typeface="微软雅黑" panose="020B0503020204020204" charset="-122"/>
                <a:cs typeface="微软雅黑" panose="020B0503020204020204" charset="-122"/>
              </a:rPr>
              <a:t>合理</a:t>
            </a:r>
            <a:r>
              <a:rPr lang="zh-CN" altLang="en-US" sz="2000">
                <a:solidFill>
                  <a:schemeClr val="tx1"/>
                </a:solidFill>
                <a:latin typeface="微软雅黑" panose="020B0503020204020204" charset="-122"/>
                <a:ea typeface="微软雅黑" panose="020B0503020204020204" charset="-122"/>
                <a:cs typeface="微软雅黑" panose="020B0503020204020204" charset="-122"/>
              </a:rPr>
              <a:t>运用景别、构图、光影等技巧，拍摄不少于</a:t>
            </a:r>
            <a:r>
              <a:rPr lang="en-US" altLang="zh-CN" sz="2000">
                <a:solidFill>
                  <a:schemeClr val="tx1"/>
                </a:solidFill>
                <a:latin typeface="微软雅黑" panose="020B0503020204020204" charset="-122"/>
                <a:ea typeface="微软雅黑" panose="020B0503020204020204" charset="-122"/>
                <a:cs typeface="微软雅黑" panose="020B0503020204020204" charset="-122"/>
              </a:rPr>
              <a:t>5</a:t>
            </a:r>
            <a:r>
              <a:rPr lang="zh-CN" altLang="en-US" sz="2000">
                <a:solidFill>
                  <a:schemeClr val="tx1"/>
                </a:solidFill>
                <a:latin typeface="微软雅黑" panose="020B0503020204020204" charset="-122"/>
                <a:ea typeface="微软雅黑" panose="020B0503020204020204" charset="-122"/>
                <a:cs typeface="微软雅黑" panose="020B0503020204020204" charset="-122"/>
              </a:rPr>
              <a:t>张照片</a:t>
            </a: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a:t>
            </a: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3.</a:t>
            </a:r>
            <a:r>
              <a:rPr lang="zh-CN" altLang="en-US" sz="2000">
                <a:solidFill>
                  <a:schemeClr val="tx1"/>
                </a:solidFill>
                <a:latin typeface="微软雅黑" panose="020B0503020204020204" charset="-122"/>
                <a:ea typeface="微软雅黑" panose="020B0503020204020204" charset="-122"/>
                <a:cs typeface="微软雅黑" panose="020B0503020204020204" charset="-122"/>
              </a:rPr>
              <a:t>摆拍、抓拍均可，突出班级真实氛围</a:t>
            </a: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a:t>
            </a: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a:t>
            </a:r>
            <a:endParaRPr lang="zh-CN" altLang="en-US" sz="2000" b="1">
              <a:solidFill>
                <a:srgbClr val="C00000"/>
              </a:solidFill>
              <a:latin typeface="宋体" panose="02010600030101010101" pitchFamily="2" charset="-122"/>
              <a:ea typeface="宋体" panose="02010600030101010101" pitchFamily="2" charset="-122"/>
            </a:endParaRPr>
          </a:p>
          <a:p>
            <a:pPr algn="l">
              <a:lnSpc>
                <a:spcPct val="130000"/>
              </a:lnSpc>
            </a:pP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a:t>
            </a: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endParaRPr lang="zh-CN" sz="2000">
              <a:solidFill>
                <a:schemeClr val="tx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1365" cy="685800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4584700" y="429260"/>
            <a:ext cx="3023870"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小组抽取任务卡</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pic>
        <p:nvPicPr>
          <p:cNvPr id="6" name="图片 5" descr="H:/改/图片/1780243710674.png1780243710674"/>
          <p:cNvPicPr>
            <a:picLocks noChangeAspect="1"/>
          </p:cNvPicPr>
          <p:nvPr/>
        </p:nvPicPr>
        <p:blipFill>
          <a:blip r:embed="rId2"/>
          <a:srcRect l="3607" r="3607"/>
          <a:stretch>
            <a:fillRect/>
          </a:stretch>
        </p:blipFill>
        <p:spPr>
          <a:xfrm>
            <a:off x="10149205" y="2289175"/>
            <a:ext cx="1800860" cy="2587625"/>
          </a:xfrm>
          <a:prstGeom prst="rect">
            <a:avLst/>
          </a:prstGeom>
        </p:spPr>
      </p:pic>
      <p:pic>
        <p:nvPicPr>
          <p:cNvPr id="8" name="图片 7" descr="1780243705229"/>
          <p:cNvPicPr>
            <a:picLocks noChangeAspect="1"/>
          </p:cNvPicPr>
          <p:nvPr/>
        </p:nvPicPr>
        <p:blipFill>
          <a:blip r:embed="rId3"/>
          <a:stretch>
            <a:fillRect/>
          </a:stretch>
        </p:blipFill>
        <p:spPr>
          <a:xfrm>
            <a:off x="6155690" y="2285365"/>
            <a:ext cx="1818005" cy="2591435"/>
          </a:xfrm>
          <a:prstGeom prst="rect">
            <a:avLst/>
          </a:prstGeom>
        </p:spPr>
      </p:pic>
      <p:pic>
        <p:nvPicPr>
          <p:cNvPr id="9" name="图片 8" descr="1780243701031"/>
          <p:cNvPicPr>
            <a:picLocks noChangeAspect="1"/>
          </p:cNvPicPr>
          <p:nvPr/>
        </p:nvPicPr>
        <p:blipFill>
          <a:blip r:embed="rId4"/>
          <a:stretch>
            <a:fillRect/>
          </a:stretch>
        </p:blipFill>
        <p:spPr>
          <a:xfrm>
            <a:off x="135890" y="2234565"/>
            <a:ext cx="1838960" cy="2642870"/>
          </a:xfrm>
          <a:prstGeom prst="rect">
            <a:avLst/>
          </a:prstGeom>
        </p:spPr>
      </p:pic>
      <p:pic>
        <p:nvPicPr>
          <p:cNvPr id="4" name="图片 3" descr="1780243891358"/>
          <p:cNvPicPr>
            <a:picLocks noChangeAspect="1"/>
          </p:cNvPicPr>
          <p:nvPr/>
        </p:nvPicPr>
        <p:blipFill>
          <a:blip r:embed="rId5"/>
          <a:stretch>
            <a:fillRect/>
          </a:stretch>
        </p:blipFill>
        <p:spPr>
          <a:xfrm>
            <a:off x="4201160" y="2267585"/>
            <a:ext cx="1800860" cy="2608580"/>
          </a:xfrm>
          <a:prstGeom prst="rect">
            <a:avLst/>
          </a:prstGeom>
        </p:spPr>
      </p:pic>
      <p:pic>
        <p:nvPicPr>
          <p:cNvPr id="5" name="图片 4" descr="1780243726209"/>
          <p:cNvPicPr>
            <a:picLocks noChangeAspect="1"/>
          </p:cNvPicPr>
          <p:nvPr/>
        </p:nvPicPr>
        <p:blipFill>
          <a:blip r:embed="rId6"/>
          <a:stretch>
            <a:fillRect/>
          </a:stretch>
        </p:blipFill>
        <p:spPr>
          <a:xfrm>
            <a:off x="8173085" y="2290445"/>
            <a:ext cx="1800860" cy="2586355"/>
          </a:xfrm>
          <a:prstGeom prst="rect">
            <a:avLst/>
          </a:prstGeom>
        </p:spPr>
      </p:pic>
      <p:pic>
        <p:nvPicPr>
          <p:cNvPr id="7" name="图片 6" descr="1780243714867"/>
          <p:cNvPicPr>
            <a:picLocks noChangeAspect="1"/>
          </p:cNvPicPr>
          <p:nvPr/>
        </p:nvPicPr>
        <p:blipFill>
          <a:blip r:embed="rId7"/>
          <a:stretch>
            <a:fillRect/>
          </a:stretch>
        </p:blipFill>
        <p:spPr>
          <a:xfrm>
            <a:off x="2164715" y="2259330"/>
            <a:ext cx="1847215" cy="2616835"/>
          </a:xfrm>
          <a:prstGeom prst="rect">
            <a:avLst/>
          </a:prstGeom>
        </p:spPr>
      </p:pic>
      <p:pic>
        <p:nvPicPr>
          <p:cNvPr id="16" name="图片 15"/>
          <p:cNvPicPr/>
          <p:nvPr/>
        </p:nvPicPr>
        <p:blipFill>
          <a:blip r:embed="rId8"/>
          <a:srcRect t="8906" b="4205"/>
          <a:stretch>
            <a:fillRect/>
          </a:stretch>
        </p:blipFill>
        <p:spPr>
          <a:xfrm>
            <a:off x="80645" y="2234565"/>
            <a:ext cx="1894840" cy="2641600"/>
          </a:xfrm>
          <a:prstGeom prst="rect">
            <a:avLst/>
          </a:prstGeom>
        </p:spPr>
      </p:pic>
      <p:pic>
        <p:nvPicPr>
          <p:cNvPr id="18" name="图片 17"/>
          <p:cNvPicPr/>
          <p:nvPr/>
        </p:nvPicPr>
        <p:blipFill>
          <a:blip r:embed="rId8"/>
          <a:srcRect t="8906" b="4205"/>
          <a:stretch>
            <a:fillRect/>
          </a:stretch>
        </p:blipFill>
        <p:spPr>
          <a:xfrm>
            <a:off x="2140585" y="2235835"/>
            <a:ext cx="1894840" cy="2641600"/>
          </a:xfrm>
          <a:prstGeom prst="rect">
            <a:avLst/>
          </a:prstGeom>
        </p:spPr>
      </p:pic>
      <p:pic>
        <p:nvPicPr>
          <p:cNvPr id="19" name="图片 18"/>
          <p:cNvPicPr/>
          <p:nvPr/>
        </p:nvPicPr>
        <p:blipFill>
          <a:blip r:embed="rId8"/>
          <a:srcRect t="8906" b="4205"/>
          <a:stretch>
            <a:fillRect/>
          </a:stretch>
        </p:blipFill>
        <p:spPr>
          <a:xfrm>
            <a:off x="4153535" y="2235835"/>
            <a:ext cx="1894840" cy="2641600"/>
          </a:xfrm>
          <a:prstGeom prst="rect">
            <a:avLst/>
          </a:prstGeom>
        </p:spPr>
      </p:pic>
      <p:pic>
        <p:nvPicPr>
          <p:cNvPr id="20" name="图片 19"/>
          <p:cNvPicPr/>
          <p:nvPr/>
        </p:nvPicPr>
        <p:blipFill>
          <a:blip r:embed="rId8"/>
          <a:srcRect t="8906" b="4205"/>
          <a:stretch>
            <a:fillRect/>
          </a:stretch>
        </p:blipFill>
        <p:spPr>
          <a:xfrm>
            <a:off x="6145530" y="2234565"/>
            <a:ext cx="1894840" cy="2641600"/>
          </a:xfrm>
          <a:prstGeom prst="rect">
            <a:avLst/>
          </a:prstGeom>
        </p:spPr>
      </p:pic>
      <p:pic>
        <p:nvPicPr>
          <p:cNvPr id="21" name="图片 20"/>
          <p:cNvPicPr/>
          <p:nvPr/>
        </p:nvPicPr>
        <p:blipFill>
          <a:blip r:embed="rId8"/>
          <a:srcRect t="8906" b="4205"/>
          <a:stretch>
            <a:fillRect/>
          </a:stretch>
        </p:blipFill>
        <p:spPr>
          <a:xfrm>
            <a:off x="8167370" y="2234565"/>
            <a:ext cx="1894840" cy="2641600"/>
          </a:xfrm>
          <a:prstGeom prst="rect">
            <a:avLst/>
          </a:prstGeom>
        </p:spPr>
      </p:pic>
      <p:pic>
        <p:nvPicPr>
          <p:cNvPr id="22" name="图片 21"/>
          <p:cNvPicPr/>
          <p:nvPr/>
        </p:nvPicPr>
        <p:blipFill>
          <a:blip r:embed="rId8"/>
          <a:srcRect t="8906" b="4205"/>
          <a:stretch>
            <a:fillRect/>
          </a:stretch>
        </p:blipFill>
        <p:spPr>
          <a:xfrm>
            <a:off x="10117455" y="2234565"/>
            <a:ext cx="1894840" cy="2641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17" presetClass="exit" presetSubtype="10" fill="hold" nodeType="clickEffect">
                                  <p:stCondLst>
                                    <p:cond delay="0"/>
                                  </p:stCondLst>
                                  <p:childTnLst>
                                    <p:anim calcmode="lin" valueType="num">
                                      <p:cBhvr>
                                        <p:cTn id="6" dur="500"/>
                                        <p:tgtEl>
                                          <p:spTgt spid="16"/>
                                        </p:tgtEl>
                                        <p:attrNameLst>
                                          <p:attrName>ppt_w</p:attrName>
                                        </p:attrNameLst>
                                      </p:cBhvr>
                                      <p:tavLst>
                                        <p:tav tm="0">
                                          <p:val>
                                            <p:strVal val="ppt_w"/>
                                          </p:val>
                                        </p:tav>
                                        <p:tav tm="100000">
                                          <p:val>
                                            <p:fltVal val="0"/>
                                          </p:val>
                                        </p:tav>
                                      </p:tavLst>
                                    </p:anim>
                                    <p:anim calcmode="lin" valueType="num">
                                      <p:cBhvr>
                                        <p:cTn id="7" dur="500"/>
                                        <p:tgtEl>
                                          <p:spTgt spid="16"/>
                                        </p:tgtEl>
                                        <p:attrNameLst>
                                          <p:attrName>ppt_h</p:attrName>
                                        </p:attrNameLst>
                                      </p:cBhvr>
                                      <p:tavLst>
                                        <p:tav tm="0">
                                          <p:val>
                                            <p:strVal val="ppt_h"/>
                                          </p:val>
                                        </p:tav>
                                        <p:tav tm="100000">
                                          <p:val>
                                            <p:strVal val="ppt_h"/>
                                          </p:val>
                                        </p:tav>
                                      </p:tavLst>
                                    </p:anim>
                                    <p:set>
                                      <p:cBhvr>
                                        <p:cTn id="8"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9" restart="whenNotActive" fill="hold" evtFilter="cancelBubble" nodeType="interactiveSeq">
                <p:stCondLst>
                  <p:cond evt="onClick" delay="0">
                    <p:tgtEl>
                      <p:spTgt spid="19"/>
                    </p:tgtEl>
                  </p:cond>
                </p:stCondLst>
                <p:endSync evt="end" delay="0">
                  <p:rtn val="all"/>
                </p:endSync>
                <p:childTnLst>
                  <p:par>
                    <p:cTn id="10" fill="hold">
                      <p:stCondLst>
                        <p:cond delay="0"/>
                      </p:stCondLst>
                      <p:childTnLst>
                        <p:par>
                          <p:cTn id="11" fill="hold">
                            <p:stCondLst>
                              <p:cond delay="0"/>
                            </p:stCondLst>
                            <p:childTnLst>
                              <p:par>
                                <p:cTn id="12" presetID="17" presetClass="exit" presetSubtype="10" fill="hold" nodeType="clickEffect">
                                  <p:stCondLst>
                                    <p:cond delay="0"/>
                                  </p:stCondLst>
                                  <p:childTnLst>
                                    <p:anim calcmode="lin" valueType="num">
                                      <p:cBhvr>
                                        <p:cTn id="13" dur="500"/>
                                        <p:tgtEl>
                                          <p:spTgt spid="19"/>
                                        </p:tgtEl>
                                        <p:attrNameLst>
                                          <p:attrName>ppt_w</p:attrName>
                                        </p:attrNameLst>
                                      </p:cBhvr>
                                      <p:tavLst>
                                        <p:tav tm="0">
                                          <p:val>
                                            <p:strVal val="ppt_w"/>
                                          </p:val>
                                        </p:tav>
                                        <p:tav tm="100000">
                                          <p:val>
                                            <p:fltVal val="0"/>
                                          </p:val>
                                        </p:tav>
                                      </p:tavLst>
                                    </p:anim>
                                    <p:anim calcmode="lin" valueType="num">
                                      <p:cBhvr>
                                        <p:cTn id="14" dur="500"/>
                                        <p:tgtEl>
                                          <p:spTgt spid="19"/>
                                        </p:tgtEl>
                                        <p:attrNameLst>
                                          <p:attrName>ppt_h</p:attrName>
                                        </p:attrNameLst>
                                      </p:cBhvr>
                                      <p:tavLst>
                                        <p:tav tm="0">
                                          <p:val>
                                            <p:strVal val="ppt_h"/>
                                          </p:val>
                                        </p:tav>
                                        <p:tav tm="100000">
                                          <p:val>
                                            <p:strVal val="ppt_h"/>
                                          </p:val>
                                        </p:tav>
                                      </p:tavLst>
                                    </p:anim>
                                    <p:set>
                                      <p:cBhvr>
                                        <p:cTn id="15" dur="1" fill="hold">
                                          <p:stCondLst>
                                            <p:cond delay="4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6" restart="whenNotActive" fill="hold" evtFilter="cancelBubble" nodeType="interactiveSeq">
                <p:stCondLst>
                  <p:cond evt="onClick" delay="0">
                    <p:tgtEl>
                      <p:spTgt spid="20"/>
                    </p:tgtEl>
                  </p:cond>
                </p:stCondLst>
                <p:endSync evt="end" delay="0">
                  <p:rtn val="all"/>
                </p:endSync>
                <p:childTnLst>
                  <p:par>
                    <p:cTn id="17" fill="hold">
                      <p:stCondLst>
                        <p:cond delay="0"/>
                      </p:stCondLst>
                      <p:childTnLst>
                        <p:par>
                          <p:cTn id="18" fill="hold">
                            <p:stCondLst>
                              <p:cond delay="0"/>
                            </p:stCondLst>
                            <p:childTnLst>
                              <p:par>
                                <p:cTn id="19" presetID="29" presetClass="exit" presetSubtype="0" fill="hold" nodeType="clickEffect">
                                  <p:stCondLst>
                                    <p:cond delay="0"/>
                                  </p:stCondLst>
                                  <p:childTnLst>
                                    <p:anim calcmode="lin" valueType="num">
                                      <p:cBhvr>
                                        <p:cTn id="20" dur="1000"/>
                                        <p:tgtEl>
                                          <p:spTgt spid="20"/>
                                        </p:tgtEl>
                                        <p:attrNameLst>
                                          <p:attrName>ppt_x</p:attrName>
                                        </p:attrNameLst>
                                      </p:cBhvr>
                                      <p:tavLst>
                                        <p:tav tm="0">
                                          <p:val>
                                            <p:strVal val="ppt_x"/>
                                          </p:val>
                                        </p:tav>
                                        <p:tav tm="100000">
                                          <p:val>
                                            <p:strVal val="ppt_x-.2"/>
                                          </p:val>
                                        </p:tav>
                                      </p:tavLst>
                                    </p:anim>
                                    <p:anim calcmode="lin" valueType="num">
                                      <p:cBhvr>
                                        <p:cTn id="21" dur="1000"/>
                                        <p:tgtEl>
                                          <p:spTgt spid="20"/>
                                        </p:tgtEl>
                                        <p:attrNameLst>
                                          <p:attrName>ppt_y</p:attrName>
                                        </p:attrNameLst>
                                      </p:cBhvr>
                                      <p:tavLst>
                                        <p:tav tm="0">
                                          <p:val>
                                            <p:strVal val="ppt_y"/>
                                          </p:val>
                                        </p:tav>
                                        <p:tav tm="100000">
                                          <p:val>
                                            <p:strVal val="ppt_y"/>
                                          </p:val>
                                        </p:tav>
                                      </p:tavLst>
                                    </p:anim>
                                    <p:animEffect transition="out" filter="fade">
                                      <p:cBhvr>
                                        <p:cTn id="22" dur="1000"/>
                                        <p:tgtEl>
                                          <p:spTgt spid="20"/>
                                        </p:tgtEl>
                                      </p:cBhvr>
                                    </p:animEffect>
                                    <p:set>
                                      <p:cBhvr>
                                        <p:cTn id="23" dur="1" fill="hold">
                                          <p:stCondLst>
                                            <p:cond delay="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24" restart="whenNotActive" fill="hold" evtFilter="cancelBubble" nodeType="interactiveSeq">
                <p:stCondLst>
                  <p:cond evt="onClick" delay="0">
                    <p:tgtEl>
                      <p:spTgt spid="21"/>
                    </p:tgtEl>
                  </p:cond>
                </p:stCondLst>
                <p:endSync evt="end" delay="0">
                  <p:rtn val="all"/>
                </p:endSync>
                <p:childTnLst>
                  <p:par>
                    <p:cTn id="25" fill="hold">
                      <p:stCondLst>
                        <p:cond delay="0"/>
                      </p:stCondLst>
                      <p:childTnLst>
                        <p:par>
                          <p:cTn id="26" fill="hold">
                            <p:stCondLst>
                              <p:cond delay="0"/>
                            </p:stCondLst>
                            <p:childTnLst>
                              <p:par>
                                <p:cTn id="27" presetID="15" presetClass="exit" presetSubtype="0" fill="hold" nodeType="clickEffect">
                                  <p:stCondLst>
                                    <p:cond delay="0"/>
                                  </p:stCondLst>
                                  <p:childTnLst>
                                    <p:anim calcmode="lin" valueType="num">
                                      <p:cBhvr>
                                        <p:cTn id="28" dur="1000"/>
                                        <p:tgtEl>
                                          <p:spTgt spid="21"/>
                                        </p:tgtEl>
                                        <p:attrNameLst>
                                          <p:attrName>ppt_w</p:attrName>
                                        </p:attrNameLst>
                                      </p:cBhvr>
                                      <p:tavLst>
                                        <p:tav tm="0">
                                          <p:val>
                                            <p:strVal val="ppt_w"/>
                                          </p:val>
                                        </p:tav>
                                        <p:tav tm="100000">
                                          <p:val>
                                            <p:fltVal val="0"/>
                                          </p:val>
                                        </p:tav>
                                      </p:tavLst>
                                    </p:anim>
                                    <p:anim calcmode="lin" valueType="num">
                                      <p:cBhvr>
                                        <p:cTn id="29" dur="1000"/>
                                        <p:tgtEl>
                                          <p:spTgt spid="21"/>
                                        </p:tgtEl>
                                        <p:attrNameLst>
                                          <p:attrName>ppt_h</p:attrName>
                                        </p:attrNameLst>
                                      </p:cBhvr>
                                      <p:tavLst>
                                        <p:tav tm="0">
                                          <p:val>
                                            <p:strVal val="ppt_h"/>
                                          </p:val>
                                        </p:tav>
                                        <p:tav tm="100000">
                                          <p:val>
                                            <p:fltVal val="0"/>
                                          </p:val>
                                        </p:tav>
                                      </p:tavLst>
                                    </p:anim>
                                    <p:anim calcmode="lin" valueType="num">
                                      <p:cBhvr>
                                        <p:cTn id="30" dur="1000"/>
                                        <p:tgtEl>
                                          <p:spTgt spid="21"/>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31" dur="1000"/>
                                        <p:tgtEl>
                                          <p:spTgt spid="21"/>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32" dur="1" fill="hold">
                                          <p:stCondLst>
                                            <p:cond delay="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33" restart="whenNotActive" fill="hold" evtFilter="cancelBubble" nodeType="interactiveSeq">
                <p:stCondLst>
                  <p:cond evt="onClick" delay="0">
                    <p:tgtEl>
                      <p:spTgt spid="22"/>
                    </p:tgtEl>
                  </p:cond>
                </p:stCondLst>
                <p:endSync evt="end" delay="0">
                  <p:rtn val="all"/>
                </p:endSync>
                <p:childTnLst>
                  <p:par>
                    <p:cTn id="34" fill="hold">
                      <p:stCondLst>
                        <p:cond delay="0"/>
                      </p:stCondLst>
                      <p:childTnLst>
                        <p:par>
                          <p:cTn id="35" fill="hold">
                            <p:stCondLst>
                              <p:cond delay="0"/>
                            </p:stCondLst>
                            <p:childTnLst>
                              <p:par>
                                <p:cTn id="36" presetID="48" presetClass="exit" presetSubtype="0" decel="50000" fill="hold" nodeType="clickEffect">
                                  <p:stCondLst>
                                    <p:cond delay="0"/>
                                  </p:stCondLst>
                                  <p:childTnLst>
                                    <p:anim calcmode="lin" valueType="num">
                                      <p:cBhvr>
                                        <p:cTn id="37" dur="1000"/>
                                        <p:tgtEl>
                                          <p:spTgt spid="22"/>
                                        </p:tgtEl>
                                        <p:attrNameLst>
                                          <p:attrName>style.rotation</p:attrName>
                                        </p:attrNameLst>
                                      </p:cBhvr>
                                      <p:tavLst>
                                        <p:tav tm="0">
                                          <p:val>
                                            <p:fltVal val="0"/>
                                          </p:val>
                                        </p:tav>
                                        <p:tav tm="20000">
                                          <p:val>
                                            <p:fltVal val="90"/>
                                          </p:val>
                                        </p:tav>
                                        <p:tav tm="20000">
                                          <p:val>
                                            <p:fltVal val="90"/>
                                          </p:val>
                                        </p:tav>
                                        <p:tav tm="100000">
                                          <p:val>
                                            <p:fltVal val="90"/>
                                          </p:val>
                                        </p:tav>
                                      </p:tavLst>
                                    </p:anim>
                                    <p:anim calcmode="lin" valueType="num">
                                      <p:cBhvr>
                                        <p:cTn id="38" dur="1000"/>
                                        <p:tgtEl>
                                          <p:spTgt spid="22"/>
                                        </p:tgtEl>
                                        <p:attrNameLst>
                                          <p:attrName>ppt_x</p:attrName>
                                        </p:attrNameLst>
                                      </p:cBhvr>
                                      <p:tavLst>
                                        <p:tav tm="0">
                                          <p:val>
                                            <p:strVal val="ppt_x"/>
                                          </p:val>
                                        </p:tav>
                                        <p:tav tm="50000">
                                          <p:val>
                                            <p:fltVal val="0.95"/>
                                          </p:val>
                                        </p:tav>
                                        <p:tav tm="100000">
                                          <p:val>
                                            <p:fltVal val="-1"/>
                                          </p:val>
                                        </p:tav>
                                      </p:tavLst>
                                    </p:anim>
                                    <p:anim calcmode="lin" valueType="num">
                                      <p:cBhvr>
                                        <p:cTn id="39" dur="1000"/>
                                        <p:tgtEl>
                                          <p:spTgt spid="22"/>
                                        </p:tgtEl>
                                        <p:attrNameLst>
                                          <p:attrName>ppt_y</p:attrName>
                                        </p:attrNameLst>
                                      </p:cBhvr>
                                      <p:tavLst>
                                        <p:tav tm="0">
                                          <p:val>
                                            <p:strVal val="ppt_y"/>
                                          </p:val>
                                        </p:tav>
                                        <p:tav tm="100000">
                                          <p:val>
                                            <p:strVal val="ppt_y"/>
                                          </p:val>
                                        </p:tav>
                                      </p:tavLst>
                                    </p:anim>
                                    <p:animEffect transition="out" filter="fade">
                                      <p:cBhvr>
                                        <p:cTn id="40" dur="1000"/>
                                        <p:tgtEl>
                                          <p:spTgt spid="22"/>
                                        </p:tgtEl>
                                      </p:cBhvr>
                                    </p:animEffect>
                                    <p:set>
                                      <p:cBhvr>
                                        <p:cTn id="41" dur="1" fill="hold">
                                          <p:stCondLst>
                                            <p:cond delay="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42" restart="whenNotActive" fill="hold" evtFilter="cancelBubble" nodeType="interactiveSeq">
                <p:stCondLst>
                  <p:cond evt="onClick" delay="0">
                    <p:tgtEl>
                      <p:spTgt spid="18"/>
                    </p:tgtEl>
                  </p:cond>
                </p:stCondLst>
                <p:endSync evt="end" delay="0">
                  <p:rtn val="all"/>
                </p:endSync>
                <p:childTnLst>
                  <p:par>
                    <p:cTn id="43" fill="hold">
                      <p:stCondLst>
                        <p:cond delay="0"/>
                      </p:stCondLst>
                      <p:childTnLst>
                        <p:par>
                          <p:cTn id="44" fill="hold">
                            <p:stCondLst>
                              <p:cond delay="0"/>
                            </p:stCondLst>
                            <p:childTnLst>
                              <p:par>
                                <p:cTn id="45" presetID="37" presetClass="exit" presetSubtype="0" fill="hold" nodeType="clickEffect">
                                  <p:stCondLst>
                                    <p:cond delay="0"/>
                                  </p:stCondLst>
                                  <p:childTnLst>
                                    <p:animEffect transition="out" filter="fade">
                                      <p:cBhvr>
                                        <p:cTn id="46" dur="1000"/>
                                        <p:tgtEl>
                                          <p:spTgt spid="18"/>
                                        </p:tgtEl>
                                      </p:cBhvr>
                                    </p:animEffect>
                                    <p:anim calcmode="lin" valueType="num">
                                      <p:cBhvr>
                                        <p:cTn id="47" dur="1000"/>
                                        <p:tgtEl>
                                          <p:spTgt spid="18"/>
                                        </p:tgtEl>
                                        <p:attrNameLst>
                                          <p:attrName>ppt_x</p:attrName>
                                        </p:attrNameLst>
                                      </p:cBhvr>
                                      <p:tavLst>
                                        <p:tav tm="0">
                                          <p:val>
                                            <p:strVal val="ppt_x"/>
                                          </p:val>
                                        </p:tav>
                                        <p:tav tm="100000">
                                          <p:val>
                                            <p:strVal val="ppt_x"/>
                                          </p:val>
                                        </p:tav>
                                      </p:tavLst>
                                    </p:anim>
                                    <p:anim calcmode="lin" valueType="num">
                                      <p:cBhvr>
                                        <p:cTn id="48" dur="100" decel="100000"/>
                                        <p:tgtEl>
                                          <p:spTgt spid="18"/>
                                        </p:tgtEl>
                                        <p:attrNameLst>
                                          <p:attrName>ppt_y</p:attrName>
                                        </p:attrNameLst>
                                      </p:cBhvr>
                                      <p:tavLst>
                                        <p:tav tm="0">
                                          <p:val>
                                            <p:strVal val="ppt_y"/>
                                          </p:val>
                                        </p:tav>
                                        <p:tav tm="100000">
                                          <p:val>
                                            <p:strVal val="ppt_y-.03"/>
                                          </p:val>
                                        </p:tav>
                                      </p:tavLst>
                                    </p:anim>
                                    <p:anim calcmode="lin" valueType="num">
                                      <p:cBhvr>
                                        <p:cTn id="49" dur="900" accel="100000">
                                          <p:stCondLst>
                                            <p:cond delay="100"/>
                                          </p:stCondLst>
                                        </p:cTn>
                                        <p:tgtEl>
                                          <p:spTgt spid="18"/>
                                        </p:tgtEl>
                                        <p:attrNameLst>
                                          <p:attrName>ppt_y</p:attrName>
                                        </p:attrNameLst>
                                      </p:cBhvr>
                                      <p:tavLst>
                                        <p:tav tm="0">
                                          <p:val>
                                            <p:strVal val="ppt_y"/>
                                          </p:val>
                                        </p:tav>
                                        <p:tav tm="100000">
                                          <p:val>
                                            <p:strVal val="ppt_y+1"/>
                                          </p:val>
                                        </p:tav>
                                      </p:tavLst>
                                    </p:anim>
                                    <p:set>
                                      <p:cBhvr>
                                        <p:cTn id="50" dur="1" fill="hold">
                                          <p:stCondLst>
                                            <p:cond delay="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2635" cy="6857365"/>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5051743" y="429260"/>
            <a:ext cx="208851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任务</a:t>
            </a:r>
            <a:r>
              <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rPr>
              <a:t>3</a:t>
            </a:r>
            <a:endParaRPr lang="en-US" altLang="zh-CN"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sp>
        <p:nvSpPr>
          <p:cNvPr id="7" name="文本框 6"/>
          <p:cNvSpPr txBox="1"/>
          <p:nvPr/>
        </p:nvSpPr>
        <p:spPr>
          <a:xfrm>
            <a:off x="1453515" y="1389380"/>
            <a:ext cx="9464675" cy="745490"/>
          </a:xfrm>
          <a:prstGeom prst="rect">
            <a:avLst/>
          </a:prstGeom>
        </p:spPr>
        <p:txBody>
          <a:bodyPr wrap="square">
            <a:noAutofit/>
          </a:bodyPr>
          <a:p>
            <a:r>
              <a:rPr lang="zh-CN" altLang="en-US" sz="3200" b="1">
                <a:solidFill>
                  <a:srgbClr val="C00000"/>
                </a:solidFill>
                <a:latin typeface="宋体" panose="02010600030101010101" pitchFamily="2" charset="-122"/>
                <a:ea typeface="宋体" panose="02010600030101010101" pitchFamily="2" charset="-122"/>
              </a:rPr>
              <a:t>主题摄影《我的同学》</a:t>
            </a:r>
            <a:endParaRPr lang="zh-CN" altLang="en-US" sz="3200" b="1">
              <a:solidFill>
                <a:srgbClr val="C00000"/>
              </a:solidFill>
              <a:latin typeface="宋体" panose="02010600030101010101" pitchFamily="2" charset="-122"/>
              <a:ea typeface="宋体" panose="02010600030101010101" pitchFamily="2" charset="-122"/>
            </a:endParaRPr>
          </a:p>
          <a:p>
            <a:endParaRPr lang="zh-CN" altLang="en-US" sz="3200" b="1">
              <a:solidFill>
                <a:srgbClr val="C00000"/>
              </a:solidFill>
              <a:latin typeface="宋体" panose="02010600030101010101" pitchFamily="2" charset="-122"/>
              <a:ea typeface="宋体" panose="02010600030101010101" pitchFamily="2" charset="-122"/>
            </a:endParaRPr>
          </a:p>
        </p:txBody>
      </p:sp>
      <p:sp>
        <p:nvSpPr>
          <p:cNvPr id="8" name="文本框 7"/>
          <p:cNvSpPr txBox="1"/>
          <p:nvPr/>
        </p:nvSpPr>
        <p:spPr>
          <a:xfrm>
            <a:off x="1453515" y="2452370"/>
            <a:ext cx="9693910" cy="3328670"/>
          </a:xfrm>
          <a:prstGeom prst="rect">
            <a:avLst/>
          </a:prstGeom>
        </p:spPr>
        <p:txBody>
          <a:bodyPr wrap="square">
            <a:noAutofit/>
          </a:bodyPr>
          <a:p>
            <a:pPr algn="l">
              <a:lnSpc>
                <a:spcPct val="130000"/>
              </a:lnSpc>
            </a:pPr>
            <a:r>
              <a:rPr lang="zh-CN" sz="2400" b="1">
                <a:solidFill>
                  <a:schemeClr val="tx1"/>
                </a:solidFill>
                <a:latin typeface="微软雅黑" panose="020B0503020204020204" charset="-122"/>
                <a:ea typeface="微软雅黑" panose="020B0503020204020204" charset="-122"/>
                <a:cs typeface="微软雅黑" panose="020B0503020204020204" charset="-122"/>
              </a:rPr>
              <a:t>创作要求：</a:t>
            </a:r>
            <a:endParaRPr lang="zh-CN" sz="2400" b="1">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1</a:t>
            </a:r>
            <a:r>
              <a:rPr lang="en-US" altLang="zh-CN" sz="2000">
                <a:latin typeface="微软雅黑" panose="020B0503020204020204" charset="-122"/>
                <a:ea typeface="微软雅黑" panose="020B0503020204020204" charset="-122"/>
                <a:cs typeface="微软雅黑" panose="020B0503020204020204" charset="-122"/>
                <a:sym typeface="+mn-ea"/>
              </a:rPr>
              <a:t>.</a:t>
            </a:r>
            <a:r>
              <a:rPr lang="zh-CN" altLang="en-US" sz="2000">
                <a:latin typeface="微软雅黑" panose="020B0503020204020204" charset="-122"/>
                <a:ea typeface="微软雅黑" panose="020B0503020204020204" charset="-122"/>
                <a:sym typeface="+mn-ea"/>
              </a:rPr>
              <a:t>以小组为单位，按抽取的任务单在教室内完成主题拍摄</a:t>
            </a: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2.</a:t>
            </a:r>
            <a:r>
              <a:rPr lang="en-US" altLang="en-US" sz="2000">
                <a:solidFill>
                  <a:schemeClr val="tx1"/>
                </a:solidFill>
                <a:latin typeface="微软雅黑" panose="020B0503020204020204" charset="-122"/>
                <a:ea typeface="微软雅黑" panose="020B0503020204020204" charset="-122"/>
                <a:cs typeface="微软雅黑" panose="020B0503020204020204" charset="-122"/>
              </a:rPr>
              <a:t> </a:t>
            </a:r>
            <a:r>
              <a:rPr lang="zh-CN" sz="2000">
                <a:solidFill>
                  <a:schemeClr val="tx1"/>
                </a:solidFill>
                <a:latin typeface="微软雅黑" panose="020B0503020204020204" charset="-122"/>
                <a:ea typeface="微软雅黑" panose="020B0503020204020204" charset="-122"/>
                <a:cs typeface="微软雅黑" panose="020B0503020204020204" charset="-122"/>
              </a:rPr>
              <a:t>合理</a:t>
            </a:r>
            <a:r>
              <a:rPr lang="zh-CN" altLang="en-US" sz="2000">
                <a:solidFill>
                  <a:schemeClr val="tx1"/>
                </a:solidFill>
                <a:latin typeface="微软雅黑" panose="020B0503020204020204" charset="-122"/>
                <a:ea typeface="微软雅黑" panose="020B0503020204020204" charset="-122"/>
                <a:cs typeface="微软雅黑" panose="020B0503020204020204" charset="-122"/>
              </a:rPr>
              <a:t>运用景别、构图、光影等技巧，拍摄不少于</a:t>
            </a:r>
            <a:r>
              <a:rPr lang="en-US" altLang="zh-CN" sz="2000">
                <a:solidFill>
                  <a:schemeClr val="tx1"/>
                </a:solidFill>
                <a:latin typeface="微软雅黑" panose="020B0503020204020204" charset="-122"/>
                <a:ea typeface="微软雅黑" panose="020B0503020204020204" charset="-122"/>
                <a:cs typeface="微软雅黑" panose="020B0503020204020204" charset="-122"/>
              </a:rPr>
              <a:t>5</a:t>
            </a:r>
            <a:r>
              <a:rPr lang="zh-CN" altLang="en-US" sz="2000">
                <a:solidFill>
                  <a:schemeClr val="tx1"/>
                </a:solidFill>
                <a:latin typeface="微软雅黑" panose="020B0503020204020204" charset="-122"/>
                <a:ea typeface="微软雅黑" panose="020B0503020204020204" charset="-122"/>
                <a:cs typeface="微软雅黑" panose="020B0503020204020204" charset="-122"/>
              </a:rPr>
              <a:t>张照片</a:t>
            </a: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a:t>
            </a: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3.</a:t>
            </a:r>
            <a:r>
              <a:rPr lang="zh-CN" altLang="en-US" sz="2000">
                <a:solidFill>
                  <a:schemeClr val="tx1"/>
                </a:solidFill>
                <a:latin typeface="微软雅黑" panose="020B0503020204020204" charset="-122"/>
                <a:ea typeface="微软雅黑" panose="020B0503020204020204" charset="-122"/>
                <a:cs typeface="微软雅黑" panose="020B0503020204020204" charset="-122"/>
              </a:rPr>
              <a:t>摆拍、抓拍均可，突出班级真实氛围</a:t>
            </a: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a:t>
            </a: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 </a:t>
            </a:r>
            <a:endParaRPr lang="zh-CN" altLang="en-US" sz="2000" b="1">
              <a:solidFill>
                <a:srgbClr val="C00000"/>
              </a:solidFill>
              <a:latin typeface="宋体" panose="02010600030101010101" pitchFamily="2" charset="-122"/>
              <a:ea typeface="宋体" panose="02010600030101010101" pitchFamily="2" charset="-122"/>
            </a:endParaRPr>
          </a:p>
          <a:p>
            <a:pPr algn="l">
              <a:lnSpc>
                <a:spcPct val="130000"/>
              </a:lnSpc>
            </a:pPr>
            <a:endParaRPr lang="zh-CN" altLang="en-US"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r>
              <a:rPr lang="en-US" altLang="zh-CN" sz="2000">
                <a:solidFill>
                  <a:schemeClr val="tx1"/>
                </a:solidFill>
                <a:latin typeface="微软雅黑" panose="020B0503020204020204" charset="-122"/>
                <a:ea typeface="微软雅黑" panose="020B0503020204020204" charset="-122"/>
                <a:cs typeface="微软雅黑" panose="020B0503020204020204" charset="-122"/>
              </a:rPr>
              <a:t>​</a:t>
            </a:r>
            <a:endParaRPr lang="en-US" altLang="zh-CN" sz="2000">
              <a:solidFill>
                <a:schemeClr val="tx1"/>
              </a:solidFill>
              <a:latin typeface="微软雅黑" panose="020B0503020204020204" charset="-122"/>
              <a:ea typeface="微软雅黑" panose="020B0503020204020204" charset="-122"/>
              <a:cs typeface="微软雅黑" panose="020B0503020204020204" charset="-122"/>
            </a:endParaRPr>
          </a:p>
          <a:p>
            <a:pPr algn="l">
              <a:lnSpc>
                <a:spcPct val="130000"/>
              </a:lnSpc>
            </a:pPr>
            <a:endParaRPr lang="zh-CN" sz="2000">
              <a:solidFill>
                <a:schemeClr val="tx1"/>
              </a:solidFill>
              <a:latin typeface="微软雅黑" panose="020B0503020204020204" charset="-122"/>
              <a:ea typeface="微软雅黑" panose="020B0503020204020204" charset="-122"/>
              <a:cs typeface="微软雅黑" panose="020B0503020204020204" charset="-122"/>
            </a:endParaRPr>
          </a:p>
        </p:txBody>
      </p:sp>
      <p:pic>
        <p:nvPicPr>
          <p:cNvPr id="2" name="舒缓纯音乐">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10918190" y="5888990"/>
            <a:ext cx="619125" cy="6191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audio>
              <p:cMediaNode vol="30000">
                <p:cTn id="2" repeatCount="indefinite" fill="hold" display="1">
                  <p:stCondLst>
                    <p:cond delay="indefinite"/>
                  </p:stCondLst>
                  <p:endCondLst>
                    <p:cond evt="onStopAudio">
                      <p:tgtEl>
                        <p:sldTgt/>
                      </p:tgtEl>
                    </p:cond>
                  </p:endCondLst>
                </p:cTn>
                <p:tgtEl>
                  <p:spTgt spid="2"/>
                </p:tgtEl>
              </p:cMediaNode>
            </p:audi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1" presetClass="mediacall" presetSubtype="0" fill="hold" nodeType="clickEffect">
                                  <p:stCondLst>
                                    <p:cond delay="0"/>
                                  </p:stCondLst>
                                  <p:childTnLst>
                                    <p:cmd type="call" cmd="playFrom(0.0)">
                                      <p:cBhvr additive="base">
                                        <p:cTn id="7" dur="293093"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1365" cy="685800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5051743" y="429260"/>
            <a:ext cx="208851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欣赏评述</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grpSp>
        <p:nvGrpSpPr>
          <p:cNvPr id="2" name="组合 1"/>
          <p:cNvGrpSpPr/>
          <p:nvPr/>
        </p:nvGrpSpPr>
        <p:grpSpPr>
          <a:xfrm>
            <a:off x="631190" y="2247265"/>
            <a:ext cx="10929620" cy="2157095"/>
            <a:chOff x="1093" y="3954"/>
            <a:chExt cx="17058" cy="3397"/>
          </a:xfrm>
        </p:grpSpPr>
        <p:sp>
          <p:nvSpPr>
            <p:cNvPr id="5" name="圆角矩形 4"/>
            <p:cNvSpPr/>
            <p:nvPr/>
          </p:nvSpPr>
          <p:spPr>
            <a:xfrm>
              <a:off x="1093" y="3954"/>
              <a:ext cx="17058" cy="3397"/>
            </a:xfrm>
            <a:prstGeom prst="roundRect">
              <a:avLst/>
            </a:prstGeom>
            <a:solidFill>
              <a:schemeClr val="accent4">
                <a:lumMod val="20000"/>
                <a:lumOff val="80000"/>
                <a:alpha val="80000"/>
              </a:schemeClr>
            </a:solidFill>
            <a:ln>
              <a:solidFill>
                <a:schemeClr val="accent2">
                  <a:lumMod val="60000"/>
                  <a:lumOff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文本框 9"/>
            <p:cNvSpPr txBox="1"/>
            <p:nvPr/>
          </p:nvSpPr>
          <p:spPr>
            <a:xfrm>
              <a:off x="1596" y="4405"/>
              <a:ext cx="16284" cy="2470"/>
            </a:xfrm>
            <a:prstGeom prst="rect">
              <a:avLst/>
            </a:prstGeom>
          </p:spPr>
          <p:txBody>
            <a:bodyPr wrap="square">
              <a:spAutoFit/>
            </a:bodyPr>
            <a:p>
              <a:r>
                <a:rPr lang="zh-CN" altLang="en-US" sz="3200" b="1">
                  <a:solidFill>
                    <a:schemeClr val="accent1">
                      <a:lumMod val="50000"/>
                    </a:schemeClr>
                  </a:solidFill>
                  <a:latin typeface="宋体" panose="02010600030101010101" pitchFamily="2" charset="-122"/>
                  <a:ea typeface="宋体" panose="02010600030101010101" pitchFamily="2" charset="-122"/>
                </a:rPr>
                <a:t>小组自评：</a:t>
              </a:r>
              <a:endParaRPr lang="zh-CN" altLang="en-US" sz="3200" b="1">
                <a:solidFill>
                  <a:schemeClr val="accent1">
                    <a:lumMod val="50000"/>
                  </a:schemeClr>
                </a:solidFill>
                <a:latin typeface="宋体" panose="02010600030101010101" pitchFamily="2" charset="-122"/>
                <a:ea typeface="宋体" panose="02010600030101010101" pitchFamily="2" charset="-122"/>
              </a:endParaRPr>
            </a:p>
            <a:p>
              <a:r>
                <a:rPr lang="zh-CN" altLang="en-US" sz="3200" b="1">
                  <a:solidFill>
                    <a:srgbClr val="C00000"/>
                  </a:solidFill>
                  <a:latin typeface="宋体" panose="02010600030101010101" pitchFamily="2" charset="-122"/>
                  <a:ea typeface="宋体" panose="02010600030101010101" pitchFamily="2" charset="-122"/>
                </a:rPr>
                <a:t>每个小组挑选</a:t>
              </a:r>
              <a:r>
                <a:rPr lang="en-US" altLang="zh-CN" sz="3200" b="1" u="sng">
                  <a:solidFill>
                    <a:schemeClr val="accent1">
                      <a:lumMod val="50000"/>
                    </a:schemeClr>
                  </a:solidFill>
                  <a:latin typeface="宋体" panose="02010600030101010101" pitchFamily="2" charset="-122"/>
                  <a:ea typeface="宋体" panose="02010600030101010101" pitchFamily="2" charset="-122"/>
                </a:rPr>
                <a:t>2</a:t>
              </a:r>
              <a:r>
                <a:rPr lang="zh-CN" altLang="en-US" sz="3200" b="1" u="sng">
                  <a:solidFill>
                    <a:schemeClr val="accent1">
                      <a:lumMod val="50000"/>
                    </a:schemeClr>
                  </a:solidFill>
                  <a:latin typeface="宋体" panose="02010600030101010101" pitchFamily="2" charset="-122"/>
                  <a:ea typeface="宋体" panose="02010600030101010101" pitchFamily="2" charset="-122"/>
                </a:rPr>
                <a:t>张</a:t>
              </a:r>
              <a:r>
                <a:rPr lang="zh-CN" altLang="en-US" sz="3200" b="1">
                  <a:solidFill>
                    <a:srgbClr val="C00000"/>
                  </a:solidFill>
                  <a:latin typeface="宋体" panose="02010600030101010101" pitchFamily="2" charset="-122"/>
                  <a:ea typeface="宋体" panose="02010600030101010101" pitchFamily="2" charset="-122"/>
                </a:rPr>
                <a:t>最有特点和氛围感的照片传到班级群里，</a:t>
              </a:r>
              <a:r>
                <a:rPr lang="zh-CN" altLang="en-US" sz="3200" b="1">
                  <a:solidFill>
                    <a:srgbClr val="C00000"/>
                  </a:solidFill>
                  <a:latin typeface="宋体" panose="02010600030101010101" pitchFamily="2" charset="-122"/>
                  <a:ea typeface="宋体" panose="02010600030101010101" pitchFamily="2" charset="-122"/>
                  <a:sym typeface="+mn-ea"/>
                </a:rPr>
                <a:t>可以从</a:t>
              </a:r>
              <a:r>
                <a:rPr lang="zh-CN" altLang="en-US" sz="3200" b="1" u="sng">
                  <a:solidFill>
                    <a:schemeClr val="accent1">
                      <a:lumMod val="50000"/>
                    </a:schemeClr>
                  </a:solidFill>
                  <a:latin typeface="宋体" panose="02010600030101010101" pitchFamily="2" charset="-122"/>
                  <a:ea typeface="宋体" panose="02010600030101010101" pitchFamily="2" charset="-122"/>
                  <a:sym typeface="+mn-ea"/>
                </a:rPr>
                <a:t>景别、构图、光线</a:t>
              </a:r>
              <a:r>
                <a:rPr lang="zh-CN" altLang="en-US" sz="3200" b="1">
                  <a:solidFill>
                    <a:srgbClr val="C00000"/>
                  </a:solidFill>
                  <a:latin typeface="宋体" panose="02010600030101010101" pitchFamily="2" charset="-122"/>
                  <a:ea typeface="宋体" panose="02010600030101010101" pitchFamily="2" charset="-122"/>
                  <a:sym typeface="+mn-ea"/>
                </a:rPr>
                <a:t>等方面进行综合考量。</a:t>
              </a:r>
              <a:endParaRPr lang="zh-CN" altLang="en-US" sz="3200" b="1">
                <a:solidFill>
                  <a:srgbClr val="C00000"/>
                </a:solidFill>
                <a:latin typeface="宋体" panose="02010600030101010101" pitchFamily="2" charset="-122"/>
                <a:ea typeface="宋体" panose="02010600030101010101" pitchFamily="2" charset="-122"/>
              </a:endParaRPr>
            </a:p>
          </p:txBody>
        </p:sp>
      </p:grpSp>
    </p:spTree>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黑色的照相机&#10;&#10;描述已自动生成"/>
          <p:cNvPicPr>
            <a:picLocks noChangeAspect="1"/>
          </p:cNvPicPr>
          <p:nvPr/>
        </p:nvPicPr>
        <p:blipFill>
          <a:blip r:embed="rId1"/>
          <a:srcRect/>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2" name="平行四边形 1"/>
          <p:cNvSpPr/>
          <p:nvPr/>
        </p:nvSpPr>
        <p:spPr>
          <a:xfrm>
            <a:off x="635" y="0"/>
            <a:ext cx="12191365" cy="6858000"/>
          </a:xfrm>
          <a:prstGeom prst="roundRect">
            <a:avLst>
              <a:gd name="adj" fmla="val 4756"/>
            </a:avLst>
          </a:prstGeom>
          <a:gradFill flip="none" rotWithShape="1">
            <a:gsLst>
              <a:gs pos="90000">
                <a:srgbClr val="FBEAD2"/>
              </a:gs>
              <a:gs pos="46000">
                <a:srgbClr val="FFFFFF">
                  <a:alpha val="96000"/>
                </a:srgbClr>
              </a:gs>
            </a:gsLst>
            <a:lin ang="3600000" scaled="0"/>
            <a:tileRect/>
          </a:gradFill>
          <a:ln w="22225" cap="flat" cmpd="sng" algn="ctr">
            <a:gradFill>
              <a:gsLst>
                <a:gs pos="0">
                  <a:srgbClr val="92590E"/>
                </a:gs>
                <a:gs pos="68000">
                  <a:schemeClr val="accent2">
                    <a:lumMod val="40000"/>
                    <a:lumOff val="60000"/>
                  </a:schemeClr>
                </a:gs>
                <a:gs pos="100000">
                  <a:srgbClr val="ED951F"/>
                </a:gs>
              </a:gsLst>
              <a:lin ang="0" scaled="0"/>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a:p>
            <a:pPr algn="ctr"/>
            <a:endParaRPr lang="zh-CN" altLang="en-US">
              <a:gradFill>
                <a:gsLst>
                  <a:gs pos="0">
                    <a:schemeClr val="accent1"/>
                  </a:gs>
                  <a:gs pos="100000">
                    <a:schemeClr val="accent1">
                      <a:lumMod val="40000"/>
                      <a:lumOff val="60000"/>
                    </a:schemeClr>
                  </a:gs>
                  <a:gs pos="52000">
                    <a:schemeClr val="accent2"/>
                  </a:gs>
                </a:gsLst>
                <a:lin ang="10800000" scaled="1"/>
              </a:gradFill>
              <a:cs typeface="思源黑体 CN Light" panose="020B0300000000000000" pitchFamily="34" charset="-122"/>
            </a:endParaRPr>
          </a:p>
        </p:txBody>
      </p:sp>
      <p:cxnSp>
        <p:nvCxnSpPr>
          <p:cNvPr id="15" name="直接连接符 14"/>
          <p:cNvCxnSpPr/>
          <p:nvPr/>
        </p:nvCxnSpPr>
        <p:spPr>
          <a:xfrm>
            <a:off x="838200" y="1071890"/>
            <a:ext cx="10515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矩形: 圆角 33"/>
          <p:cNvSpPr/>
          <p:nvPr/>
        </p:nvSpPr>
        <p:spPr>
          <a:xfrm>
            <a:off x="5051743" y="429260"/>
            <a:ext cx="2088515" cy="473710"/>
          </a:xfrm>
          <a:prstGeom prst="roundRect">
            <a:avLst>
              <a:gd name="adj" fmla="val 50000"/>
            </a:avLst>
          </a:prstGeom>
          <a:gradFill flip="none" rotWithShape="1">
            <a:gsLst>
              <a:gs pos="61000">
                <a:srgbClr val="92590E"/>
              </a:gs>
              <a:gs pos="0">
                <a:schemeClr val="accent2">
                  <a:lumMod val="60000"/>
                  <a:lumOff val="40000"/>
                </a:schemeClr>
              </a:gs>
            </a:gsLst>
            <a:lin ang="2700000" scaled="0"/>
            <a:tileRect/>
          </a:gradFill>
          <a:ln w="12700" cap="flat" cmpd="sng" algn="ctr">
            <a:gradFill>
              <a:gsLst>
                <a:gs pos="47000">
                  <a:srgbClr val="92590E"/>
                </a:gs>
                <a:gs pos="2098">
                  <a:srgbClr val="ED951F"/>
                </a:gs>
                <a:gs pos="84608">
                  <a:schemeClr val="accent2">
                    <a:lumMod val="50000"/>
                  </a:schemeClr>
                </a:gs>
                <a:gs pos="68000">
                  <a:srgbClr val="ED951F"/>
                </a:gs>
                <a:gs pos="100000">
                  <a:srgbClr val="F3BC74"/>
                </a:gs>
              </a:gsLst>
              <a:lin ang="5400000" scaled="1"/>
            </a:gradFill>
            <a:prstDash val="solid"/>
            <a:miter lim="800000"/>
          </a:ln>
          <a:effectLst>
            <a:innerShdw blurRad="63500">
              <a:schemeClr val="accent1"/>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sym typeface="+mn-ea"/>
              </a:rPr>
              <a:t>欣赏评述</a:t>
            </a:r>
            <a:endParaRPr lang="zh-CN" altLang="en-US" sz="2400">
              <a:solidFill>
                <a:schemeClr val="bg1"/>
              </a:solidFill>
              <a:effectLst>
                <a:outerShdw blurRad="50800" dist="38100" dir="2700000" algn="tl" rotWithShape="0">
                  <a:prstClr val="black">
                    <a:alpha val="40000"/>
                  </a:prstClr>
                </a:outerShdw>
              </a:effectLst>
              <a:cs typeface="思源黑体 CN Light" panose="020B0300000000000000" pitchFamily="34" charset="-122"/>
            </a:endParaRPr>
          </a:p>
        </p:txBody>
      </p:sp>
      <p:grpSp>
        <p:nvGrpSpPr>
          <p:cNvPr id="9" name="组合 8"/>
          <p:cNvGrpSpPr/>
          <p:nvPr/>
        </p:nvGrpSpPr>
        <p:grpSpPr>
          <a:xfrm>
            <a:off x="631190" y="2247265"/>
            <a:ext cx="10930255" cy="2212340"/>
            <a:chOff x="938" y="6222"/>
            <a:chExt cx="17213" cy="3484"/>
          </a:xfrm>
        </p:grpSpPr>
        <p:sp>
          <p:nvSpPr>
            <p:cNvPr id="8" name="圆角矩形 7"/>
            <p:cNvSpPr/>
            <p:nvPr/>
          </p:nvSpPr>
          <p:spPr>
            <a:xfrm>
              <a:off x="938" y="6222"/>
              <a:ext cx="17213" cy="3397"/>
            </a:xfrm>
            <a:prstGeom prst="roundRect">
              <a:avLst/>
            </a:prstGeom>
            <a:solidFill>
              <a:schemeClr val="accent3">
                <a:lumMod val="40000"/>
                <a:lumOff val="6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文本框 6"/>
            <p:cNvSpPr txBox="1"/>
            <p:nvPr/>
          </p:nvSpPr>
          <p:spPr>
            <a:xfrm>
              <a:off x="1596" y="6460"/>
              <a:ext cx="14905" cy="3246"/>
            </a:xfrm>
            <a:prstGeom prst="rect">
              <a:avLst/>
            </a:prstGeom>
          </p:spPr>
          <p:txBody>
            <a:bodyPr wrap="square">
              <a:spAutoFit/>
            </a:bodyPr>
            <a:p>
              <a:r>
                <a:rPr lang="zh-CN" altLang="en-US" sz="3200" b="1">
                  <a:solidFill>
                    <a:schemeClr val="accent6">
                      <a:lumMod val="75000"/>
                    </a:schemeClr>
                  </a:solidFill>
                  <a:latin typeface="宋体" panose="02010600030101010101" pitchFamily="2" charset="-122"/>
                  <a:ea typeface="宋体" panose="02010600030101010101" pitchFamily="2" charset="-122"/>
                </a:rPr>
                <a:t>小组互评：</a:t>
              </a:r>
              <a:endParaRPr lang="zh-CN" altLang="en-US" sz="3200" b="1">
                <a:solidFill>
                  <a:schemeClr val="accent6">
                    <a:lumMod val="75000"/>
                  </a:schemeClr>
                </a:solidFill>
                <a:latin typeface="宋体" panose="02010600030101010101" pitchFamily="2" charset="-122"/>
                <a:ea typeface="宋体" panose="02010600030101010101" pitchFamily="2" charset="-122"/>
              </a:endParaRPr>
            </a:p>
            <a:p>
              <a:r>
                <a:rPr lang="zh-CN" altLang="en-US" sz="3200" b="1">
                  <a:solidFill>
                    <a:schemeClr val="accent1">
                      <a:lumMod val="50000"/>
                    </a:schemeClr>
                  </a:solidFill>
                  <a:latin typeface="宋体" panose="02010600030101010101" pitchFamily="2" charset="-122"/>
                  <a:ea typeface="宋体" panose="02010600030101010101" pitchFamily="2" charset="-122"/>
                </a:rPr>
                <a:t>作品最打动你的地方是什么？运用了什么景别、构图或光线？如果让你拍，有什么更好的建议？</a:t>
              </a:r>
              <a:endParaRPr lang="zh-CN" altLang="en-US" sz="3200" b="1">
                <a:solidFill>
                  <a:schemeClr val="accent1">
                    <a:lumMod val="50000"/>
                  </a:schemeClr>
                </a:solidFill>
                <a:latin typeface="宋体" panose="02010600030101010101" pitchFamily="2" charset="-122"/>
                <a:ea typeface="宋体" panose="02010600030101010101" pitchFamily="2" charset="-122"/>
              </a:endParaRPr>
            </a:p>
            <a:p>
              <a:endParaRPr lang="zh-CN" altLang="en-US" sz="3200" b="1">
                <a:solidFill>
                  <a:schemeClr val="accent1">
                    <a:lumMod val="50000"/>
                  </a:schemeClr>
                </a:solidFill>
                <a:latin typeface="宋体" panose="02010600030101010101" pitchFamily="2" charset="-122"/>
                <a:ea typeface="宋体" panose="02010600030101010101" pitchFamily="2" charset="-122"/>
              </a:endParaRPr>
            </a:p>
          </p:txBody>
        </p:sp>
      </p:gr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p15:prstTrans prst="pageCurlDouble"/>
      </p:transition>
    </mc:Choice>
    <mc:Fallback>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a:blip r:embed="rId1">
            <a:alphaModFix amt="73000"/>
          </a:blip>
          <a:stretch>
            <a:fillRect/>
          </a:stretch>
        </p:blipFill>
        <p:spPr>
          <a:xfrm>
            <a:off x="0" y="6350"/>
            <a:ext cx="12192000" cy="6845300"/>
          </a:xfrm>
          <a:prstGeom prst="rect">
            <a:avLst/>
          </a:prstGeom>
        </p:spPr>
      </p:pic>
      <p:sp>
        <p:nvSpPr>
          <p:cNvPr id="3" name="矩形 2"/>
          <p:cNvSpPr/>
          <p:nvPr/>
        </p:nvSpPr>
        <p:spPr>
          <a:xfrm>
            <a:off x="441960" y="487680"/>
            <a:ext cx="11356975" cy="5600065"/>
          </a:xfrm>
          <a:prstGeom prst="rect">
            <a:avLst/>
          </a:prstGeom>
          <a:solidFill>
            <a:schemeClr val="tx1"/>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11" name="图片 10" descr="011"/>
          <p:cNvPicPr>
            <a:picLocks noChangeAspect="1"/>
          </p:cNvPicPr>
          <p:nvPr/>
        </p:nvPicPr>
        <p:blipFill>
          <a:blip r:embed="rId2"/>
          <a:stretch>
            <a:fillRect/>
          </a:stretch>
        </p:blipFill>
        <p:spPr>
          <a:xfrm>
            <a:off x="567690" y="796925"/>
            <a:ext cx="11116310" cy="4784090"/>
          </a:xfrm>
          <a:prstGeom prst="rect">
            <a:avLst/>
          </a:prstGeom>
        </p:spPr>
      </p:pic>
      <p:pic>
        <p:nvPicPr>
          <p:cNvPr id="2" name="图片 1" descr="黑暗中的灯光&#10;&#10;描述已自动生成"/>
          <p:cNvPicPr>
            <a:picLocks noChangeAspect="1"/>
          </p:cNvPicPr>
          <p:nvPr/>
        </p:nvPicPr>
        <p:blipFill>
          <a:blip r:embed="rId3">
            <a:duotone>
              <a:schemeClr val="accent2">
                <a:shade val="45000"/>
                <a:satMod val="135000"/>
              </a:schemeClr>
              <a:prstClr val="white"/>
            </a:duotone>
          </a:blip>
          <a:srcRect/>
          <a:stretch>
            <a:fillRect/>
          </a:stretch>
        </p:blipFill>
        <p:spPr>
          <a:xfrm>
            <a:off x="1360170" y="2062480"/>
            <a:ext cx="9314815" cy="895350"/>
          </a:xfrm>
          <a:custGeom>
            <a:avLst/>
            <a:gdLst>
              <a:gd name="connsiteX0" fmla="*/ 0 w 8273644"/>
              <a:gd name="connsiteY0" fmla="*/ 0 h 1600767"/>
              <a:gd name="connsiteX1" fmla="*/ 8273644 w 8273644"/>
              <a:gd name="connsiteY1" fmla="*/ 0 h 1600767"/>
              <a:gd name="connsiteX2" fmla="*/ 8273644 w 8273644"/>
              <a:gd name="connsiteY2" fmla="*/ 1600767 h 1600767"/>
              <a:gd name="connsiteX3" fmla="*/ 0 w 8273644"/>
              <a:gd name="connsiteY3" fmla="*/ 1600767 h 1600767"/>
            </a:gdLst>
            <a:ahLst/>
            <a:cxnLst>
              <a:cxn ang="0">
                <a:pos x="connsiteX0" y="connsiteY0"/>
              </a:cxn>
              <a:cxn ang="0">
                <a:pos x="connsiteX1" y="connsiteY1"/>
              </a:cxn>
              <a:cxn ang="0">
                <a:pos x="connsiteX2" y="connsiteY2"/>
              </a:cxn>
              <a:cxn ang="0">
                <a:pos x="connsiteX3" y="connsiteY3"/>
              </a:cxn>
            </a:cxnLst>
            <a:rect l="l" t="t" r="r" b="b"/>
            <a:pathLst>
              <a:path w="8273644" h="1600767">
                <a:moveTo>
                  <a:pt x="0" y="0"/>
                </a:moveTo>
                <a:lnTo>
                  <a:pt x="8273644" y="0"/>
                </a:lnTo>
                <a:lnTo>
                  <a:pt x="8273644" y="1600767"/>
                </a:lnTo>
                <a:lnTo>
                  <a:pt x="0" y="1600767"/>
                </a:lnTo>
                <a:close/>
              </a:path>
            </a:pathLst>
          </a:custGeom>
        </p:spPr>
      </p:pic>
      <p:sp>
        <p:nvSpPr>
          <p:cNvPr id="10" name="文本框 9"/>
          <p:cNvSpPr txBox="1"/>
          <p:nvPr/>
        </p:nvSpPr>
        <p:spPr>
          <a:xfrm>
            <a:off x="1513205" y="3037840"/>
            <a:ext cx="9063355" cy="1863725"/>
          </a:xfrm>
          <a:prstGeom prst="rect">
            <a:avLst/>
          </a:prstGeom>
          <a:noFill/>
        </p:spPr>
        <p:txBody>
          <a:bodyPr wrap="square" rtlCol="0">
            <a:spAutoFit/>
          </a:bodyPr>
          <a:p>
            <a:pPr algn="l">
              <a:lnSpc>
                <a:spcPct val="120000"/>
              </a:lnSpc>
            </a:pPr>
            <a:r>
              <a:rPr lang="en-US" altLang="zh-CN" sz="2400">
                <a:solidFill>
                  <a:schemeClr val="bg1"/>
                </a:solidFill>
                <a:latin typeface="微软雅黑" panose="020B0503020204020204" charset="-122"/>
                <a:ea typeface="微软雅黑" panose="020B0503020204020204" charset="-122"/>
                <a:sym typeface="+mn-ea"/>
              </a:rPr>
              <a:t>       在</a:t>
            </a:r>
            <a:r>
              <a:rPr lang="zh-CN" altLang="en-US" sz="2400">
                <a:solidFill>
                  <a:schemeClr val="bg1"/>
                </a:solidFill>
                <a:latin typeface="微软雅黑" panose="020B0503020204020204" charset="-122"/>
                <a:ea typeface="微软雅黑" panose="020B0503020204020204" charset="-122"/>
                <a:sym typeface="+mn-ea"/>
              </a:rPr>
              <a:t>本节课的学习中</a:t>
            </a:r>
            <a:r>
              <a:rPr lang="en-US" altLang="zh-CN" sz="2400">
                <a:solidFill>
                  <a:schemeClr val="bg1"/>
                </a:solidFill>
                <a:latin typeface="微软雅黑" panose="020B0503020204020204" charset="-122"/>
                <a:ea typeface="微软雅黑" panose="020B0503020204020204" charset="-122"/>
                <a:sym typeface="+mn-ea"/>
              </a:rPr>
              <a:t>，我们了解</a:t>
            </a:r>
            <a:r>
              <a:rPr lang="zh-CN" altLang="en-US" sz="2400">
                <a:solidFill>
                  <a:schemeClr val="bg1"/>
                </a:solidFill>
                <a:latin typeface="微软雅黑" panose="020B0503020204020204" charset="-122"/>
                <a:ea typeface="微软雅黑" panose="020B0503020204020204" charset="-122"/>
                <a:sym typeface="+mn-ea"/>
              </a:rPr>
              <a:t>了拍摄中的基础语言</a:t>
            </a:r>
            <a:r>
              <a:rPr lang="en-US" altLang="zh-CN" sz="2400">
                <a:solidFill>
                  <a:schemeClr val="bg1"/>
                </a:solidFill>
                <a:latin typeface="微软雅黑" panose="020B0503020204020204" charset="-122"/>
                <a:ea typeface="微软雅黑" panose="020B0503020204020204" charset="-122"/>
                <a:sym typeface="+mn-ea"/>
              </a:rPr>
              <a:t>，</a:t>
            </a:r>
            <a:r>
              <a:rPr lang="zh-CN" altLang="en-US" sz="2400">
                <a:solidFill>
                  <a:schemeClr val="bg1"/>
                </a:solidFill>
                <a:latin typeface="微软雅黑" panose="020B0503020204020204" charset="-122"/>
                <a:ea typeface="微软雅黑" panose="020B0503020204020204" charset="-122"/>
                <a:sym typeface="+mn-ea"/>
              </a:rPr>
              <a:t>景别、构图和光影的运用</a:t>
            </a:r>
            <a:r>
              <a:rPr lang="en-US" altLang="zh-CN" sz="2400">
                <a:solidFill>
                  <a:schemeClr val="bg1"/>
                </a:solidFill>
                <a:latin typeface="微软雅黑" panose="020B0503020204020204" charset="-122"/>
                <a:ea typeface="微软雅黑" panose="020B0503020204020204" charset="-122"/>
                <a:sym typeface="+mn-ea"/>
              </a:rPr>
              <a:t>等知识，</a:t>
            </a:r>
            <a:r>
              <a:rPr lang="zh-CN" altLang="en-US" sz="2400">
                <a:solidFill>
                  <a:schemeClr val="bg1"/>
                </a:solidFill>
                <a:latin typeface="微软雅黑" panose="020B0503020204020204" charset="-122"/>
                <a:ea typeface="微软雅黑" panose="020B0503020204020204" charset="-122"/>
                <a:sym typeface="+mn-ea"/>
              </a:rPr>
              <a:t>用镜头记录了同学们的美好瞬间，希望同学们在接下来的学习中能记录下更多有意义的时刻，</a:t>
            </a:r>
            <a:r>
              <a:rPr lang="en-US" altLang="zh-CN" sz="2400">
                <a:solidFill>
                  <a:schemeClr val="bg1"/>
                </a:solidFill>
                <a:latin typeface="微软雅黑" panose="020B0503020204020204" charset="-122"/>
                <a:ea typeface="微软雅黑" panose="020B0503020204020204" charset="-122"/>
                <a:sym typeface="+mn-ea"/>
              </a:rPr>
              <a:t>讲</a:t>
            </a:r>
            <a:r>
              <a:rPr lang="zh-CN" altLang="en-US" sz="2400">
                <a:solidFill>
                  <a:schemeClr val="bg1"/>
                </a:solidFill>
                <a:latin typeface="微软雅黑" panose="020B0503020204020204" charset="-122"/>
                <a:ea typeface="微软雅黑" panose="020B0503020204020204" charset="-122"/>
                <a:sym typeface="+mn-ea"/>
              </a:rPr>
              <a:t>好我们的校园、班级</a:t>
            </a:r>
            <a:r>
              <a:rPr lang="en-US" altLang="zh-CN" sz="2400">
                <a:solidFill>
                  <a:schemeClr val="bg1"/>
                </a:solidFill>
                <a:latin typeface="微软雅黑" panose="020B0503020204020204" charset="-122"/>
                <a:ea typeface="微软雅黑" panose="020B0503020204020204" charset="-122"/>
                <a:sym typeface="+mn-ea"/>
              </a:rPr>
              <a:t>故事。</a:t>
            </a:r>
            <a:endParaRPr lang="en-US" altLang="zh-CN" sz="2400">
              <a:solidFill>
                <a:schemeClr val="bg1"/>
              </a:solidFill>
              <a:latin typeface="微软雅黑" panose="020B0503020204020204" charset="-122"/>
              <a:ea typeface="微软雅黑" panose="020B0503020204020204" charset="-122"/>
              <a:sym typeface="+mn-ea"/>
            </a:endParaRPr>
          </a:p>
        </p:txBody>
      </p:sp>
      <p:sp>
        <p:nvSpPr>
          <p:cNvPr id="5" name="文本框 4"/>
          <p:cNvSpPr txBox="1"/>
          <p:nvPr/>
        </p:nvSpPr>
        <p:spPr>
          <a:xfrm>
            <a:off x="1858645" y="1830070"/>
            <a:ext cx="9702165" cy="768350"/>
          </a:xfrm>
          <a:prstGeom prst="rect">
            <a:avLst/>
          </a:prstGeom>
          <a:noFill/>
        </p:spPr>
        <p:txBody>
          <a:bodyPr wrap="square" rtlCol="0" anchor="t">
            <a:spAutoFit/>
          </a:bodyPr>
          <a:p>
            <a:r>
              <a:rPr lang="en-US" altLang="zh-CN" sz="4400" b="1">
                <a:solidFill>
                  <a:srgbClr val="98200F"/>
                </a:solidFill>
                <a:latin typeface="微软雅黑" panose="020B0503020204020204" charset="-122"/>
                <a:ea typeface="微软雅黑" panose="020B0503020204020204" charset="-122"/>
                <a:sym typeface="+mn-ea"/>
              </a:rPr>
              <a:t> </a:t>
            </a:r>
            <a:r>
              <a:rPr lang="zh-CN" altLang="en-US" sz="4400">
                <a:gradFill>
                  <a:gsLst>
                    <a:gs pos="0">
                      <a:srgbClr val="ED951F"/>
                    </a:gs>
                    <a:gs pos="29000">
                      <a:srgbClr val="CD801B">
                        <a:alpha val="100000"/>
                      </a:srgbClr>
                    </a:gs>
                    <a:gs pos="56000">
                      <a:srgbClr val="AD6A16">
                        <a:alpha val="100000"/>
                      </a:srgbClr>
                    </a:gs>
                    <a:gs pos="100000">
                      <a:srgbClr val="6D3E0C"/>
                    </a:gs>
                  </a:gsLst>
                  <a:lin ang="5400000" scaled="0"/>
                </a:gradFill>
                <a:latin typeface="方正公文黑体" panose="02000500000000000000" charset="-122"/>
                <a:ea typeface="方正公文黑体" panose="02000500000000000000" charset="-122"/>
                <a:sym typeface="+mn-ea"/>
              </a:rPr>
              <a:t>镜头是记录生活学习的重要方式。</a:t>
            </a:r>
            <a:endParaRPr lang="en-US" altLang="zh-CN" sz="4400" b="1">
              <a:solidFill>
                <a:srgbClr val="98200F"/>
              </a:solidFill>
              <a:latin typeface="微软雅黑" panose="020B0503020204020204" charset="-122"/>
              <a:ea typeface="微软雅黑" panose="020B0503020204020204" charset="-122"/>
              <a:sym typeface="+mn-ea"/>
            </a:endParaRPr>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2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5"/>
                                        </p:tgtEl>
                                        <p:attrNameLst>
                                          <p:attrName>ppt_y</p:attrName>
                                        </p:attrNameLst>
                                      </p:cBhvr>
                                      <p:tavLst>
                                        <p:tav tm="0">
                                          <p:val>
                                            <p:strVal val="#ppt_y"/>
                                          </p:val>
                                        </p:tav>
                                        <p:tav tm="100000">
                                          <p:val>
                                            <p:strVal val="#ppt_y"/>
                                          </p:val>
                                        </p:tav>
                                      </p:tavLst>
                                    </p:anim>
                                    <p:anim calcmode="lin" valueType="num">
                                      <p:cBhvr>
                                        <p:cTn id="9" dur="500" fill="hold"/>
                                        <p:tgtEl>
                                          <p:spTgt spid="5"/>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5"/>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5"/>
                                        </p:tgtEl>
                                      </p:cBhvr>
                                    </p:animEffect>
                                  </p:childTnLst>
                                </p:cTn>
                              </p:par>
                            </p:childTnLst>
                          </p:cTn>
                        </p:par>
                        <p:par>
                          <p:cTn id="12" fill="hold">
                            <p:stCondLst>
                              <p:cond delay="1250"/>
                            </p:stCondLst>
                            <p:childTnLst>
                              <p:par>
                                <p:cTn id="13" presetID="22" presetClass="entr" presetSubtype="8"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left)">
                                      <p:cBhvr>
                                        <p:cTn id="15" dur="500"/>
                                        <p:tgtEl>
                                          <p:spTgt spid="2"/>
                                        </p:tgtEl>
                                      </p:cBhvr>
                                    </p:animEffect>
                                  </p:childTnLst>
                                </p:cTn>
                              </p:par>
                              <p:par>
                                <p:cTn id="16" presetID="27" presetClass="entr" presetSubtype="0" fill="hold" grpId="0" nodeType="withEffect">
                                  <p:stCondLst>
                                    <p:cond delay="0"/>
                                  </p:stCondLst>
                                  <p:iterate type="lt">
                                    <p:tmPct val="50000"/>
                                  </p:iterate>
                                  <p:childTnLst>
                                    <p:set>
                                      <p:cBhvr>
                                        <p:cTn id="17" dur="1" fill="hold">
                                          <p:stCondLst>
                                            <p:cond delay="0"/>
                                          </p:stCondLst>
                                        </p:cTn>
                                        <p:tgtEl>
                                          <p:spTgt spid="10"/>
                                        </p:tgtEl>
                                        <p:attrNameLst>
                                          <p:attrName>style.visibility</p:attrName>
                                        </p:attrNameLst>
                                      </p:cBhvr>
                                      <p:to>
                                        <p:strVal val="visible"/>
                                      </p:to>
                                    </p:set>
                                    <p:anim calcmode="discrete" valueType="clr">
                                      <p:cBhvr override="childStyle">
                                        <p:cTn id="18" dur="80"/>
                                        <p:tgtEl>
                                          <p:spTgt spid="10"/>
                                        </p:tgtEl>
                                        <p:attrNameLst>
                                          <p:attrName>style.color</p:attrName>
                                        </p:attrNameLst>
                                      </p:cBhvr>
                                      <p:tavLst>
                                        <p:tav tm="0">
                                          <p:val>
                                            <p:clrVal>
                                              <a:schemeClr val="accent2"/>
                                            </p:clrVal>
                                          </p:val>
                                        </p:tav>
                                        <p:tav tm="50000">
                                          <p:val>
                                            <p:clrVal>
                                              <a:schemeClr val="hlink"/>
                                            </p:clrVal>
                                          </p:val>
                                        </p:tav>
                                      </p:tavLst>
                                    </p:anim>
                                    <p:anim calcmode="discrete" valueType="clr">
                                      <p:cBhvr>
                                        <p:cTn id="19" dur="80"/>
                                        <p:tgtEl>
                                          <p:spTgt spid="10"/>
                                        </p:tgtEl>
                                        <p:attrNameLst>
                                          <p:attrName>fillcolor</p:attrName>
                                        </p:attrNameLst>
                                      </p:cBhvr>
                                      <p:tavLst>
                                        <p:tav tm="0">
                                          <p:val>
                                            <p:clrVal>
                                              <a:schemeClr val="accent2"/>
                                            </p:clrVal>
                                          </p:val>
                                        </p:tav>
                                        <p:tav tm="50000">
                                          <p:val>
                                            <p:clrVal>
                                              <a:schemeClr val="hlink"/>
                                            </p:clrVal>
                                          </p:val>
                                        </p:tav>
                                      </p:tavLst>
                                    </p:anim>
                                    <p:set>
                                      <p:cBhvr>
                                        <p:cTn id="20" dur="80"/>
                                        <p:tgtEl>
                                          <p:spTgt spid="10"/>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635" y="-2540"/>
            <a:ext cx="12192635" cy="6861175"/>
          </a:xfrm>
          <a:prstGeom prst="rect">
            <a:avLst/>
          </a:prstGeom>
          <a:solidFill>
            <a:schemeClr val="tx1"/>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矩形 1"/>
          <p:cNvSpPr/>
          <p:nvPr/>
        </p:nvSpPr>
        <p:spPr>
          <a:xfrm>
            <a:off x="912556" y="47081"/>
            <a:ext cx="8969888" cy="5045285"/>
          </a:xfrm>
          <a:prstGeom prst="rect">
            <a:avLst/>
          </a:prstGeom>
          <a:blipFill dpi="0" rotWithShape="1">
            <a:blip r:embed="rId1" cstate="screen"/>
            <a:srcRect/>
            <a:stretch>
              <a:fillRect b="17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sz="1800">
              <a:solidFill>
                <a:srgbClr val="FFFFFF"/>
              </a:solidFill>
              <a:latin typeface="思源黑体 CN Light" panose="020B0300000000000000" pitchFamily="34" charset="-122"/>
              <a:ea typeface="思源黑体 CN Light" panose="020B0300000000000000" pitchFamily="34" charset="-122"/>
              <a:cs typeface="思源黑体 CN Light" panose="020B0300000000000000" pitchFamily="34" charset="-122"/>
            </a:endParaRPr>
          </a:p>
        </p:txBody>
      </p:sp>
      <p:pic>
        <p:nvPicPr>
          <p:cNvPr id="9" name="图片 8"/>
          <p:cNvPicPr/>
          <p:nvPr>
            <p:custDataLst>
              <p:tags r:id="rId2"/>
            </p:custDataLst>
          </p:nvPr>
        </p:nvPicPr>
        <p:blipFill>
          <a:blip r:embed="rId3">
            <a:alphaModFix amt="23000"/>
          </a:blip>
          <a:srcRect/>
          <a:stretch>
            <a:fillRect/>
          </a:stretch>
        </p:blipFill>
        <p:spPr>
          <a:xfrm rot="18444111">
            <a:off x="1318895" y="-758190"/>
            <a:ext cx="8335010" cy="8374380"/>
          </a:xfrm>
          <a:custGeom>
            <a:avLst/>
            <a:gdLst>
              <a:gd name="connsiteX0" fmla="*/ 8738942 w 8738942"/>
              <a:gd name="connsiteY0" fmla="*/ 3990126 h 8355872"/>
              <a:gd name="connsiteX1" fmla="*/ 8738942 w 8738942"/>
              <a:gd name="connsiteY1" fmla="*/ 8355872 h 8355872"/>
              <a:gd name="connsiteX2" fmla="*/ 3444046 w 8738942"/>
              <a:gd name="connsiteY2" fmla="*/ 8355872 h 8355872"/>
              <a:gd name="connsiteX3" fmla="*/ 0 w 8738942"/>
              <a:gd name="connsiteY3" fmla="*/ 3851549 h 8355872"/>
              <a:gd name="connsiteX4" fmla="*/ 0 w 8738942"/>
              <a:gd name="connsiteY4" fmla="*/ 0 h 8355872"/>
              <a:gd name="connsiteX5" fmla="*/ 5688056 w 8738942"/>
              <a:gd name="connsiteY5" fmla="*/ 0 h 8355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38942" h="8355872">
                <a:moveTo>
                  <a:pt x="8738942" y="3990126"/>
                </a:moveTo>
                <a:lnTo>
                  <a:pt x="8738942" y="8355872"/>
                </a:lnTo>
                <a:lnTo>
                  <a:pt x="3444046" y="8355872"/>
                </a:lnTo>
                <a:lnTo>
                  <a:pt x="0" y="3851549"/>
                </a:lnTo>
                <a:lnTo>
                  <a:pt x="0" y="0"/>
                </a:lnTo>
                <a:lnTo>
                  <a:pt x="5688056" y="0"/>
                </a:lnTo>
                <a:close/>
              </a:path>
            </a:pathLst>
          </a:custGeom>
        </p:spPr>
      </p:pic>
      <p:pic>
        <p:nvPicPr>
          <p:cNvPr id="63" name="线性光" descr="黑暗中的灯光&#10;&#10;描述已自动生成"/>
          <p:cNvPicPr>
            <a:picLocks noChangeAspect="1"/>
          </p:cNvPicPr>
          <p:nvPr/>
        </p:nvPicPr>
        <p:blipFill>
          <a:blip r:embed="rId4">
            <a:duotone>
              <a:schemeClr val="accent2">
                <a:shade val="45000"/>
                <a:satMod val="135000"/>
              </a:schemeClr>
              <a:prstClr val="white"/>
            </a:duotone>
          </a:blip>
          <a:stretch>
            <a:fillRect/>
          </a:stretch>
        </p:blipFill>
        <p:spPr>
          <a:xfrm>
            <a:off x="1260678" y="4832418"/>
            <a:ext cx="8273644" cy="2025591"/>
          </a:xfrm>
          <a:prstGeom prst="rect">
            <a:avLst/>
          </a:prstGeom>
        </p:spPr>
      </p:pic>
      <p:sp>
        <p:nvSpPr>
          <p:cNvPr id="36" name="文本框 35"/>
          <p:cNvSpPr txBox="1"/>
          <p:nvPr/>
        </p:nvSpPr>
        <p:spPr>
          <a:xfrm>
            <a:off x="1647825" y="3702050"/>
            <a:ext cx="7677150" cy="1506855"/>
          </a:xfrm>
          <a:prstGeom prst="rect">
            <a:avLst/>
          </a:prstGeom>
          <a:noFill/>
        </p:spPr>
        <p:txBody>
          <a:bodyPr wrap="square" rtlCol="0" anchor="t">
            <a:spAutoFit/>
          </a:bodyPr>
          <a:p>
            <a:pPr algn="ctr"/>
            <a:r>
              <a:rPr lang="zh-CN" altLang="en-US" sz="9200">
                <a:gradFill>
                  <a:gsLst>
                    <a:gs pos="0">
                      <a:srgbClr val="ED951F"/>
                    </a:gs>
                    <a:gs pos="29000">
                      <a:srgbClr val="CD801B">
                        <a:alpha val="100000"/>
                      </a:srgbClr>
                    </a:gs>
                    <a:gs pos="56000">
                      <a:srgbClr val="AD6A16">
                        <a:alpha val="100000"/>
                      </a:srgbClr>
                    </a:gs>
                    <a:gs pos="100000">
                      <a:srgbClr val="6D3E0C"/>
                    </a:gs>
                  </a:gsLst>
                  <a:lin ang="5400000" scaled="0"/>
                </a:gradFill>
                <a:effectLst>
                  <a:outerShdw blurRad="63500" sx="102000" sy="102000" algn="ctr" rotWithShape="0">
                    <a:prstClr val="black">
                      <a:alpha val="40000"/>
                    </a:prstClr>
                  </a:outerShdw>
                </a:effectLst>
                <a:latin typeface="方正公文黑体" panose="02000500000000000000" charset="-122"/>
                <a:ea typeface="方正公文黑体" panose="02000500000000000000" charset="-122"/>
                <a:sym typeface="+mn-ea"/>
              </a:rPr>
              <a:t>感谢聆听</a:t>
            </a:r>
            <a:endParaRPr lang="zh-CN" altLang="en-US" sz="9200">
              <a:gradFill>
                <a:gsLst>
                  <a:gs pos="0">
                    <a:srgbClr val="ED951F"/>
                  </a:gs>
                  <a:gs pos="29000">
                    <a:srgbClr val="CD801B">
                      <a:alpha val="100000"/>
                    </a:srgbClr>
                  </a:gs>
                  <a:gs pos="56000">
                    <a:srgbClr val="AD6A16">
                      <a:alpha val="100000"/>
                    </a:srgbClr>
                  </a:gs>
                  <a:gs pos="100000">
                    <a:srgbClr val="6D3E0C"/>
                  </a:gs>
                </a:gsLst>
                <a:lin ang="5400000" scaled="0"/>
              </a:gradFill>
              <a:effectLst>
                <a:outerShdw blurRad="63500" sx="102000" sy="102000" algn="ctr" rotWithShape="0">
                  <a:prstClr val="black">
                    <a:alpha val="40000"/>
                  </a:prstClr>
                </a:outerShdw>
              </a:effectLst>
              <a:latin typeface="方正公文黑体" panose="02000500000000000000" charset="-122"/>
              <a:ea typeface="方正公文黑体" panose="02000500000000000000" charset="-122"/>
              <a:sym typeface="+mn-ea"/>
            </a:endParaRPr>
          </a:p>
        </p:txBody>
      </p:sp>
      <p:pic>
        <p:nvPicPr>
          <p:cNvPr id="5" name="图片 4"/>
          <p:cNvPicPr>
            <a:picLocks noChangeAspect="1"/>
          </p:cNvPicPr>
          <p:nvPr/>
        </p:nvPicPr>
        <p:blipFill>
          <a:blip r:embed="rId5"/>
          <a:stretch>
            <a:fillRect/>
          </a:stretch>
        </p:blipFill>
        <p:spPr>
          <a:xfrm>
            <a:off x="8843645" y="1078230"/>
            <a:ext cx="3118485" cy="4701540"/>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additive="base">
                                        <p:cTn id="7" dur="500" fill="hold"/>
                                        <p:tgtEl>
                                          <p:spTgt spid="36"/>
                                        </p:tgtEl>
                                        <p:attrNameLst>
                                          <p:attrName>ppt_x</p:attrName>
                                        </p:attrNameLst>
                                      </p:cBhvr>
                                      <p:tavLst>
                                        <p:tav tm="0">
                                          <p:val>
                                            <p:strVal val="#ppt_x"/>
                                          </p:val>
                                        </p:tav>
                                        <p:tav tm="100000">
                                          <p:val>
                                            <p:strVal val="#ppt_x"/>
                                          </p:val>
                                        </p:tav>
                                      </p:tavLst>
                                    </p:anim>
                                    <p:anim calcmode="lin" valueType="num">
                                      <p:cBhvr additive="base">
                                        <p:cTn id="8" dur="500" fill="hold"/>
                                        <p:tgtEl>
                                          <p:spTgt spid="3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TYPE" val="i"/>
  <p:tag name="KSO_WM_UNIT_INDEX" val="1"/>
  <p:tag name="KSO_WM_BEAUTIFY_FLAG" val="#wm#"/>
  <p:tag name="KSO_WM_TAG_VERSION" val="3.0"/>
  <p:tag name="KSO_WM_UNIT_ID" val="_1*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4.xml><?xml version="1.0" encoding="utf-8"?>
<p:tagLst xmlns:p="http://schemas.openxmlformats.org/presentationml/2006/main">
  <p:tag name="KSO_WM_UNIT_TYPE" val="a"/>
  <p:tag name="KSO_WM_UNIT_INDEX" val="1"/>
  <p:tag name="KSO_WM_BEAUTIFY_FLAG" val="#wm#"/>
  <p:tag name="KSO_WM_TAG_VERSION" val="3.0"/>
  <p:tag name="KSO_WM_UNIT_PRESET_TEXT" val="单击此处&#10;编辑标题样式"/>
  <p:tag name="KSO_WM_UNIT_ID" val="_1*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 name="KSO_WM_UNIT_VALUE" val="21"/>
</p:tagLst>
</file>

<file path=ppt/tags/tag65.xml><?xml version="1.0" encoding="utf-8"?>
<p:tagLst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6.xml><?xml version="1.0" encoding="utf-8"?>
<p:tagLst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7.xml><?xml version="1.0" encoding="utf-8"?>
<p:tagLst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8.xml><?xml version="1.0" encoding="utf-8"?>
<p:tagLst xmlns:p="http://schemas.openxmlformats.org/presentationml/2006/main">
  <p:tag name="KSO_WM_UNIT_TYPE" val="i"/>
  <p:tag name="KSO_WM_UNIT_INDEX" val="2"/>
  <p:tag name="KSO_WM_BEAUTIFY_FLAG" val="#wm#"/>
  <p:tag name="KSO_WM_TAG_VERSION" val="3.0"/>
  <p:tag name="KSO_WM_UNIT_ID" val="_1*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9.xml><?xml version="1.0" encoding="utf-8"?>
<p:tagLst xmlns:p="http://schemas.openxmlformats.org/presentationml/2006/main">
  <p:tag name="KSO_WM_UNIT_TYPE" val="i"/>
  <p:tag name="KSO_WM_UNIT_INDEX" val="3"/>
  <p:tag name="KSO_WM_BEAUTIFY_FLAG" val="#wm#"/>
  <p:tag name="KSO_WM_TAG_VERSION" val="3.0"/>
  <p:tag name="KSO_WM_UNIT_ID" val="_1*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0.xml><?xml version="1.0" encoding="utf-8"?>
<p:tagLst xmlns:p="http://schemas.openxmlformats.org/presentationml/2006/main">
  <p:tag name="KSO_WM_UNIT_TYPE" val="f"/>
  <p:tag name="KSO_WM_UNIT_SUBTYPE" val="b"/>
  <p:tag name="KSO_WM_UNIT_INDEX" val="1"/>
  <p:tag name="KSO_WM_BEAUTIFY_FLAG" val="#wm#"/>
  <p:tag name="KSO_WM_TAG_VERSION" val="3.0"/>
  <p:tag name="KSO_WM_UNIT_PRESET_TEXT" val="署名"/>
  <p:tag name="KSO_WM_UNIT_ID" val="_1*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TEXT_LAYER_COUNT" val="1"/>
  <p:tag name="KSO_WM_UNIT_VALUE" val="13"/>
</p:tagLst>
</file>

<file path=ppt/tags/tag71.xml><?xml version="1.0" encoding="utf-8"?>
<p:tagLst xmlns:p="http://schemas.openxmlformats.org/presentationml/2006/main">
  <p:tag name="KSO_WM_UNIT_TYPE" val="i"/>
  <p:tag name="KSO_WM_UNIT_INDEX" val="1"/>
  <p:tag name="KSO_WM_BEAUTIFY_FLAG" val="#wm#"/>
  <p:tag name="KSO_WM_TAG_VERSION" val="3.0"/>
  <p:tag name="KSO_WM_UNIT_ID" val="_0*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2.xml><?xml version="1.0" encoding="utf-8"?>
<p:tagLst xmlns:p="http://schemas.openxmlformats.org/presentationml/2006/main">
  <p:tag name="KSO_WM_UNIT_TYPE" val="i"/>
  <p:tag name="KSO_WM_UNIT_INDEX" val="2"/>
  <p:tag name="KSO_WM_BEAUTIFY_FLAG" val="#wm#"/>
  <p:tag name="KSO_WM_TAG_VERSION" val="3.0"/>
  <p:tag name="KSO_WM_UNIT_ID" val="_0*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3.xml><?xml version="1.0" encoding="utf-8"?>
<p:tagLst xmlns:p="http://schemas.openxmlformats.org/presentationml/2006/main">
  <p:tag name="KSO_WM_UNIT_TYPE" val="a"/>
  <p:tag name="KSO_WM_UNIT_INDEX" val="1"/>
  <p:tag name="KSO_WM_BEAUTIFY_FLAG" val="#wm#"/>
  <p:tag name="KSO_WM_TAG_VERSION" val="1.0"/>
  <p:tag name="KSO_WM_UNIT_PRESET_TEXT" val="单击此处编辑母版标题样式"/>
  <p:tag name="KSO_WM_UNIT_ID" val="_0*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 name="KSO_WM_TEMPLATE_CATEGORY" val="custom"/>
  <p:tag name="KSO_WM_TEMPLATE_INDEX" val="40498747"/>
</p:tagLst>
</file>

<file path=ppt/tags/tag74.xml><?xml version="1.0" encoding="utf-8"?>
<p:tagLst xmlns:p="http://schemas.openxmlformats.org/presentationml/2006/main">
  <p:tag name="KSO_WM_UNIT_TYPE" val="f"/>
  <p:tag name="KSO_WM_UNIT_SUBTYPE" val="a"/>
  <p:tag name="KSO_WM_UNIT_INDEX" val="1"/>
  <p:tag name="KSO_WM_BEAUTIFY_FLAG" val="#wm#"/>
  <p:tag name="KSO_WM_TAG_VERSION" val="1.0"/>
  <p:tag name="KSO_WM_UNIT_PRESET_TEXT" val="单击此处编辑母版文本样式&#10;第二级&#10;第三级&#10;第四级&#10;第五级"/>
  <p:tag name="KSO_WM_UNIT_ID" val="_0*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TEXT_LAYER_COUNT" val="1"/>
  <p:tag name="KSO_WM_TEMPLATE_CATEGORY" val="custom"/>
  <p:tag name="KSO_WM_TEMPLATE_INDEX" val="40498747"/>
</p:tagLst>
</file>

<file path=ppt/tags/tag75.xml><?xml version="1.0" encoding="utf-8"?>
<p:tagLst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6.xml><?xml version="1.0" encoding="utf-8"?>
<p:tagLst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7.xml><?xml version="1.0" encoding="utf-8"?>
<p:tagLst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8.xml><?xml version="1.0" encoding="utf-8"?>
<p:tagLst xmlns:p="http://schemas.openxmlformats.org/presentationml/2006/main">
  <p:tag name="KSO_WM_TEMPLATE_SUBCATEGORY" val="29"/>
  <p:tag name="KSO_WM_TEMPLATE_COLOR_TYPE" val="0"/>
  <p:tag name="KSO_WM_TAG_VERSION" val="3.0"/>
  <p:tag name="KSO_WM_TEMPLATE_THUMBS_INDEX" val="1、9"/>
  <p:tag name="KSO_WM_BEAUTIFY_FLAG" val="#wm#"/>
  <p:tag name="KSO_WM_TEMPLATE_INDEX" val="40498747"/>
  <p:tag name="KSO_WM_TEMPLATE_CATEGORY" val="custom"/>
  <p:tag name="KSO_WM_TEMPLATE_MASTER_TYPE" val="0"/>
</p:tagLst>
</file>

<file path=ppt/tags/tag79.xml><?xml version="1.0" encoding="utf-8"?>
<p:tagLst xmlns:p="http://schemas.openxmlformats.org/presentationml/2006/main">
  <p:tag name="KSO_DOCER_RESOURCE_TRACE_INFO" val="{&quot;id&quot;:&quot;25001666&quot;,&quot;origin&quot;:0,&quot;type&quot;:&quot;wordart&quot;,&quot;user&quot;:&quot;562553782&quot;}"/>
</p:tagLst>
</file>

<file path=ppt/tags/tag8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resource_record_key" val="{&quot;12&quot;:[25001666],&quot;65&quot;:[20205081]}"/>
</p:tagLst>
</file>

<file path=ppt/tags/tag81.xml><?xml version="1.0" encoding="utf-8"?>
<p:tagLst xmlns:p="http://schemas.openxmlformats.org/presentationml/2006/main">
  <p:tag name="KSO_DOCER_RESOURCE_TRACE_INFO" val="{&quot;id&quot;:&quot;25001666&quot;,&quot;origin&quot;:0,&quot;type&quot;:&quot;wordart&quot;,&quot;user&quot;:&quot;562553782&quot;}"/>
</p:tagLst>
</file>

<file path=ppt/tags/tag8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resource_record_key" val="{&quot;12&quot;:[25001666],&quot;65&quot;:[20205081]}"/>
</p:tagLst>
</file>

<file path=ppt/tags/tag8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4.xml><?xml version="1.0" encoding="utf-8"?>
<p:tagLst xmlns:p="http://schemas.openxmlformats.org/presentationml/2006/main">
  <p:tag name="KSO_WM_UNIT_PLACING_PICTURE_USER_VIEWPORT" val="{&quot;height&quot;:6295,&quot;width&quot;:11190}"/>
</p:tagLst>
</file>

<file path=ppt/tags/tag85.xml><?xml version="1.0" encoding="utf-8"?>
<p:tagLst xmlns:p="http://schemas.openxmlformats.org/presentationml/2006/main">
  <p:tag name="KSO_WM_UNIT_PLACING_PICTURE_USER_VIEWPORT" val="{&quot;height&quot;:6295,&quot;width&quot;:11190}"/>
</p:tagLst>
</file>

<file path=ppt/tags/tag86.xml><?xml version="1.0" encoding="utf-8"?>
<p:tagLst xmlns:p="http://schemas.openxmlformats.org/presentationml/2006/main">
  <p:tag name="KSO_WM_DIAGRAM_VIRTUALLY_FRAME" val="{&quot;height&quot;:388.2,&quot;left&quot;:50.05,&quot;top&quot;:133.6,&quot;width&quot;:859.2}"/>
</p:tagLst>
</file>

<file path=ppt/tags/tag87.xml><?xml version="1.0" encoding="utf-8"?>
<p:tagLst xmlns:p="http://schemas.openxmlformats.org/presentationml/2006/main">
  <p:tag name="KSO_WM_DIAGRAM_VIRTUALLY_FRAME" val="{&quot;height&quot;:388.2,&quot;left&quot;:50.05,&quot;top&quot;:133.6,&quot;width&quot;:859.2}"/>
</p:tagLst>
</file>

<file path=ppt/tags/tag88.xml><?xml version="1.0" encoding="utf-8"?>
<p:tagLst xmlns:p="http://schemas.openxmlformats.org/presentationml/2006/main">
  <p:tag name="KSO_WM_DIAGRAM_VIRTUALLY_FRAME" val="{&quot;height&quot;:388.2,&quot;left&quot;:50.05,&quot;top&quot;:133.6,&quot;width&quot;:859.2}"/>
</p:tagLst>
</file>

<file path=ppt/tags/tag89.xml><?xml version="1.0" encoding="utf-8"?>
<p:tagLst xmlns:p="http://schemas.openxmlformats.org/presentationml/2006/main">
  <p:tag name="KSO_WM_DIAGRAM_VIRTUALLY_FRAME" val="{&quot;height&quot;:388.2,&quot;left&quot;:50.05,&quot;top&quot;:133.6,&quot;width&quot;:859.2}"/>
</p:tagLst>
</file>

<file path=ppt/tags/tag90.xml><?xml version="1.0" encoding="utf-8"?>
<p:tagLst xmlns:p="http://schemas.openxmlformats.org/presentationml/2006/main">
  <p:tag name="KSO_WM_DIAGRAM_VIRTUALLY_FRAME" val="{&quot;height&quot;:388.2,&quot;left&quot;:50.05,&quot;top&quot;:133.6,&quot;width&quot;:859.2}"/>
</p:tagLst>
</file>

<file path=ppt/tags/tag91.xml><?xml version="1.0" encoding="utf-8"?>
<p:tagLst xmlns:p="http://schemas.openxmlformats.org/presentationml/2006/main">
  <p:tag name="KSO_WM_DIAGRAM_VIRTUALLY_FRAME" val="{&quot;height&quot;:312.3,&quot;left&quot;:50.05,&quot;top&quot;:178.8,&quot;width&quot;:859.2}"/>
</p:tagLst>
</file>

<file path=ppt/tags/tag92.xml><?xml version="1.0" encoding="utf-8"?>
<p:tagLst xmlns:p="http://schemas.openxmlformats.org/presentationml/2006/main">
  <p:tag name="KSO_WM_DIAGRAM_VIRTUALLY_FRAME" val="{&quot;height&quot;:438.3,&quot;left&quot;:50.05,&quot;top&quot;:145,&quot;width&quot;:867.55}"/>
</p:tagLst>
</file>

<file path=ppt/tags/tag93.xml><?xml version="1.0" encoding="utf-8"?>
<p:tagLst xmlns:p="http://schemas.openxmlformats.org/presentationml/2006/main">
  <p:tag name="KSO_WM_DIAGRAM_VIRTUALLY_FRAME" val="{&quot;height&quot;:438.3,&quot;left&quot;:50.05,&quot;top&quot;:145,&quot;width&quot;:867.55}"/>
</p:tagLst>
</file>

<file path=ppt/tags/tag94.xml><?xml version="1.0" encoding="utf-8"?>
<p:tagLst xmlns:p="http://schemas.openxmlformats.org/presentationml/2006/main">
  <p:tag name="KSO_WM_DIAGRAM_VIRTUALLY_FRAME" val="{&quot;height&quot;:438.3,&quot;left&quot;:50.05,&quot;top&quot;:145,&quot;width&quot;:867.55}"/>
</p:tagLst>
</file>

<file path=ppt/tags/tag95.xml><?xml version="1.0" encoding="utf-8"?>
<p:tagLst xmlns:p="http://schemas.openxmlformats.org/presentationml/2006/main">
  <p:tag name="KSO_WM_DIAGRAM_VIRTUALLY_FRAME" val="{&quot;height&quot;:438.3,&quot;left&quot;:50.05,&quot;top&quot;:145,&quot;width&quot;:867.55}"/>
</p:tagLst>
</file>

<file path=ppt/tags/tag96.xml><?xml version="1.0" encoding="utf-8"?>
<p:tagLst xmlns:p="http://schemas.openxmlformats.org/presentationml/2006/main">
  <p:tag name="KSO_WM_DIAGRAM_VIRTUALLY_FRAME" val="{&quot;height&quot;:388.2,&quot;left&quot;:50.05,&quot;top&quot;:133.6,&quot;width&quot;:859.2}"/>
</p:tagLst>
</file>

<file path=ppt/tags/tag97.xml><?xml version="1.0" encoding="utf-8"?>
<p:tagLst xmlns:p="http://schemas.openxmlformats.org/presentationml/2006/main">
  <p:tag name="KSO_WM_DIAGRAM_VIRTUALLY_FRAME" val="{&quot;height&quot;:388.2,&quot;left&quot;:50.05,&quot;top&quot;:133.6,&quot;width&quot;:859.2}"/>
</p:tagLst>
</file>

<file path=ppt/tags/tag98.xml><?xml version="1.0" encoding="utf-8"?>
<p:tagLst xmlns:p="http://schemas.openxmlformats.org/presentationml/2006/main">
  <p:tag name="KSO_WM_DIAGRAM_VIRTUALLY_FRAME" val="{&quot;height&quot;:388.2,&quot;left&quot;:50.05,&quot;top&quot;:133.6,&quot;width&quot;:859.2}"/>
</p:tagLst>
</file>

<file path=ppt/tags/tag99.xml><?xml version="1.0" encoding="utf-8"?>
<p:tagLst xmlns:p="http://schemas.openxmlformats.org/presentationml/2006/main">
  <p:tag name="KSO_WM_DIAGRAM_VIRTUALLY_FRAME" val="{&quot;height&quot;:388.2,&quot;left&quot;:50.05,&quot;top&quot;:133.6,&quot;width&quot;:859.2}"/>
</p:tagLst>
</file>

<file path=ppt/tags/tag100.xml><?xml version="1.0" encoding="utf-8"?>
<p:tagLst xmlns:p="http://schemas.openxmlformats.org/presentationml/2006/main">
  <p:tag name="KSO_WM_DIAGRAM_VIRTUALLY_FRAME" val="{&quot;height&quot;:388.2,&quot;left&quot;:50.05,&quot;top&quot;:133.6,&quot;width&quot;:859.2}"/>
</p:tagLst>
</file>

<file path=ppt/tags/tag101.xml><?xml version="1.0" encoding="utf-8"?>
<p:tagLst xmlns:p="http://schemas.openxmlformats.org/presentationml/2006/main">
  <p:tag name="KSO_WM_DIAGRAM_VIRTUALLY_FRAME" val="{&quot;height&quot;:388.2,&quot;left&quot;:50.05,&quot;top&quot;:133.6,&quot;width&quot;:859.2}"/>
</p:tagLst>
</file>

<file path=ppt/tags/tag102.xml><?xml version="1.0" encoding="utf-8"?>
<p:tagLst xmlns:p="http://schemas.openxmlformats.org/presentationml/2006/main">
  <p:tag name="KSO_WM_DIAGRAM_VIRTUALLY_FRAME" val="{&quot;height&quot;:388.2,&quot;left&quot;:50.05,&quot;top&quot;:133.6,&quot;width&quot;:859.2}"/>
</p:tagLst>
</file>

<file path=ppt/tags/tag103.xml><?xml version="1.0" encoding="utf-8"?>
<p:tagLst xmlns:p="http://schemas.openxmlformats.org/presentationml/2006/main">
  <p:tag name="KSO_WM_DIAGRAM_VIRTUALLY_FRAME" val="{&quot;height&quot;:388.2,&quot;left&quot;:50.05,&quot;top&quot;:133.6,&quot;width&quot;:859.2}"/>
</p:tagLst>
</file>

<file path=ppt/tags/tag104.xml><?xml version="1.0" encoding="utf-8"?>
<p:tagLst xmlns:p="http://schemas.openxmlformats.org/presentationml/2006/main">
  <p:tag name="KSO_WM_DIAGRAM_VIRTUALLY_FRAME" val="{&quot;height&quot;:388.2,&quot;left&quot;:50.05,&quot;top&quot;:133.6,&quot;width&quot;:859.2}"/>
</p:tagLst>
</file>

<file path=ppt/tags/tag105.xml><?xml version="1.0" encoding="utf-8"?>
<p:tagLst xmlns:p="http://schemas.openxmlformats.org/presentationml/2006/main">
  <p:tag name="KSO_WM_DIAGRAM_VIRTUALLY_FRAME" val="{&quot;height&quot;:388.2,&quot;left&quot;:50.05,&quot;top&quot;:133.6,&quot;width&quot;:859.2}"/>
</p:tagLst>
</file>

<file path=ppt/tags/tag106.xml><?xml version="1.0" encoding="utf-8"?>
<p:tagLst xmlns:p="http://schemas.openxmlformats.org/presentationml/2006/main">
  <p:tag name="KSO_WM_MEDIACOVER_FLAG" val="1"/>
  <p:tag name="KSO_WM_UNIT_MEDIACOVER_BTN_STATE" val="1"/>
  <p:tag name="KSO_WM_UNIT_MEDIACOVER_BTNRECT" val="0*0*0*0"/>
</p:tagLst>
</file>

<file path=ppt/tags/tag107.xml><?xml version="1.0" encoding="utf-8"?>
<p:tagLst xmlns:p="http://schemas.openxmlformats.org/presentationml/2006/main">
  <p:tag name="KSO_WM_DIAGRAM_VIRTUALLY_FRAME" val="{&quot;height&quot;:422.65,&quot;left&quot;:120.55,&quot;top&quot;:92.25,&quot;width&quot;:726.95}"/>
</p:tagLst>
</file>

<file path=ppt/tags/tag108.xml><?xml version="1.0" encoding="utf-8"?>
<p:tagLst xmlns:p="http://schemas.openxmlformats.org/presentationml/2006/main">
  <p:tag name="KSO_WM_DIAGRAM_VIRTUALLY_FRAME" val="{&quot;height&quot;:422.65,&quot;left&quot;:120.55,&quot;top&quot;:92.25,&quot;width&quot;:726.95}"/>
</p:tagLst>
</file>

<file path=ppt/tags/tag109.xml><?xml version="1.0" encoding="utf-8"?>
<p:tagLst xmlns:p="http://schemas.openxmlformats.org/presentationml/2006/main">
  <p:tag name="KSO_WM_DIAGRAM_VIRTUALLY_FRAME" val="{&quot;height&quot;:422.65,&quot;left&quot;:120.55,&quot;top&quot;:92.25,&quot;width&quot;:726.95}"/>
</p:tagLst>
</file>

<file path=ppt/tags/tag110.xml><?xml version="1.0" encoding="utf-8"?>
<p:tagLst xmlns:p="http://schemas.openxmlformats.org/presentationml/2006/main">
  <p:tag name="KSO_WM_DIAGRAM_VIRTUALLY_FRAME" val="{&quot;height&quot;:422.65,&quot;left&quot;:120.55,&quot;top&quot;:92.25,&quot;width&quot;:726.95}"/>
</p:tagLst>
</file>

<file path=ppt/tags/tag111.xml><?xml version="1.0" encoding="utf-8"?>
<p:tagLst xmlns:p="http://schemas.openxmlformats.org/presentationml/2006/main">
  <p:tag name="KSO_WM_DIAGRAM_VIRTUALLY_FRAME" val="{&quot;height&quot;:422.65,&quot;left&quot;:120.55,&quot;top&quot;:92.25,&quot;width&quot;:726.95}"/>
</p:tagLst>
</file>

<file path=ppt/tags/tag112.xml><?xml version="1.0" encoding="utf-8"?>
<p:tagLst xmlns:p="http://schemas.openxmlformats.org/presentationml/2006/main">
  <p:tag name="KSO_WM_DIAGRAM_VIRTUALLY_FRAME" val="{&quot;height&quot;:422.65,&quot;left&quot;:120.55,&quot;top&quot;:92.25,&quot;width&quot;:726.95}"/>
</p:tagLst>
</file>

<file path=ppt/tags/tag113.xml><?xml version="1.0" encoding="utf-8"?>
<p:tagLst xmlns:p="http://schemas.openxmlformats.org/presentationml/2006/main">
  <p:tag name="KSO_WM_DIAGRAM_VIRTUALLY_FRAME" val="{&quot;height&quot;:422.65,&quot;left&quot;:120.55,&quot;top&quot;:92.25,&quot;width&quot;:726.95}"/>
</p:tagLst>
</file>

<file path=ppt/tags/tag114.xml><?xml version="1.0" encoding="utf-8"?>
<p:tagLst xmlns:p="http://schemas.openxmlformats.org/presentationml/2006/main">
  <p:tag name="KSO_WM_DIAGRAM_VIRTUALLY_FRAME" val="{&quot;height&quot;:422.65,&quot;left&quot;:120.55,&quot;top&quot;:92.25,&quot;width&quot;:726.95}"/>
</p:tagLst>
</file>

<file path=ppt/tags/tag115.xml><?xml version="1.0" encoding="utf-8"?>
<p:tagLst xmlns:p="http://schemas.openxmlformats.org/presentationml/2006/main">
  <p:tag name="KSO_WM_MEDIACOVER_FLAG" val="1"/>
  <p:tag name="KSO_WM_UNIT_MEDIACOVER_BTN_STATE" val="1"/>
  <p:tag name="KSO_WM_UNIT_MEDIACOVER_BTNRECT" val="0*0*0*0"/>
</p:tagLst>
</file>

<file path=ppt/tags/tag116.xml><?xml version="1.0" encoding="utf-8"?>
<p:tagLst xmlns:p="http://schemas.openxmlformats.org/presentationml/2006/main">
  <p:tag name="KSO_WM_SLIDE_TYPE" val="title"/>
  <p:tag name="KSO_WM_TEMPLATE_SUBCATEGORY" val="29"/>
  <p:tag name="KSO_WM_TEMPLATE_COLOR_TYPE" val="0"/>
  <p:tag name="KSO_WM_TAG_VERSION" val="3.0"/>
  <p:tag name="KSO_WM_SLIDE_SUBTYPE" val="pureTxt"/>
  <p:tag name="KSO_WM_SLIDE_ITEM_CNT" val="0"/>
  <p:tag name="KSO_WM_TEMPLATE_THUMBS_INDEX" val="1、9"/>
  <p:tag name="KSO_WM_BEAUTIFY_FLAG" val="#wm#"/>
  <p:tag name="KSO_WM_TEMPLATE_INDEX" val="40498747"/>
  <p:tag name="KSO_WM_TEMPLATE_CATEGORY" val="custom"/>
  <p:tag name="KSO_WM_SLIDE_INDEX" val="1"/>
  <p:tag name="KSO_WM_SLIDE_ID" val="custom40498747_1"/>
  <p:tag name="KSO_WM_TEMPLATE_MASTER_TYPE" val="0"/>
  <p:tag name="KSO_WM_SLIDE_LAYOUT" val="a_f"/>
  <p:tag name="KSO_WM_SLIDE_LAYOUT_CNT" val="1_1"/>
</p:tagLst>
</file>

<file path=ppt/tags/tag11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18.xml><?xml version="1.0" encoding="utf-8"?>
<p:tagLst xmlns:p="http://schemas.openxmlformats.org/presentationml/2006/main">
  <p:tag name="KSO_WM_UNIT_PLACING_PICTURE_USER_VIEWPORT" val="{&quot;height&quot;:13158.853543307087,&quot;width&quot;:13762.113385826771}"/>
</p:tagLst>
</file>

<file path=ppt/tags/tag120.xml><?xml version="1.0" encoding="utf-8"?>
<p:tagLst xmlns:p="http://schemas.openxmlformats.org/presentationml/2006/main">
  <p:tag name="commondata" val="eyJoZGlkIjoiMzdmODNhYWU5MTg4ZjVjNjZhODRkMTUyZDczY2RmNmMifQ=="/>
  <p:tag name="KSO_WPP_MARK_KEY" val="dd0389c4-2b38-4904-b8d3-2de85c0766a9"/>
  <p:tag name="COMMONDATA" val="eyJoZGlkIjoiYjdlMzI5YTY4MDc0NTQ4ZjI3MDE3Y2FjN2Y4MzJiZmYifQ=="/>
  <p:tag name="resource_record_key" val="{&quot;10&quot;:[21556563],&quot;12&quot;:[25115058,25001666],&quot;13&quot;:[4364912],&quot;19&quot;:[20346905],&quot;65&quot;:[40498747]}"/>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自定义 120">
      <a:dk1>
        <a:srgbClr val="000000"/>
      </a:dk1>
      <a:lt1>
        <a:srgbClr val="F9F9F9"/>
      </a:lt1>
      <a:dk2>
        <a:srgbClr val="2F3946"/>
      </a:dk2>
      <a:lt2>
        <a:srgbClr val="E7E6E6"/>
      </a:lt2>
      <a:accent1>
        <a:srgbClr val="917250"/>
      </a:accent1>
      <a:accent2>
        <a:srgbClr val="806656"/>
      </a:accent2>
      <a:accent3>
        <a:srgbClr val="A48474"/>
      </a:accent3>
      <a:accent4>
        <a:srgbClr val="A38E7F"/>
      </a:accent4>
      <a:accent5>
        <a:srgbClr val="9E6222"/>
      </a:accent5>
      <a:accent6>
        <a:srgbClr val="879765"/>
      </a:accent6>
      <a:hlink>
        <a:srgbClr val="0026E5"/>
      </a:hlink>
      <a:folHlink>
        <a:srgbClr val="7E1FAD"/>
      </a:folHlink>
    </a:clrScheme>
    <a:fontScheme name="自定义 35">
      <a:majorFont>
        <a:latin typeface="Arial"/>
        <a:ea typeface="仓耳渔阳体 W04"/>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item1.xml><?xml version="1.0" encoding="utf-8"?>
<s:customData xmlns="http://www.wps.cn/officeDocument/2013/wpsCustomData" xmlns:s="http://www.wps.cn/officeDocument/2013/wpsCustomData">
  <extobjs>
    <extobj name="F35B0BEE-F18A-47BB-8FCB-E00DA2F2635D-1">
      <extobjdata type="F35B0BEE-F18A-47BB-8FCB-E00DA2F2635D" data="ewoJIkRlc2lnbklkIiA6ICIyZDUxNjM3OS0zZGY5LTQ1YTktOWQ4Ni1iMTA2ZTNlZDA2M2QiCn0K"/>
    </extobj>
  </extobjs>
</s:customData>
</file>

<file path=customXml/itemProps119.xml><?xml version="1.0" encoding="utf-8"?>
<ds:datastoreItem xmlns:ds="http://schemas.openxmlformats.org/officeDocument/2006/customXml" ds:itemID="s:customData">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otalTime>0</TotalTime>
  <Words>2012</Words>
  <Application>WPS 演示</Application>
  <PresentationFormat>宽屏</PresentationFormat>
  <Paragraphs>359</Paragraphs>
  <Slides>34</Slides>
  <Notes>4</Notes>
  <HiddenSlides>0</HiddenSlides>
  <MMClips>0</MMClips>
  <ScaleCrop>false</ScaleCrop>
  <HeadingPairs>
    <vt:vector size="6" baseType="variant">
      <vt:variant>
        <vt:lpstr>已用的字体</vt:lpstr>
      </vt:variant>
      <vt:variant>
        <vt:i4>16</vt:i4>
      </vt:variant>
      <vt:variant>
        <vt:lpstr>主题</vt:lpstr>
      </vt:variant>
      <vt:variant>
        <vt:i4>2</vt:i4>
      </vt:variant>
      <vt:variant>
        <vt:lpstr>幻灯片标题</vt:lpstr>
      </vt:variant>
      <vt:variant>
        <vt:i4>34</vt:i4>
      </vt:variant>
    </vt:vector>
  </HeadingPairs>
  <TitlesOfParts>
    <vt:vector size="52" baseType="lpstr">
      <vt:lpstr>Arial</vt:lpstr>
      <vt:lpstr>宋体</vt:lpstr>
      <vt:lpstr>Wingdings</vt:lpstr>
      <vt:lpstr>Wingdings</vt:lpstr>
      <vt:lpstr>微软雅黑</vt:lpstr>
      <vt:lpstr>方正姚体_GBK</vt:lpstr>
      <vt:lpstr>方正公文黑体</vt:lpstr>
      <vt:lpstr>思源黑体 CN Light</vt:lpstr>
      <vt:lpstr>汉仪雅酷黑 85W</vt:lpstr>
      <vt:lpstr>楷体</vt:lpstr>
      <vt:lpstr>Arial Unicode MS</vt:lpstr>
      <vt:lpstr>Calibri</vt:lpstr>
      <vt:lpstr>方正教材规范楷体_GBK</vt:lpstr>
      <vt:lpstr>汉仪雪君体简</vt:lpstr>
      <vt:lpstr>仓耳渔阳体 W04</vt:lpstr>
      <vt:lpstr>方正教材规范楷体_GBK</vt:lpstr>
      <vt:lpstr>WPS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牛之翼</cp:lastModifiedBy>
  <cp:revision>238</cp:revision>
  <dcterms:created xsi:type="dcterms:W3CDTF">2019-06-19T02:08:00Z</dcterms:created>
  <dcterms:modified xsi:type="dcterms:W3CDTF">2026-06-11T00:54:47Z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2052-12.1.0.26895</vt:lpwstr>
  </property>
  <property fmtid="{D5CDD505-2E9C-101B-9397-08002B2CF9AE}" pid="3" name="ICV">
    <vt:lpwstr>9FF8B9C672BE476DA0AA5C9518340656_13</vt:lpwstr>
  </property>
</Properties>
</file>